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22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46C117F-5CCF-4837-BE5F-2B92066CAFAF}"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4EB90BD-B6CE-46B7-997F-7313B992CCDC}"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CDB9D11F-B188-461D-B23F-39381795C052}"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52E6D8D9-55A2-4063-B0F3-121F44549695}"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D4B24536-994D-4021-A283-9F449C0DB509}" type="datetimeFigureOut">
              <a:rPr lang="en-US" dirty="0"/>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3CBBBB78-C96F-47B7-AB17-D852CA960AC9}" type="datetimeFigureOut">
              <a:rPr lang="en-US" dirty="0"/>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4/28/2023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0578ACC-22D6-47C1-A373-4FD133E34F3C}"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331444B-B92B-4E27-8C94-BB93EAF5CB18}"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3EFA5E-FA76-400D-B3DC-F0BA90E6D107}"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4/28/2023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F2FAA685-A3F8-471A-92D3-5BFF3112E2DF}"/>
              </a:ext>
            </a:extLst>
          </p:cNvPr>
          <p:cNvPicPr>
            <a:picLocks noChangeAspect="1"/>
          </p:cNvPicPr>
          <p:nvPr/>
        </p:nvPicPr>
        <p:blipFill>
          <a:blip r:embed="rId2"/>
          <a:stretch>
            <a:fillRect/>
          </a:stretch>
        </p:blipFill>
        <p:spPr>
          <a:xfrm>
            <a:off x="3797609" y="559822"/>
            <a:ext cx="4596782" cy="1572904"/>
          </a:xfrm>
          <a:prstGeom prst="rect">
            <a:avLst/>
          </a:prstGeom>
        </p:spPr>
      </p:pic>
      <p:sp>
        <p:nvSpPr>
          <p:cNvPr id="2" name="Τίτλος 1">
            <a:extLst>
              <a:ext uri="{FF2B5EF4-FFF2-40B4-BE49-F238E27FC236}">
                <a16:creationId xmlns:a16="http://schemas.microsoft.com/office/drawing/2014/main" id="{C05F7E16-C178-4E3E-A0DD-A3085C83A79D}"/>
              </a:ext>
            </a:extLst>
          </p:cNvPr>
          <p:cNvSpPr>
            <a:spLocks noGrp="1"/>
          </p:cNvSpPr>
          <p:nvPr>
            <p:ph type="ctrTitle"/>
          </p:nvPr>
        </p:nvSpPr>
        <p:spPr>
          <a:xfrm>
            <a:off x="2544416" y="1"/>
            <a:ext cx="6533323" cy="2132725"/>
          </a:xfrm>
        </p:spPr>
        <p:txBody>
          <a:bodyPr/>
          <a:lstStyle/>
          <a:p>
            <a:endParaRPr lang="el-GR" dirty="0"/>
          </a:p>
        </p:txBody>
      </p:sp>
      <p:sp>
        <p:nvSpPr>
          <p:cNvPr id="3" name="Υπότιτλος 2">
            <a:extLst>
              <a:ext uri="{FF2B5EF4-FFF2-40B4-BE49-F238E27FC236}">
                <a16:creationId xmlns:a16="http://schemas.microsoft.com/office/drawing/2014/main" id="{50B0BEAD-5F64-40EF-9DCB-0EFF94E56962}"/>
              </a:ext>
            </a:extLst>
          </p:cNvPr>
          <p:cNvSpPr>
            <a:spLocks noGrp="1"/>
          </p:cNvSpPr>
          <p:nvPr>
            <p:ph type="subTitle" idx="1"/>
          </p:nvPr>
        </p:nvSpPr>
        <p:spPr>
          <a:xfrm>
            <a:off x="680321" y="2584174"/>
            <a:ext cx="10796061" cy="3714003"/>
          </a:xfrm>
        </p:spPr>
        <p:txBody>
          <a:bodyPr/>
          <a:lstStyle/>
          <a:p>
            <a:pPr algn="l"/>
            <a:r>
              <a:rPr lang="el-GR" sz="2400" dirty="0"/>
              <a:t>Τίτλος μαθήματος: Δραστηριότητες από τον κόσμο της Φυσικής για το Νηπιαγωγείο</a:t>
            </a:r>
          </a:p>
          <a:p>
            <a:pPr algn="l"/>
            <a:r>
              <a:rPr lang="el-GR" sz="2400" dirty="0"/>
              <a:t>Δραστηριότητα: Δραστηριότητες για το φως</a:t>
            </a:r>
          </a:p>
          <a:p>
            <a:pPr algn="l"/>
            <a:r>
              <a:rPr lang="el-GR" sz="2400" dirty="0"/>
              <a:t>Ονοματεπώνυμο φοιτητών: Καραβούλια Γαβριέλα (1081157)</a:t>
            </a:r>
          </a:p>
          <a:p>
            <a:pPr algn="l"/>
            <a:r>
              <a:rPr lang="el-GR" sz="2400" dirty="0"/>
              <a:t>                                                    Κωνσταντινόπουλος Ιωάννης (1081752)</a:t>
            </a:r>
          </a:p>
          <a:p>
            <a:pPr algn="l"/>
            <a:r>
              <a:rPr lang="el-GR" sz="2400" dirty="0"/>
              <a:t>Έτος: Δ</a:t>
            </a:r>
          </a:p>
          <a:p>
            <a:pPr algn="l"/>
            <a:r>
              <a:rPr lang="el-GR" sz="2400" dirty="0"/>
              <a:t>Υπεύθυνος καθηγητής: Κωνσταντίνος Ραβάνης</a:t>
            </a:r>
          </a:p>
          <a:p>
            <a:pPr algn="l"/>
            <a:r>
              <a:rPr lang="el-GR" sz="2400" dirty="0"/>
              <a:t>Ημερομηνία: 24/04/2023</a:t>
            </a:r>
          </a:p>
          <a:p>
            <a:pPr algn="l"/>
            <a:endParaRPr lang="el-GR" dirty="0"/>
          </a:p>
        </p:txBody>
      </p:sp>
    </p:spTree>
    <p:extLst>
      <p:ext uri="{BB962C8B-B14F-4D97-AF65-F5344CB8AC3E}">
        <p14:creationId xmlns:p14="http://schemas.microsoft.com/office/powerpoint/2010/main" val="2873185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D6AA8E-15A4-4DF9-980F-6F3FC0E99702}"/>
              </a:ext>
            </a:extLst>
          </p:cNvPr>
          <p:cNvSpPr>
            <a:spLocks noGrp="1"/>
          </p:cNvSpPr>
          <p:nvPr>
            <p:ph type="title"/>
          </p:nvPr>
        </p:nvSpPr>
        <p:spPr/>
        <p:txBody>
          <a:bodyPr/>
          <a:lstStyle/>
          <a:p>
            <a:r>
              <a:rPr lang="el-GR" dirty="0"/>
              <a:t>1</a:t>
            </a:r>
            <a:r>
              <a:rPr lang="el-GR" baseline="30000" dirty="0"/>
              <a:t>η</a:t>
            </a:r>
            <a:r>
              <a:rPr lang="el-GR" dirty="0"/>
              <a:t> Δραστηριότητα</a:t>
            </a:r>
          </a:p>
        </p:txBody>
      </p:sp>
      <p:sp>
        <p:nvSpPr>
          <p:cNvPr id="3" name="Θέση περιεχομένου 2">
            <a:extLst>
              <a:ext uri="{FF2B5EF4-FFF2-40B4-BE49-F238E27FC236}">
                <a16:creationId xmlns:a16="http://schemas.microsoft.com/office/drawing/2014/main" id="{AF6869A4-BAAF-4E04-AC42-E8322920B14C}"/>
              </a:ext>
            </a:extLst>
          </p:cNvPr>
          <p:cNvSpPr>
            <a:spLocks noGrp="1"/>
          </p:cNvSpPr>
          <p:nvPr>
            <p:ph idx="1"/>
          </p:nvPr>
        </p:nvSpPr>
        <p:spPr>
          <a:xfrm>
            <a:off x="680321" y="1974574"/>
            <a:ext cx="10610531" cy="4306956"/>
          </a:xfrm>
        </p:spPr>
        <p:txBody>
          <a:bodyPr/>
          <a:lstStyle/>
          <a:p>
            <a:r>
              <a:rPr lang="el-GR" dirty="0"/>
              <a:t>Στόχος της δραστηριότητας: είναι τα παιδιά να κατανοήσουν το φως ως ανεξάρτητη οντότητα από τις πηγές στις οποίες αυτό παράγεται.</a:t>
            </a:r>
          </a:p>
          <a:p>
            <a:endParaRPr lang="el-GR" dirty="0"/>
          </a:p>
          <a:p>
            <a:r>
              <a:rPr lang="el-GR" dirty="0"/>
              <a:t>Υλικά: Φακός , λέιζερ , λευκό και μαύρο χαρτόνι και ένα κουτί δύο διαφορετικές τρύπες.</a:t>
            </a:r>
          </a:p>
          <a:p>
            <a:endParaRPr lang="el-GR" dirty="0"/>
          </a:p>
          <a:p>
            <a:r>
              <a:rPr lang="el-GR" dirty="0"/>
              <a:t>Επικοινωνιακό πλαίσιο: Αναφέρουμε στα παιδιά ότι η κυρία στραβομάρα είχε τις προάλλες ένα πολύ σοβαρό θέμα με τα μάτια της και δε μπορούσε να ξεχωρίσει πότε χτυπάει το τεχνητό φως πάνω στα χαρτόνια και πότε όχι και κάνουμε την ερώτηση για να «ζεστάνουμε παραπάνω το κλίμα» λέγοντας τους είστε έτοιμοι να την βοηθήσουμε;</a:t>
            </a:r>
          </a:p>
          <a:p>
            <a:endParaRPr lang="el-GR" dirty="0"/>
          </a:p>
          <a:p>
            <a:endParaRPr lang="el-GR" dirty="0"/>
          </a:p>
        </p:txBody>
      </p:sp>
    </p:spTree>
    <p:extLst>
      <p:ext uri="{BB962C8B-B14F-4D97-AF65-F5344CB8AC3E}">
        <p14:creationId xmlns:p14="http://schemas.microsoft.com/office/powerpoint/2010/main" val="3843870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06EF2A-0673-4343-A4F0-112E70097091}"/>
              </a:ext>
            </a:extLst>
          </p:cNvPr>
          <p:cNvSpPr>
            <a:spLocks noGrp="1"/>
          </p:cNvSpPr>
          <p:nvPr>
            <p:ph type="title"/>
          </p:nvPr>
        </p:nvSpPr>
        <p:spPr/>
        <p:txBody>
          <a:bodyPr/>
          <a:lstStyle/>
          <a:p>
            <a:r>
              <a:rPr lang="el-GR" dirty="0"/>
              <a:t>Περιγραφή Δραστηριότητας</a:t>
            </a:r>
          </a:p>
        </p:txBody>
      </p:sp>
      <p:sp>
        <p:nvSpPr>
          <p:cNvPr id="3" name="Θέση περιεχομένου 2">
            <a:extLst>
              <a:ext uri="{FF2B5EF4-FFF2-40B4-BE49-F238E27FC236}">
                <a16:creationId xmlns:a16="http://schemas.microsoft.com/office/drawing/2014/main" id="{03BC6F79-7EC4-4B07-B483-FF0A48F37E43}"/>
              </a:ext>
            </a:extLst>
          </p:cNvPr>
          <p:cNvSpPr>
            <a:spLocks noGrp="1"/>
          </p:cNvSpPr>
          <p:nvPr>
            <p:ph idx="1"/>
          </p:nvPr>
        </p:nvSpPr>
        <p:spPr>
          <a:xfrm>
            <a:off x="680321" y="1961322"/>
            <a:ext cx="10690044" cy="4896678"/>
          </a:xfrm>
        </p:spPr>
        <p:txBody>
          <a:bodyPr/>
          <a:lstStyle/>
          <a:p>
            <a:r>
              <a:rPr lang="el-GR" dirty="0"/>
              <a:t>•	Αφού συγκεντρώσουμε τα παιδιά στην </a:t>
            </a:r>
            <a:r>
              <a:rPr lang="el-GR" dirty="0" err="1"/>
              <a:t>παρεούλα</a:t>
            </a:r>
            <a:r>
              <a:rPr lang="el-GR" dirty="0"/>
              <a:t> τους παρουσιάζουμε τα παραπάνω υλικά.</a:t>
            </a:r>
          </a:p>
          <a:p>
            <a:r>
              <a:rPr lang="el-GR" dirty="0"/>
              <a:t>•	Κλείνουμε τις κουρτίνες για να δημιουργήσουμε σκοτάδι στην τάξη και ανάβουμε ένα </a:t>
            </a:r>
            <a:r>
              <a:rPr lang="el-GR" dirty="0" err="1"/>
              <a:t>ένα</a:t>
            </a:r>
            <a:r>
              <a:rPr lang="el-GR" dirty="0"/>
              <a:t> τα υλικά.</a:t>
            </a:r>
          </a:p>
          <a:p>
            <a:r>
              <a:rPr lang="el-GR" dirty="0"/>
              <a:t>•	Αφού τ’ ανάψουμε μπροστά από το λέιζερ τοποθετούμε το λευκό κι από τον φακό το μαύρο χαρτόνι για να υπάρξει αντίθεση και τα παιδιά να μπορέσουν να παρατηρήσουν το τεχνητό φως.</a:t>
            </a:r>
          </a:p>
          <a:p>
            <a:r>
              <a:rPr lang="el-GR" dirty="0"/>
              <a:t>•	Ύστερα ρωτάμε τα παιδιά «που θα δουν το φως και στις δύο περιπτώσεις» και οι απαντήσεις είναι όλες θετικές καθώς θα διακρίνουν το φως και στα δύο χαρτόνια.</a:t>
            </a:r>
          </a:p>
          <a:p>
            <a:endParaRPr lang="el-GR" dirty="0"/>
          </a:p>
        </p:txBody>
      </p:sp>
    </p:spTree>
    <p:extLst>
      <p:ext uri="{BB962C8B-B14F-4D97-AF65-F5344CB8AC3E}">
        <p14:creationId xmlns:p14="http://schemas.microsoft.com/office/powerpoint/2010/main" val="902768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72004A0-BC11-45EE-AEC1-4158A9DF9ADF}"/>
              </a:ext>
            </a:extLst>
          </p:cNvPr>
          <p:cNvSpPr>
            <a:spLocks noGrp="1"/>
          </p:cNvSpPr>
          <p:nvPr>
            <p:ph idx="1"/>
          </p:nvPr>
        </p:nvSpPr>
        <p:spPr>
          <a:xfrm>
            <a:off x="680321" y="1987826"/>
            <a:ext cx="10623783" cy="4704522"/>
          </a:xfrm>
        </p:spPr>
        <p:txBody>
          <a:bodyPr/>
          <a:lstStyle/>
          <a:p>
            <a:r>
              <a:rPr lang="el-GR" dirty="0"/>
              <a:t>•	Έπειτα καλούμε λίγα </a:t>
            </a:r>
            <a:r>
              <a:rPr lang="el-GR" dirty="0" err="1"/>
              <a:t>λίγα</a:t>
            </a:r>
            <a:r>
              <a:rPr lang="el-GR" dirty="0"/>
              <a:t> παιδιά να κοιτάζουν μέσα από τη μία τρύπα του κουτιού κι ανάμεσα από τις δύο τρύπες θα έχουμε περάσει ένα μαύρο λεπτό χαρτί και θα ρωτάμε αν μπορούν να ξεχωρίσουν καμιά φωτεινή πηγή «προφανώς και όχι»</a:t>
            </a:r>
          </a:p>
          <a:p>
            <a:r>
              <a:rPr lang="el-GR" dirty="0"/>
              <a:t>•	Ωστόσο , μετά από την απέναντι τρύπα ανάβουμε τον φακό που θα χτυπήσει επάνω στο μαύρο λεπτό χαρτί και τα παιδιά θα παρατηρήσουν τότε την παραγωγή φωτεινής πηγής που προηγουμένως δε μπορούσαν να δουν.</a:t>
            </a:r>
          </a:p>
          <a:p>
            <a:r>
              <a:rPr lang="el-GR" dirty="0"/>
              <a:t>•	Τελειώνοντας , συζητάμε στην </a:t>
            </a:r>
            <a:r>
              <a:rPr lang="el-GR" dirty="0" err="1"/>
              <a:t>παρεούλα</a:t>
            </a:r>
            <a:r>
              <a:rPr lang="el-GR" dirty="0"/>
              <a:t> τι κάναμε κι ότι το φως σκορπίζεται ελεύθερα στο χώρο και είναι ανεξάρτητη οντότητα από την πηγή στην οποία παράγεται.</a:t>
            </a:r>
          </a:p>
          <a:p>
            <a:endParaRPr lang="el-GR" dirty="0"/>
          </a:p>
          <a:p>
            <a:endParaRPr lang="el-GR" dirty="0"/>
          </a:p>
        </p:txBody>
      </p:sp>
    </p:spTree>
    <p:extLst>
      <p:ext uri="{BB962C8B-B14F-4D97-AF65-F5344CB8AC3E}">
        <p14:creationId xmlns:p14="http://schemas.microsoft.com/office/powerpoint/2010/main" val="3959557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02867F-A810-4A6C-8C78-0172C807EFE4}"/>
              </a:ext>
            </a:extLst>
          </p:cNvPr>
          <p:cNvSpPr>
            <a:spLocks noGrp="1"/>
          </p:cNvSpPr>
          <p:nvPr>
            <p:ph type="title"/>
          </p:nvPr>
        </p:nvSpPr>
        <p:spPr/>
        <p:txBody>
          <a:bodyPr/>
          <a:lstStyle/>
          <a:p>
            <a:r>
              <a:rPr lang="el-GR" dirty="0"/>
              <a:t>2</a:t>
            </a:r>
            <a:r>
              <a:rPr lang="el-GR" baseline="30000" dirty="0"/>
              <a:t>η</a:t>
            </a:r>
            <a:r>
              <a:rPr lang="el-GR" dirty="0"/>
              <a:t> Δραστηριότητα</a:t>
            </a:r>
          </a:p>
        </p:txBody>
      </p:sp>
      <p:sp>
        <p:nvSpPr>
          <p:cNvPr id="3" name="Θέση περιεχομένου 2">
            <a:extLst>
              <a:ext uri="{FF2B5EF4-FFF2-40B4-BE49-F238E27FC236}">
                <a16:creationId xmlns:a16="http://schemas.microsoft.com/office/drawing/2014/main" id="{D7D674BA-AEA0-4F54-B2B5-9EB82406FABE}"/>
              </a:ext>
            </a:extLst>
          </p:cNvPr>
          <p:cNvSpPr>
            <a:spLocks noGrp="1"/>
          </p:cNvSpPr>
          <p:nvPr>
            <p:ph idx="1"/>
          </p:nvPr>
        </p:nvSpPr>
        <p:spPr>
          <a:xfrm>
            <a:off x="680321" y="1974574"/>
            <a:ext cx="10703296" cy="4883426"/>
          </a:xfrm>
        </p:spPr>
        <p:txBody>
          <a:bodyPr/>
          <a:lstStyle/>
          <a:p>
            <a:r>
              <a:rPr lang="el-GR" dirty="0"/>
              <a:t>Στόχος της δραστηριότητας: είναι τα παιδιά να προσδιορίσουν τις φωτεινές αλλά και τεχνητές φυσικές πηγές που εξυπηρετούν τον ίδιο σκοπό.</a:t>
            </a:r>
          </a:p>
          <a:p>
            <a:endParaRPr lang="el-GR" dirty="0"/>
          </a:p>
          <a:p>
            <a:r>
              <a:rPr lang="el-GR" dirty="0"/>
              <a:t>Υλικά: φακοί , κουρτίνες ή βαριά υφάσματα για την συσκότιση της τάξης και παραμύθι για το επικοινωνιακό πλαίσιο.</a:t>
            </a:r>
          </a:p>
          <a:p>
            <a:endParaRPr lang="el-GR" dirty="0"/>
          </a:p>
          <a:p>
            <a:r>
              <a:rPr lang="el-GR" dirty="0"/>
              <a:t>Επικοινωνιακό πλαίσιο: Μια ηλιόλουστη μέρα αφηγούμαστε στα παιδιά ένα παραμύθι που εξιστορεί το ταξίδι των ακτινών του ηλίου μέχρι και τη στιγμή που φτάνουν στα παράθυρα του σχολείου μας κατά την διάρκεια των μαθημάτων μας.</a:t>
            </a:r>
          </a:p>
          <a:p>
            <a:endParaRPr lang="el-GR" dirty="0"/>
          </a:p>
        </p:txBody>
      </p:sp>
    </p:spTree>
    <p:extLst>
      <p:ext uri="{BB962C8B-B14F-4D97-AF65-F5344CB8AC3E}">
        <p14:creationId xmlns:p14="http://schemas.microsoft.com/office/powerpoint/2010/main" val="3760133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57628B-6C05-45EF-9D19-0DB80030C0E5}"/>
              </a:ext>
            </a:extLst>
          </p:cNvPr>
          <p:cNvSpPr>
            <a:spLocks noGrp="1"/>
          </p:cNvSpPr>
          <p:nvPr>
            <p:ph type="title"/>
          </p:nvPr>
        </p:nvSpPr>
        <p:spPr/>
        <p:txBody>
          <a:bodyPr/>
          <a:lstStyle/>
          <a:p>
            <a:r>
              <a:rPr lang="el-GR" dirty="0"/>
              <a:t>Περιγραφή Δραστηριότητας</a:t>
            </a:r>
          </a:p>
        </p:txBody>
      </p:sp>
      <p:sp>
        <p:nvSpPr>
          <p:cNvPr id="3" name="Θέση περιεχομένου 2">
            <a:extLst>
              <a:ext uri="{FF2B5EF4-FFF2-40B4-BE49-F238E27FC236}">
                <a16:creationId xmlns:a16="http://schemas.microsoft.com/office/drawing/2014/main" id="{D8746CC7-F1B0-4089-9259-DB90724540F1}"/>
              </a:ext>
            </a:extLst>
          </p:cNvPr>
          <p:cNvSpPr>
            <a:spLocks noGrp="1"/>
          </p:cNvSpPr>
          <p:nvPr>
            <p:ph idx="1"/>
          </p:nvPr>
        </p:nvSpPr>
        <p:spPr>
          <a:xfrm>
            <a:off x="680321" y="2597426"/>
            <a:ext cx="10716549" cy="3379304"/>
          </a:xfrm>
        </p:spPr>
        <p:txBody>
          <a:bodyPr/>
          <a:lstStyle/>
          <a:p>
            <a:pPr marL="0" indent="0">
              <a:buNone/>
            </a:pPr>
            <a:r>
              <a:rPr lang="el-GR" dirty="0"/>
              <a:t>	Όταν τελειώσουμε το παραμύθι κάνουμε ορισμένες ερωτήσεις στα παιδιά όπως « τι μπορείτε να δείτε και τι σας βοηθάει να τα δείτε».</a:t>
            </a:r>
          </a:p>
          <a:p>
            <a:pPr marL="0" indent="0">
              <a:buNone/>
            </a:pPr>
            <a:r>
              <a:rPr lang="el-GR" dirty="0"/>
              <a:t>	Αφού μας απαντήσουν βασισμένα σε ότι άκουσαν κι από το παραμύθι αλλά κι από τις προσωπικές τους εμπειρίες τοποθετούμε τα βαριά υφάσματα και τις κουρτίνες  για να γίνει συσκότιση της αίθουσας.</a:t>
            </a:r>
          </a:p>
          <a:p>
            <a:pPr marL="0" indent="0">
              <a:buNone/>
            </a:pPr>
            <a:r>
              <a:rPr lang="el-GR" dirty="0"/>
              <a:t>	Κάνουμε ξανά ερώτηση στα παιδιά για το αν τώρα που περιορίσαμε τον ήλιο μπορούν να διακρίνουν τα πράγματα ή τα παιχνίδια τους στο χώρο.</a:t>
            </a:r>
          </a:p>
          <a:p>
            <a:pPr marL="0" indent="0">
              <a:buNone/>
            </a:pPr>
            <a:endParaRPr lang="el-GR" dirty="0"/>
          </a:p>
        </p:txBody>
      </p:sp>
    </p:spTree>
    <p:extLst>
      <p:ext uri="{BB962C8B-B14F-4D97-AF65-F5344CB8AC3E}">
        <p14:creationId xmlns:p14="http://schemas.microsoft.com/office/powerpoint/2010/main" val="887309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33439A1-4495-4F09-95A7-EABF1772D556}"/>
              </a:ext>
            </a:extLst>
          </p:cNvPr>
          <p:cNvSpPr>
            <a:spLocks noGrp="1"/>
          </p:cNvSpPr>
          <p:nvPr>
            <p:ph idx="1"/>
          </p:nvPr>
        </p:nvSpPr>
        <p:spPr>
          <a:xfrm>
            <a:off x="680321" y="2336873"/>
            <a:ext cx="9613861" cy="3865144"/>
          </a:xfrm>
        </p:spPr>
        <p:txBody>
          <a:bodyPr>
            <a:normAutofit/>
          </a:bodyPr>
          <a:lstStyle/>
          <a:p>
            <a:r>
              <a:rPr lang="el-GR" dirty="0"/>
              <a:t>	Η απάντηση ήταν όχι και συνεχίζουμε με την επόμενη ερώτηση που είναι με τι αντικείμενο μπορούμε να ξαναδούμε τα πράγματα μας εφόσον επικρατεί ακόμα συσκότιση.</a:t>
            </a:r>
          </a:p>
          <a:p>
            <a:r>
              <a:rPr lang="el-GR" dirty="0"/>
              <a:t>	Τότε τα παιδιά απαντούν φακό , κερί οτιδήποτε που θα μπορούσε να προκληθεί πηγή φωτός ώστε να δουν ξανά τα αντικείμενα που υπάρχουν μέσα στη τάξη.</a:t>
            </a:r>
          </a:p>
          <a:p>
            <a:endParaRPr lang="el-GR" dirty="0"/>
          </a:p>
          <a:p>
            <a:endParaRPr lang="el-GR" dirty="0"/>
          </a:p>
          <a:p>
            <a:r>
              <a:rPr lang="el-GR" dirty="0"/>
              <a:t>Σας ευχαριστούμε πολύ!!!</a:t>
            </a:r>
          </a:p>
          <a:p>
            <a:endParaRPr lang="el-GR" dirty="0"/>
          </a:p>
        </p:txBody>
      </p:sp>
    </p:spTree>
    <p:extLst>
      <p:ext uri="{BB962C8B-B14F-4D97-AF65-F5344CB8AC3E}">
        <p14:creationId xmlns:p14="http://schemas.microsoft.com/office/powerpoint/2010/main" val="931064417"/>
      </p:ext>
    </p:extLst>
  </p:cSld>
  <p:clrMapOvr>
    <a:masterClrMapping/>
  </p:clrMapOvr>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Βερολίνο</Template>
  <TotalTime>47</TotalTime>
  <Words>577</Words>
  <Application>Microsoft Office PowerPoint</Application>
  <PresentationFormat>Ευρεία οθόνη</PresentationFormat>
  <Paragraphs>36</Paragraphs>
  <Slides>7</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7</vt:i4>
      </vt:variant>
    </vt:vector>
  </HeadingPairs>
  <TitlesOfParts>
    <vt:vector size="10" baseType="lpstr">
      <vt:lpstr>Arial</vt:lpstr>
      <vt:lpstr>Trebuchet MS</vt:lpstr>
      <vt:lpstr>Βερολίνο</vt:lpstr>
      <vt:lpstr>Παρουσίαση του PowerPoint</vt:lpstr>
      <vt:lpstr>1η Δραστηριότητα</vt:lpstr>
      <vt:lpstr>Περιγραφή Δραστηριότητας</vt:lpstr>
      <vt:lpstr>Παρουσίαση του PowerPoint</vt:lpstr>
      <vt:lpstr>2η Δραστηριότητα</vt:lpstr>
      <vt:lpstr>Περιγραφή Δραστηριότητας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Ραβάνης Κωνσταντίνος</cp:lastModifiedBy>
  <cp:revision>9</cp:revision>
  <dcterms:created xsi:type="dcterms:W3CDTF">2023-04-20T17:55:21Z</dcterms:created>
  <dcterms:modified xsi:type="dcterms:W3CDTF">2023-04-28T04:25:55Z</dcterms:modified>
</cp:coreProperties>
</file>