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5" r:id="rId3"/>
    <p:sldId id="296" r:id="rId4"/>
    <p:sldId id="297" r:id="rId5"/>
    <p:sldId id="2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51" d="100"/>
          <a:sy n="51" d="100"/>
        </p:scale>
        <p:origin x="9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527" y="0"/>
            <a:ext cx="13026452" cy="6985416"/>
          </a:xfrm>
        </p:spPr>
      </p:pic>
    </p:spTree>
    <p:extLst>
      <p:ext uri="{BB962C8B-B14F-4D97-AF65-F5344CB8AC3E}">
        <p14:creationId xmlns:p14="http://schemas.microsoft.com/office/powerpoint/2010/main" val="16839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45"/>
            <a:ext cx="12192000" cy="7443696"/>
          </a:xfrm>
        </p:spPr>
      </p:pic>
    </p:spTree>
    <p:extLst>
      <p:ext uri="{BB962C8B-B14F-4D97-AF65-F5344CB8AC3E}">
        <p14:creationId xmlns:p14="http://schemas.microsoft.com/office/powerpoint/2010/main" val="36713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192000" cy="6957453"/>
          </a:xfrm>
        </p:spPr>
      </p:pic>
    </p:spTree>
    <p:extLst>
      <p:ext uri="{BB962C8B-B14F-4D97-AF65-F5344CB8AC3E}">
        <p14:creationId xmlns:p14="http://schemas.microsoft.com/office/powerpoint/2010/main" val="977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" y="39205"/>
            <a:ext cx="12181902" cy="7380925"/>
          </a:xfrm>
        </p:spPr>
      </p:pic>
    </p:spTree>
    <p:extLst>
      <p:ext uri="{BB962C8B-B14F-4D97-AF65-F5344CB8AC3E}">
        <p14:creationId xmlns:p14="http://schemas.microsoft.com/office/powerpoint/2010/main" val="24392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192000" cy="6813967"/>
          </a:xfrm>
        </p:spPr>
      </p:pic>
    </p:spTree>
    <p:extLst>
      <p:ext uri="{BB962C8B-B14F-4D97-AF65-F5344CB8AC3E}">
        <p14:creationId xmlns:p14="http://schemas.microsoft.com/office/powerpoint/2010/main" val="2680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107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45</cp:revision>
  <dcterms:created xsi:type="dcterms:W3CDTF">2020-03-19T10:13:40Z</dcterms:created>
  <dcterms:modified xsi:type="dcterms:W3CDTF">2020-04-27T07:38:34Z</dcterms:modified>
</cp:coreProperties>
</file>