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0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1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0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9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16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8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3450" y="1530350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Προβολή επιπέδου </a:t>
            </a:r>
            <a:r>
              <a:rPr lang="el-GR" sz="3200" dirty="0" smtClean="0"/>
              <a:t>χρησιμοποιώντας το </a:t>
            </a:r>
            <a:r>
              <a:rPr lang="el-GR" sz="3200" b="1" dirty="0"/>
              <a:t>δίκτυο </a:t>
            </a:r>
            <a:r>
              <a:rPr lang="el-GR" sz="3200" b="1" dirty="0" err="1"/>
              <a:t>Schmidt</a:t>
            </a:r>
            <a:endParaRPr lang="el-GR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5"/>
    </mc:Choice>
    <mc:Fallback xmlns="">
      <p:transition spd="slow" advTm="7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8875" y="756847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6" name="Oval 5"/>
          <p:cNvSpPr/>
          <p:nvPr/>
        </p:nvSpPr>
        <p:spPr>
          <a:xfrm>
            <a:off x="1950721" y="967739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12" name="Rectangle 11"/>
          <p:cNvSpPr/>
          <p:nvPr/>
        </p:nvSpPr>
        <p:spPr>
          <a:xfrm>
            <a:off x="4549776" y="815974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90500" y="762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130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/60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6193171"/>
            <a:ext cx="844374" cy="435852"/>
          </a:xfrm>
          <a:prstGeom prst="rect">
            <a:avLst/>
          </a:prstGeom>
        </p:spPr>
      </p:pic>
      <p:sp>
        <p:nvSpPr>
          <p:cNvPr id="9" name="TextBox 10"/>
          <p:cNvSpPr txBox="1"/>
          <p:nvPr/>
        </p:nvSpPr>
        <p:spPr>
          <a:xfrm>
            <a:off x="220423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4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36"/>
    </mc:Choice>
    <mc:Fallback xmlns="">
      <p:transition spd="slow" advTm="5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2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1110" x="7880350" y="4635500"/>
          <p14:tracePt t="31119" x="7886700" y="4603750"/>
          <p14:tracePt t="31127" x="7893050" y="4572000"/>
          <p14:tracePt t="31138" x="7899400" y="4533900"/>
          <p14:tracePt t="31156" x="7943850" y="4425950"/>
          <p14:tracePt t="31172" x="8013700" y="4330700"/>
          <p14:tracePt t="31188" x="8064500" y="4248150"/>
          <p14:tracePt t="31205" x="8134350" y="4152900"/>
          <p14:tracePt t="31222" x="8210550" y="4051300"/>
          <p14:tracePt t="31238" x="8280400" y="3956050"/>
          <p14:tracePt t="31255" x="8324850" y="3873500"/>
          <p14:tracePt t="31272" x="8343900" y="3854450"/>
          <p14:tracePt t="31288" x="8362950" y="3835400"/>
          <p14:tracePt t="31305" x="8375650" y="3822700"/>
          <p14:tracePt t="31338" x="8382000" y="3822700"/>
          <p14:tracePt t="31355" x="8413750" y="3829050"/>
          <p14:tracePt t="31372" x="8445500" y="3841750"/>
          <p14:tracePt t="31389" x="8489950" y="3854450"/>
          <p14:tracePt t="31405" x="8515350" y="3867150"/>
          <p14:tracePt t="31422" x="8534400" y="3873500"/>
          <p14:tracePt t="31439" x="8540750" y="3873500"/>
          <p14:tracePt t="31534" x="8547100" y="3867150"/>
          <p14:tracePt t="31542" x="8553450" y="3854450"/>
          <p14:tracePt t="31556" x="8572500" y="3835400"/>
          <p14:tracePt t="31572" x="8591550" y="3816350"/>
          <p14:tracePt t="31589" x="8610600" y="3803650"/>
          <p14:tracePt t="31606" x="8616950" y="3790950"/>
          <p14:tracePt t="31622" x="8623300" y="3784600"/>
          <p14:tracePt t="35585" x="8610600" y="3778250"/>
          <p14:tracePt t="35592" x="8597900" y="3771900"/>
          <p14:tracePt t="35601" x="8578850" y="3759200"/>
          <p14:tracePt t="35613" x="8509000" y="3733800"/>
          <p14:tracePt t="35630" x="8470900" y="3702050"/>
          <p14:tracePt t="35647" x="8458200" y="3683000"/>
          <p14:tracePt t="35663" x="8445500" y="3663950"/>
          <p14:tracePt t="35680" x="8426450" y="3651250"/>
          <p14:tracePt t="35697" x="8401050" y="3651250"/>
          <p14:tracePt t="35702" x="8382000" y="3651250"/>
          <p14:tracePt t="35713" x="8324850" y="3670300"/>
          <p14:tracePt t="35730" x="8267700" y="3695700"/>
          <p14:tracePt t="35747" x="8242300" y="3714750"/>
          <p14:tracePt t="35763" x="8235950" y="3740150"/>
          <p14:tracePt t="35780" x="8248650" y="3759200"/>
          <p14:tracePt t="35797" x="8267700" y="3790950"/>
          <p14:tracePt t="35813" x="8286750" y="3854450"/>
          <p14:tracePt t="35830" x="8286750" y="3917950"/>
          <p14:tracePt t="35847" x="8267700" y="3987800"/>
          <p14:tracePt t="35863" x="8248650" y="4064000"/>
          <p14:tracePt t="35880" x="8229600" y="4102100"/>
          <p14:tracePt t="35897" x="8229600" y="4133850"/>
          <p14:tracePt t="35913" x="8229600" y="4140200"/>
          <p14:tracePt t="35962" x="8235950" y="4140200"/>
          <p14:tracePt t="35968" x="8248650" y="4140200"/>
          <p14:tracePt t="35980" x="8255000" y="4127500"/>
          <p14:tracePt t="36049" x="8255000" y="4095750"/>
          <p14:tracePt t="36057" x="8255000" y="4089400"/>
          <p14:tracePt t="36063" x="8255000" y="4076700"/>
          <p14:tracePt t="36079" x="8248650" y="4064000"/>
          <p14:tracePt t="36096" x="8242300" y="4057650"/>
          <p14:tracePt t="36113" x="8242300" y="4038600"/>
          <p14:tracePt t="36130" x="8248650" y="4025900"/>
          <p14:tracePt t="36147" x="8261350" y="4006850"/>
          <p14:tracePt t="36164" x="8293100" y="3968750"/>
          <p14:tracePt t="36181" x="8305800" y="3924300"/>
          <p14:tracePt t="36197" x="8305800" y="3879850"/>
          <p14:tracePt t="36214" x="8299450" y="3822700"/>
          <p14:tracePt t="36231" x="8274050" y="3771900"/>
          <p14:tracePt t="36247" x="8255000" y="3733800"/>
          <p14:tracePt t="36265" x="8229600" y="3683000"/>
          <p14:tracePt t="36281" x="8210550" y="3663950"/>
          <p14:tracePt t="36298" x="8197850" y="3638550"/>
          <p14:tracePt t="36314" x="8191500" y="3625850"/>
          <p14:tracePt t="36434" x="8191500" y="3632200"/>
          <p14:tracePt t="36442" x="8197850" y="3638550"/>
          <p14:tracePt t="36450" x="8204200" y="3644900"/>
          <p14:tracePt t="36465" x="8216900" y="3657600"/>
          <p14:tracePt t="36481" x="8235950" y="3676650"/>
          <p14:tracePt t="36498" x="8255000" y="3695700"/>
          <p14:tracePt t="36515" x="8267700" y="3714750"/>
          <p14:tracePt t="36531" x="8286750" y="3727450"/>
          <p14:tracePt t="36548" x="8286750" y="3746500"/>
          <p14:tracePt t="36565" x="8293100" y="3771900"/>
          <p14:tracePt t="36582" x="8293100" y="3784600"/>
          <p14:tracePt t="36598" x="8293100" y="3790950"/>
          <p14:tracePt t="36617" x="8286750" y="3790950"/>
          <p14:tracePt t="36632" x="8280400" y="3797300"/>
          <p14:tracePt t="36648" x="8261350" y="3816350"/>
          <p14:tracePt t="36665" x="8235950" y="3835400"/>
          <p14:tracePt t="36682" x="8178800" y="3841750"/>
          <p14:tracePt t="36699" x="8128000" y="3841750"/>
          <p14:tracePt t="36715" x="8115300" y="3841750"/>
          <p14:tracePt t="36796" x="8102600" y="3841750"/>
          <p14:tracePt t="36804" x="8058150" y="3841750"/>
          <p14:tracePt t="36816" x="8013700" y="3841750"/>
          <p14:tracePt t="36832" x="7905750" y="3797300"/>
          <p14:tracePt t="36849" x="7740650" y="3670300"/>
          <p14:tracePt t="36866" x="7639050" y="3562350"/>
          <p14:tracePt t="36882" x="7531100" y="3467100"/>
          <p14:tracePt t="36899" x="7429500" y="3352800"/>
          <p14:tracePt t="36915" x="7302500" y="3187700"/>
          <p14:tracePt t="36932" x="7112000" y="2990850"/>
          <p14:tracePt t="36949" x="6864350" y="2800350"/>
          <p14:tracePt t="36966" x="6724650" y="2679700"/>
          <p14:tracePt t="36982" x="6572250" y="2559050"/>
          <p14:tracePt t="36999" x="6407150" y="2444750"/>
          <p14:tracePt t="37016" x="6311900" y="2368550"/>
          <p14:tracePt t="37032" x="6223000" y="2292350"/>
          <p14:tracePt t="37049" x="6121400" y="2203450"/>
          <p14:tracePt t="37066" x="6064250" y="2139950"/>
          <p14:tracePt t="37083" x="6013450" y="2095500"/>
          <p14:tracePt t="37099" x="5981700" y="2057400"/>
          <p14:tracePt t="37116" x="5943600" y="2025650"/>
          <p14:tracePt t="37132" x="5873750" y="1981200"/>
          <p14:tracePt t="37148" x="5753100" y="1873250"/>
          <p14:tracePt t="37165" x="5676900" y="1803400"/>
          <p14:tracePt t="37182" x="5594350" y="1720850"/>
          <p14:tracePt t="37199" x="5511800" y="1644650"/>
          <p14:tracePt t="37216" x="5422900" y="1562100"/>
          <p14:tracePt t="37233" x="5327650" y="1479550"/>
          <p14:tracePt t="37249" x="5238750" y="1397000"/>
          <p14:tracePt t="37266" x="5086350" y="1257300"/>
          <p14:tracePt t="37283" x="4984750" y="1143000"/>
          <p14:tracePt t="37299" x="4902200" y="1060450"/>
          <p14:tracePt t="37317" x="4832350" y="977900"/>
          <p14:tracePt t="37333" x="4775200" y="908050"/>
          <p14:tracePt t="37350" x="4711700" y="838200"/>
          <p14:tracePt t="37367" x="4648200" y="755650"/>
          <p14:tracePt t="37383" x="4578350" y="704850"/>
          <p14:tracePt t="37400" x="4508500" y="666750"/>
          <p14:tracePt t="37416" x="4432300" y="641350"/>
          <p14:tracePt t="37433" x="4400550" y="622300"/>
          <p14:tracePt t="37450" x="4381500" y="603250"/>
          <p14:tracePt t="37466" x="4375150" y="603250"/>
          <p14:tracePt t="37552" x="4375150" y="609600"/>
          <p14:tracePt t="37560" x="4381500" y="615950"/>
          <p14:tracePt t="37567" x="4387850" y="622300"/>
          <p14:tracePt t="37583" x="4406900" y="641350"/>
          <p14:tracePt t="37600" x="4425950" y="660400"/>
          <p14:tracePt t="37617" x="4438650" y="679450"/>
          <p14:tracePt t="37634" x="4451350" y="685800"/>
          <p14:tracePt t="37651" x="4451350" y="698500"/>
          <p14:tracePt t="37667" x="4457700" y="704850"/>
          <p14:tracePt t="37684" x="4464050" y="717550"/>
          <p14:tracePt t="37700" x="4476750" y="730250"/>
          <p14:tracePt t="37717" x="4489450" y="749300"/>
          <p14:tracePt t="37734" x="4508500" y="762000"/>
          <p14:tracePt t="37751" x="4514850" y="774700"/>
          <p14:tracePt t="37815" x="4521200" y="781050"/>
          <p14:tracePt t="37827" x="4527550" y="787400"/>
          <p14:tracePt t="37841" x="4533900" y="793750"/>
          <p14:tracePt t="37851" x="4540250" y="793750"/>
          <p14:tracePt t="37867" x="4552950" y="806450"/>
          <p14:tracePt t="37884" x="4565650" y="812800"/>
          <p14:tracePt t="37901" x="4584700" y="831850"/>
          <p14:tracePt t="37917" x="4591050" y="831850"/>
          <p14:tracePt t="38022" x="4591050" y="838200"/>
          <p14:tracePt t="38041" x="4591050" y="844550"/>
          <p14:tracePt t="38048" x="4591050" y="850900"/>
          <p14:tracePt t="38056" x="4591050" y="857250"/>
          <p14:tracePt t="38072" x="4591050" y="863600"/>
          <p14:tracePt t="38084" x="4591050" y="869950"/>
          <p14:tracePt t="38101" x="4591050" y="876300"/>
          <p14:tracePt t="38221" x="4584700" y="876300"/>
          <p14:tracePt t="38229" x="4578350" y="876300"/>
          <p14:tracePt t="39124" x="4591050" y="882650"/>
          <p14:tracePt t="39132" x="4610100" y="882650"/>
          <p14:tracePt t="39140" x="4635500" y="882650"/>
          <p14:tracePt t="39153" x="4711700" y="889000"/>
          <p14:tracePt t="39170" x="4813300" y="901700"/>
          <p14:tracePt t="39187" x="4921250" y="927100"/>
          <p14:tracePt t="39203" x="5029200" y="952500"/>
          <p14:tracePt t="39220" x="5137150" y="990600"/>
          <p14:tracePt t="39237" x="5226050" y="1041400"/>
          <p14:tracePt t="39241" x="5283200" y="1073150"/>
          <p14:tracePt t="39254" x="5416550" y="1162050"/>
          <p14:tracePt t="39269" x="5562600" y="1263650"/>
          <p14:tracePt t="39285" x="5670550" y="1352550"/>
          <p14:tracePt t="39302" x="5797550" y="1447800"/>
          <p14:tracePt t="39319" x="5911850" y="1555750"/>
          <p14:tracePt t="39335" x="5994400" y="1663700"/>
          <p14:tracePt t="39354" x="6115050" y="1835150"/>
          <p14:tracePt t="39370" x="6165850" y="1943100"/>
          <p14:tracePt t="39387" x="6229350" y="2063750"/>
          <p14:tracePt t="39403" x="6286500" y="2184400"/>
          <p14:tracePt t="39420" x="6343650" y="2311400"/>
          <p14:tracePt t="39437" x="6400800" y="2413000"/>
          <p14:tracePt t="39454" x="6470650" y="2527300"/>
          <p14:tracePt t="39470" x="6584950" y="2660650"/>
          <p14:tracePt t="39487" x="6629400" y="2736850"/>
          <p14:tracePt t="39504" x="6667500" y="2806700"/>
          <p14:tracePt t="39520" x="6705600" y="2882900"/>
          <p14:tracePt t="39537" x="6743700" y="2952750"/>
          <p14:tracePt t="39554" x="6775450" y="3028950"/>
          <p14:tracePt t="39570" x="6851650" y="3130550"/>
          <p14:tracePt t="39587" x="6883400" y="3181350"/>
          <p14:tracePt t="39604" x="6921500" y="3244850"/>
          <p14:tracePt t="39621" x="6953250" y="3314700"/>
          <p14:tracePt t="39637" x="6985000" y="3378200"/>
          <p14:tracePt t="39654" x="7016750" y="3441700"/>
          <p14:tracePt t="39671" x="7054850" y="3505200"/>
          <p14:tracePt t="39687" x="7073900" y="3530600"/>
          <p14:tracePt t="39704" x="7092950" y="3549650"/>
          <p14:tracePt t="39721" x="7105650" y="3568700"/>
          <p14:tracePt t="39726" x="7112000" y="3575050"/>
          <p14:tracePt t="39738" x="7124700" y="3587750"/>
          <p14:tracePt t="39755" x="7143750" y="3619500"/>
          <p14:tracePt t="39771" x="7156450" y="3638550"/>
          <p14:tracePt t="39788" x="7169150" y="3651250"/>
          <p14:tracePt t="39804" x="7175500" y="3657600"/>
          <p14:tracePt t="39821" x="7181850" y="3670300"/>
          <p14:tracePt t="39838" x="7181850" y="3676650"/>
          <p14:tracePt t="39854" x="7188200" y="3676650"/>
          <p14:tracePt t="39982" x="7194550" y="3676650"/>
          <p14:tracePt t="39994" x="7200900" y="3676650"/>
          <p14:tracePt t="40010" x="7200900" y="3670300"/>
          <p14:tracePt t="40023" x="7207250" y="3670300"/>
          <p14:tracePt t="40038" x="7207250" y="3663950"/>
          <p14:tracePt t="40055" x="7213600" y="3657600"/>
          <p14:tracePt t="40071" x="7219950" y="3651250"/>
          <p14:tracePt t="40089" x="7226300" y="3644900"/>
          <p14:tracePt t="40148" x="7226300" y="3638550"/>
          <p14:tracePt t="40168" x="7232650" y="3632200"/>
          <p14:tracePt t="40189" x="7232650" y="3625850"/>
          <p14:tracePt t="40194" x="7232650" y="3619500"/>
          <p14:tracePt t="40205" x="7239000" y="3619500"/>
          <p14:tracePt t="40222" x="7239000" y="3613150"/>
          <p14:tracePt t="40244" x="7239000" y="3606800"/>
          <p14:tracePt t="40257" x="7245350" y="3606800"/>
          <p14:tracePt t="40291" x="7245350" y="3600450"/>
          <p14:tracePt t="40298" x="7251700" y="3600450"/>
          <p14:tracePt t="40307" x="7251700" y="3594100"/>
          <p14:tracePt t="40450" x="7258050" y="3594100"/>
          <p14:tracePt t="40705" x="7264400" y="3594100"/>
          <p14:tracePt t="40723" x="7270750" y="3594100"/>
          <p14:tracePt t="45802" x="7270750" y="3600450"/>
          <p14:tracePt t="45816" x="7270750" y="3606800"/>
          <p14:tracePt t="45825" x="7270750" y="3613150"/>
          <p14:tracePt t="45833" x="7270750" y="3619500"/>
          <p14:tracePt t="45849" x="7277100" y="3632200"/>
          <p14:tracePt t="45866" x="7283450" y="3644900"/>
          <p14:tracePt t="45882" x="7283450" y="3657600"/>
          <p14:tracePt t="45899" x="7283450" y="3670300"/>
          <p14:tracePt t="45916" x="7289800" y="3683000"/>
          <p14:tracePt t="45933" x="7296150" y="3689350"/>
          <p14:tracePt t="45949" x="7296150" y="3702050"/>
          <p14:tracePt t="45966" x="7296150" y="3721100"/>
          <p14:tracePt t="45982" x="7302500" y="3740150"/>
          <p14:tracePt t="45999" x="7302500" y="3752850"/>
          <p14:tracePt t="46016" x="7308850" y="3771900"/>
          <p14:tracePt t="46033" x="7315200" y="3797300"/>
          <p14:tracePt t="46049" x="7315200" y="3816350"/>
          <p14:tracePt t="46066" x="7315200" y="3829050"/>
          <p14:tracePt t="46083" x="7315200" y="3848100"/>
          <p14:tracePt t="46099" x="7315200" y="3854450"/>
          <p14:tracePt t="46116" x="7315200" y="3860800"/>
          <p14:tracePt t="46133" x="7315200" y="3879850"/>
          <p14:tracePt t="46150" x="7308850" y="3886200"/>
          <p14:tracePt t="46166" x="7302500" y="3898900"/>
          <p14:tracePt t="46183" x="7296150" y="3911600"/>
          <p14:tracePt t="46199" x="7296150" y="3930650"/>
          <p14:tracePt t="46217" x="7296150" y="3943350"/>
          <p14:tracePt t="46233" x="7296150" y="3949700"/>
          <p14:tracePt t="46264" x="7289800" y="3956050"/>
          <p14:tracePt t="46274" x="7289800" y="3962400"/>
          <p14:tracePt t="46287" x="7283450" y="3968750"/>
          <p14:tracePt t="46300" x="7283450" y="3975100"/>
          <p14:tracePt t="46317" x="7283450" y="3987800"/>
          <p14:tracePt t="46333" x="7277100" y="4000500"/>
          <p14:tracePt t="46350" x="7277100" y="4006850"/>
          <p14:tracePt t="46367" x="7277100" y="4013200"/>
          <p14:tracePt t="46383" x="7277100" y="4019550"/>
          <p14:tracePt t="46417" x="7270750" y="4025900"/>
          <p14:tracePt t="46433" x="7270750" y="4032250"/>
          <p14:tracePt t="46450" x="7264400" y="4044950"/>
          <p14:tracePt t="46467" x="7264400" y="4051300"/>
          <p14:tracePt t="46484" x="7258050" y="4057650"/>
          <p14:tracePt t="46500" x="7258050" y="4064000"/>
          <p14:tracePt t="46517" x="7251700" y="4070350"/>
          <p14:tracePt t="46534" x="7245350" y="4070350"/>
          <p14:tracePt t="46592" x="7239000" y="4070350"/>
          <p14:tracePt t="46610" x="7232650" y="4070350"/>
          <p14:tracePt t="46626" x="7226300" y="4070350"/>
          <p14:tracePt t="46634" x="7219950" y="4070350"/>
          <p14:tracePt t="46653" x="7219950" y="4076700"/>
          <p14:tracePt t="47139" x="7219950" y="4083050"/>
          <p14:tracePt t="47163" x="7219950" y="4089400"/>
          <p14:tracePt t="47176" x="7219950" y="4095750"/>
          <p14:tracePt t="47185" x="7219950" y="4102100"/>
          <p14:tracePt t="47201" x="7219950" y="4114800"/>
          <p14:tracePt t="47218" x="7219950" y="4127500"/>
          <p14:tracePt t="47235" x="7219950" y="4140200"/>
          <p14:tracePt t="47251" x="7213600" y="4152900"/>
          <p14:tracePt t="47269" x="7207250" y="4191000"/>
          <p14:tracePt t="47285" x="7188200" y="4222750"/>
          <p14:tracePt t="47302" x="7175500" y="4241800"/>
          <p14:tracePt t="47318" x="7169150" y="4273550"/>
          <p14:tracePt t="47335" x="7150100" y="4298950"/>
          <p14:tracePt t="47352" x="7143750" y="4324350"/>
          <p14:tracePt t="47369" x="7137400" y="4349750"/>
          <p14:tracePt t="47385" x="7137400" y="4368800"/>
          <p14:tracePt t="47402" x="7137400" y="4381500"/>
          <p14:tracePt t="47443" x="7137400" y="4387850"/>
          <p14:tracePt t="47470" x="7137400" y="4394200"/>
          <p14:tracePt t="47478" x="7137400" y="4400550"/>
          <p14:tracePt t="47487" x="7131050" y="4400550"/>
          <p14:tracePt t="47512" x="7131050" y="4406900"/>
          <p14:tracePt t="47528" x="7131050" y="4413250"/>
          <p14:tracePt t="47542" x="7124700" y="4419600"/>
          <p14:tracePt t="47552" x="7124700" y="4425950"/>
          <p14:tracePt t="47569" x="7124700" y="4438650"/>
          <p14:tracePt t="47586" x="7124700" y="4445000"/>
          <p14:tracePt t="47603" x="7118350" y="4464050"/>
          <p14:tracePt t="47619" x="7105650" y="4483100"/>
          <p14:tracePt t="47636" x="7105650" y="4495800"/>
          <p14:tracePt t="47652" x="7099300" y="4502150"/>
          <p14:tracePt t="47716" x="7099300" y="4508500"/>
          <p14:tracePt t="47767" x="7092950" y="4508500"/>
          <p14:tracePt t="47785" x="7086600" y="4508500"/>
          <p14:tracePt t="47807" x="7080250" y="4508500"/>
          <p14:tracePt t="48406" x="7080250" y="4521200"/>
          <p14:tracePt t="48414" x="7073900" y="4527550"/>
          <p14:tracePt t="48423" x="7073900" y="4533900"/>
          <p14:tracePt t="48437" x="7067550" y="4552950"/>
          <p14:tracePt t="48454" x="7067550" y="4565650"/>
          <p14:tracePt t="48470" x="7067550" y="4578350"/>
          <p14:tracePt t="48487" x="7061200" y="4591050"/>
          <p14:tracePt t="48504" x="7054850" y="4597400"/>
          <p14:tracePt t="48521" x="7048500" y="4616450"/>
          <p14:tracePt t="48537" x="7042150" y="4635500"/>
          <p14:tracePt t="48554" x="7035800" y="4648200"/>
          <p14:tracePt t="48571" x="7029450" y="4667250"/>
          <p14:tracePt t="48587" x="7023100" y="4679950"/>
          <p14:tracePt t="48605" x="7010400" y="4699000"/>
          <p14:tracePt t="48621" x="7010400" y="4705350"/>
          <p14:tracePt t="48638" x="7004050" y="4718050"/>
          <p14:tracePt t="48654" x="6997700" y="4724400"/>
          <p14:tracePt t="48671" x="6991350" y="4737100"/>
          <p14:tracePt t="48688" x="6985000" y="4756150"/>
          <p14:tracePt t="48705" x="6972300" y="4768850"/>
          <p14:tracePt t="48721" x="6965950" y="4787900"/>
          <p14:tracePt t="48738" x="6959600" y="4794250"/>
          <p14:tracePt t="48754" x="6953250" y="4800600"/>
          <p14:tracePt t="48771" x="6946900" y="4813300"/>
          <p14:tracePt t="48788" x="6946900" y="4819650"/>
          <p14:tracePt t="48805" x="6940550" y="4832350"/>
          <p14:tracePt t="48821" x="6940550" y="4838700"/>
          <p14:tracePt t="48838" x="6934200" y="4845050"/>
          <p14:tracePt t="48855" x="6927850" y="4851400"/>
          <p14:tracePt t="48871" x="6921500" y="4857750"/>
          <p14:tracePt t="48887" x="6915150" y="4864100"/>
          <p14:tracePt t="48903" x="6915150" y="4876800"/>
          <p14:tracePt t="48920" x="6902450" y="4883150"/>
          <p14:tracePt t="48938" x="6902450" y="4895850"/>
          <p14:tracePt t="48955" x="6896100" y="4908550"/>
          <p14:tracePt t="48972" x="6889750" y="4914900"/>
          <p14:tracePt t="48988" x="6883400" y="4927600"/>
          <p14:tracePt t="49005" x="6877050" y="4940300"/>
          <p14:tracePt t="49021" x="6877050" y="4946650"/>
          <p14:tracePt t="49130" x="6870700" y="4946650"/>
          <p14:tracePt t="49146" x="6864350" y="4946650"/>
          <p14:tracePt t="49459" x="6858000" y="4946650"/>
          <p14:tracePt t="49473" x="6858000" y="4953000"/>
          <p14:tracePt t="49480" x="6851650" y="4959350"/>
          <p14:tracePt t="49489" x="6851650" y="4965700"/>
          <p14:tracePt t="49506" x="6845300" y="4978400"/>
          <p14:tracePt t="49522" x="6845300" y="4997450"/>
          <p14:tracePt t="49539" x="6845300" y="5010150"/>
          <p14:tracePt t="49556" x="6832600" y="5029200"/>
          <p14:tracePt t="49573" x="6826250" y="5054600"/>
          <p14:tracePt t="49589" x="6819900" y="5073650"/>
          <p14:tracePt t="49606" x="6813550" y="5092700"/>
          <p14:tracePt t="49623" x="6807200" y="5105400"/>
          <p14:tracePt t="49639" x="6794500" y="5118100"/>
          <p14:tracePt t="49657" x="6781800" y="5137150"/>
          <p14:tracePt t="49673" x="6762750" y="5156200"/>
          <p14:tracePt t="49689" x="6750050" y="5175250"/>
          <p14:tracePt t="49706" x="6731000" y="5187950"/>
          <p14:tracePt t="49723" x="6718300" y="5207000"/>
          <p14:tracePt t="49739" x="6705600" y="5219700"/>
          <p14:tracePt t="49757" x="6680200" y="5238750"/>
          <p14:tracePt t="49773" x="6661150" y="5251450"/>
          <p14:tracePt t="49790" x="6648450" y="5264150"/>
          <p14:tracePt t="49806" x="6635750" y="5270500"/>
          <p14:tracePt t="49811" x="6623050" y="5276850"/>
          <p14:tracePt t="49823" x="6616700" y="5276850"/>
          <p14:tracePt t="49840" x="6610350" y="5276850"/>
          <p14:tracePt t="49946" x="6604000" y="5276850"/>
          <p14:tracePt t="49999" x="6597650" y="5276850"/>
          <p14:tracePt t="50398" x="6591300" y="5270500"/>
          <p14:tracePt t="51503" x="6597650" y="5264150"/>
          <p14:tracePt t="51521" x="6604000" y="5264150"/>
          <p14:tracePt t="51604" x="6610350" y="5257800"/>
          <p14:tracePt t="51616" x="6616700" y="5257800"/>
          <p14:tracePt t="51874" x="6610350" y="5257800"/>
          <p14:tracePt t="51888" x="6604000" y="5257800"/>
          <p14:tracePt t="51904" x="6597650" y="5257800"/>
          <p14:tracePt t="51913" x="6597650" y="5264150"/>
          <p14:tracePt t="51929" x="6591300" y="5264150"/>
          <p14:tracePt t="51944" x="6584950" y="5270500"/>
          <p14:tracePt t="51960" x="6578600" y="5276850"/>
          <p14:tracePt t="51977" x="6565900" y="5283200"/>
          <p14:tracePt t="52290" x="6572250" y="5283200"/>
          <p14:tracePt t="52478" x="6578600" y="5276850"/>
          <p14:tracePt t="52505" x="6578600" y="52705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8874" y="756848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5" name="Oval 4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7" name="TextBox 6"/>
          <p:cNvSpPr txBox="1"/>
          <p:nvPr/>
        </p:nvSpPr>
        <p:spPr>
          <a:xfrm>
            <a:off x="190500" y="762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130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/60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9" name="Oval 8"/>
          <p:cNvSpPr/>
          <p:nvPr/>
        </p:nvSpPr>
        <p:spPr>
          <a:xfrm>
            <a:off x="6498729" y="5207000"/>
            <a:ext cx="159246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6193171"/>
            <a:ext cx="844374" cy="435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23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6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2"/>
    </mc:Choice>
    <mc:Fallback xmlns="">
      <p:transition spd="slow" advTm="6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114" x="6584950" y="5270500"/>
          <p14:tracePt t="3126" x="6591300" y="5264150"/>
          <p14:tracePt t="3135" x="6610350" y="5257800"/>
          <p14:tracePt t="3152" x="6680200" y="5245100"/>
          <p14:tracePt t="3169" x="6750050" y="5232400"/>
          <p14:tracePt t="3185" x="6819900" y="5219700"/>
          <p14:tracePt t="3202" x="6921500" y="5207000"/>
          <p14:tracePt t="3219" x="6953250" y="5207000"/>
          <p14:tracePt t="3235" x="6959600" y="5207000"/>
          <p14:tracePt t="3384" x="6965950" y="5207000"/>
          <p14:tracePt t="3418" x="7004050" y="5200650"/>
          <p14:tracePt t="3426" x="7054850" y="5194300"/>
          <p14:tracePt t="3436" x="7105650" y="5187950"/>
          <p14:tracePt t="3452" x="7245350" y="5175250"/>
          <p14:tracePt t="3469" x="7410450" y="5149850"/>
          <p14:tracePt t="3486" x="7588250" y="5124450"/>
          <p14:tracePt t="3502" x="7791450" y="5080000"/>
          <p14:tracePt t="3519" x="7867650" y="5054600"/>
          <p14:tracePt t="3536" x="7918450" y="5035550"/>
          <p14:tracePt t="3552" x="7956550" y="5010150"/>
          <p14:tracePt t="3569" x="8032750" y="4991100"/>
          <p14:tracePt t="3586" x="8134350" y="4965700"/>
          <p14:tracePt t="3603" x="8305800" y="4953000"/>
          <p14:tracePt t="3619" x="8369300" y="4946650"/>
          <p14:tracePt t="3688" x="8362950" y="49466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762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130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/60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grpSp>
        <p:nvGrpSpPr>
          <p:cNvPr id="34" name="Group 33"/>
          <p:cNvGrpSpPr/>
          <p:nvPr/>
        </p:nvGrpSpPr>
        <p:grpSpPr>
          <a:xfrm rot="-2400000">
            <a:off x="1546581" y="756848"/>
            <a:ext cx="6063506" cy="5656652"/>
            <a:chOff x="1548874" y="756848"/>
            <a:chExt cx="6063506" cy="5656652"/>
          </a:xfrm>
        </p:grpSpPr>
        <p:sp>
          <p:nvSpPr>
            <p:cNvPr id="35" name="Rectangle 34"/>
            <p:cNvSpPr/>
            <p:nvPr/>
          </p:nvSpPr>
          <p:spPr>
            <a:xfrm>
              <a:off x="1548874" y="756848"/>
              <a:ext cx="6063506" cy="5656652"/>
            </a:xfrm>
            <a:prstGeom prst="rect">
              <a:avLst/>
            </a:prstGeom>
            <a:solidFill>
              <a:schemeClr val="bg1">
                <a:lumMod val="9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1950720" y="967740"/>
              <a:ext cx="5242560" cy="52501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6498729" y="5189255"/>
              <a:ext cx="159246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5820" y="765486"/>
            <a:ext cx="6063506" cy="5656652"/>
            <a:chOff x="5520906" y="869459"/>
            <a:chExt cx="6063506" cy="5656652"/>
          </a:xfrm>
        </p:grpSpPr>
        <p:grpSp>
          <p:nvGrpSpPr>
            <p:cNvPr id="9" name="Group 8"/>
            <p:cNvGrpSpPr/>
            <p:nvPr/>
          </p:nvGrpSpPr>
          <p:grpSpPr>
            <a:xfrm>
              <a:off x="5520906" y="869459"/>
              <a:ext cx="6063506" cy="5656652"/>
              <a:chOff x="1548874" y="756848"/>
              <a:chExt cx="6063506" cy="565665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48874" y="756848"/>
                <a:ext cx="6063506" cy="5656652"/>
              </a:xfrm>
              <a:prstGeom prst="rect">
                <a:avLst/>
              </a:prstGeom>
              <a:solidFill>
                <a:schemeClr val="bg1">
                  <a:lumMod val="95000"/>
                  <a:alpha val="7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50720" y="967740"/>
                <a:ext cx="5242560" cy="525017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98729" y="5189255"/>
                <a:ext cx="159246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507702" y="919761"/>
              <a:ext cx="45719" cy="151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2" name="Freeform 41"/>
          <p:cNvSpPr/>
          <p:nvPr/>
        </p:nvSpPr>
        <p:spPr>
          <a:xfrm>
            <a:off x="4561081" y="974785"/>
            <a:ext cx="957533" cy="5244860"/>
          </a:xfrm>
          <a:custGeom>
            <a:avLst/>
            <a:gdLst>
              <a:gd name="connsiteX0" fmla="*/ 0 w 957728"/>
              <a:gd name="connsiteY0" fmla="*/ 0 h 5244860"/>
              <a:gd name="connsiteX1" fmla="*/ 379562 w 957728"/>
              <a:gd name="connsiteY1" fmla="*/ 396815 h 5244860"/>
              <a:gd name="connsiteX2" fmla="*/ 715992 w 957728"/>
              <a:gd name="connsiteY2" fmla="*/ 1112807 h 5244860"/>
              <a:gd name="connsiteX3" fmla="*/ 862641 w 957728"/>
              <a:gd name="connsiteY3" fmla="*/ 1733909 h 5244860"/>
              <a:gd name="connsiteX4" fmla="*/ 957532 w 957728"/>
              <a:gd name="connsiteY4" fmla="*/ 2467155 h 5244860"/>
              <a:gd name="connsiteX5" fmla="*/ 879894 w 957728"/>
              <a:gd name="connsiteY5" fmla="*/ 3519577 h 5244860"/>
              <a:gd name="connsiteX6" fmla="*/ 646981 w 957728"/>
              <a:gd name="connsiteY6" fmla="*/ 4175185 h 5244860"/>
              <a:gd name="connsiteX7" fmla="*/ 327803 w 957728"/>
              <a:gd name="connsiteY7" fmla="*/ 4848045 h 5244860"/>
              <a:gd name="connsiteX8" fmla="*/ 0 w 957728"/>
              <a:gd name="connsiteY8" fmla="*/ 5244860 h 5244860"/>
              <a:gd name="connsiteX0" fmla="*/ 0 w 957705"/>
              <a:gd name="connsiteY0" fmla="*/ 0 h 5244860"/>
              <a:gd name="connsiteX1" fmla="*/ 379562 w 957705"/>
              <a:gd name="connsiteY1" fmla="*/ 396815 h 5244860"/>
              <a:gd name="connsiteX2" fmla="*/ 715992 w 957705"/>
              <a:gd name="connsiteY2" fmla="*/ 1112807 h 5244860"/>
              <a:gd name="connsiteX3" fmla="*/ 862641 w 957705"/>
              <a:gd name="connsiteY3" fmla="*/ 1733909 h 5244860"/>
              <a:gd name="connsiteX4" fmla="*/ 957532 w 957705"/>
              <a:gd name="connsiteY4" fmla="*/ 2467155 h 5244860"/>
              <a:gd name="connsiteX5" fmla="*/ 879894 w 957705"/>
              <a:gd name="connsiteY5" fmla="*/ 3519577 h 5244860"/>
              <a:gd name="connsiteX6" fmla="*/ 672861 w 957705"/>
              <a:gd name="connsiteY6" fmla="*/ 4192438 h 5244860"/>
              <a:gd name="connsiteX7" fmla="*/ 327803 w 957705"/>
              <a:gd name="connsiteY7" fmla="*/ 4848045 h 5244860"/>
              <a:gd name="connsiteX8" fmla="*/ 0 w 957705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192438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82386 w 957533"/>
              <a:gd name="connsiteY6" fmla="*/ 4208313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224188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224188 h 5244860"/>
              <a:gd name="connsiteX7" fmla="*/ 330978 w 957533"/>
              <a:gd name="connsiteY7" fmla="*/ 4857570 h 5244860"/>
              <a:gd name="connsiteX8" fmla="*/ 0 w 957533"/>
              <a:gd name="connsiteY8" fmla="*/ 5244860 h 524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33" h="5244860">
                <a:moveTo>
                  <a:pt x="0" y="0"/>
                </a:moveTo>
                <a:cubicBezTo>
                  <a:pt x="130115" y="105673"/>
                  <a:pt x="260230" y="211347"/>
                  <a:pt x="379562" y="396815"/>
                </a:cubicBezTo>
                <a:cubicBezTo>
                  <a:pt x="498894" y="582283"/>
                  <a:pt x="632833" y="889958"/>
                  <a:pt x="715992" y="1112807"/>
                </a:cubicBezTo>
                <a:cubicBezTo>
                  <a:pt x="799151" y="1335656"/>
                  <a:pt x="838259" y="1508184"/>
                  <a:pt x="878516" y="1733909"/>
                </a:cubicBezTo>
                <a:cubicBezTo>
                  <a:pt x="918773" y="1959634"/>
                  <a:pt x="957302" y="2169544"/>
                  <a:pt x="957532" y="2467155"/>
                </a:cubicBezTo>
                <a:cubicBezTo>
                  <a:pt x="957762" y="2764766"/>
                  <a:pt x="927339" y="3226738"/>
                  <a:pt x="879894" y="3519577"/>
                </a:cubicBezTo>
                <a:cubicBezTo>
                  <a:pt x="832449" y="3812416"/>
                  <a:pt x="764347" y="4001189"/>
                  <a:pt x="672861" y="4224188"/>
                </a:cubicBezTo>
                <a:cubicBezTo>
                  <a:pt x="581375" y="4447187"/>
                  <a:pt x="443122" y="4687458"/>
                  <a:pt x="330978" y="4857570"/>
                </a:cubicBezTo>
                <a:cubicBezTo>
                  <a:pt x="218835" y="5027682"/>
                  <a:pt x="109986" y="5135592"/>
                  <a:pt x="0" y="524486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518614" y="3280374"/>
            <a:ext cx="20362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-2400000">
            <a:off x="2810860" y="1456533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6193171"/>
            <a:ext cx="844374" cy="435852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220423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6"/>
    </mc:Choice>
    <mc:Fallback xmlns="">
      <p:transition spd="slow" advTm="5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2" grpId="0" animBg="1"/>
      <p:bldP spid="18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4768" x="8362950" y="4940300"/>
          <p14:tracePt t="14776" x="8337550" y="4908550"/>
          <p14:tracePt t="14784" x="8299450" y="4870450"/>
          <p14:tracePt t="14794" x="8261350" y="4838700"/>
          <p14:tracePt t="14811" x="8178800" y="4768850"/>
          <p14:tracePt t="14827" x="8128000" y="4724400"/>
          <p14:tracePt t="14845" x="8083550" y="4679950"/>
          <p14:tracePt t="14861" x="8064500" y="4629150"/>
          <p14:tracePt t="14877" x="8032750" y="4572000"/>
          <p14:tracePt t="14894" x="7981950" y="4495800"/>
          <p14:tracePt t="14911" x="7924800" y="4413250"/>
          <p14:tracePt t="14928" x="7848600" y="4337050"/>
          <p14:tracePt t="14945" x="7740650" y="4222750"/>
          <p14:tracePt t="14961" x="7677150" y="4152900"/>
          <p14:tracePt t="14977" x="7632700" y="4095750"/>
          <p14:tracePt t="14994" x="7600950" y="4051300"/>
          <p14:tracePt t="15011" x="7569200" y="3994150"/>
          <p14:tracePt t="15028" x="7543800" y="3905250"/>
          <p14:tracePt t="15045" x="7518400" y="3835400"/>
          <p14:tracePt t="15061" x="7493000" y="3778250"/>
          <p14:tracePt t="15078" x="7467600" y="3733800"/>
          <p14:tracePt t="15094" x="7442200" y="3708400"/>
          <p14:tracePt t="15111" x="7429500" y="3689350"/>
          <p14:tracePt t="15128" x="7416800" y="3670300"/>
          <p14:tracePt t="15145" x="7404100" y="3651250"/>
          <p14:tracePt t="15161" x="7391400" y="3638550"/>
          <p14:tracePt t="15178" x="7372350" y="3619500"/>
          <p14:tracePt t="15195" x="7359650" y="3606800"/>
          <p14:tracePt t="15211" x="7346950" y="3600450"/>
          <p14:tracePt t="15229" x="7340600" y="3594100"/>
          <p14:tracePt t="15245" x="7334250" y="3587750"/>
          <p14:tracePt t="15261" x="7321550" y="3587750"/>
          <p14:tracePt t="15278" x="7315200" y="3587750"/>
          <p14:tracePt t="15295" x="7308850" y="3587750"/>
          <p14:tracePt t="15312" x="7296150" y="3587750"/>
          <p14:tracePt t="15329" x="7289800" y="3587750"/>
          <p14:tracePt t="15345" x="7283450" y="3587750"/>
          <p14:tracePt t="15362" x="7264400" y="3587750"/>
          <p14:tracePt t="15378" x="7251700" y="3575050"/>
          <p14:tracePt t="15395" x="7226300" y="3568700"/>
          <p14:tracePt t="15454" x="7219950" y="3568700"/>
          <p14:tracePt t="15466" x="7213600" y="3568700"/>
          <p14:tracePt t="15474" x="7207250" y="3568700"/>
          <p14:tracePt t="15482" x="7194550" y="3568700"/>
          <p14:tracePt t="15497" x="7188200" y="3568700"/>
          <p14:tracePt t="15816" x="7188200" y="3575050"/>
          <p14:tracePt t="15856" x="7188200" y="3581400"/>
          <p14:tracePt t="16448" x="7188200" y="3587750"/>
          <p14:tracePt t="16460" x="7194550" y="3587750"/>
          <p14:tracePt t="16726" x="7188200" y="3587750"/>
          <p14:tracePt t="16733" x="7156450" y="3594100"/>
          <p14:tracePt t="16747" x="7054850" y="3600450"/>
          <p14:tracePt t="16763" x="6927850" y="3613150"/>
          <p14:tracePt t="16780" x="6756400" y="3613150"/>
          <p14:tracePt t="16796" x="6597650" y="3613150"/>
          <p14:tracePt t="16813" x="6445250" y="3625850"/>
          <p14:tracePt t="16831" x="6172200" y="3657600"/>
          <p14:tracePt t="16847" x="5842000" y="3663950"/>
          <p14:tracePt t="16864" x="5321300" y="3632200"/>
          <p14:tracePt t="16881" x="4953000" y="3657600"/>
          <p14:tracePt t="16898" x="4584700" y="3695700"/>
          <p14:tracePt t="16914" x="4121150" y="3721100"/>
          <p14:tracePt t="16918" x="3917950" y="3714750"/>
          <p14:tracePt t="16931" x="3721100" y="3695700"/>
          <p14:tracePt t="16949" x="3282950" y="3638550"/>
          <p14:tracePt t="16965" x="3130550" y="3606800"/>
          <p14:tracePt t="16981" x="3016250" y="3581400"/>
          <p14:tracePt t="16998" x="2914650" y="3556000"/>
          <p14:tracePt t="17015" x="2838450" y="3536950"/>
          <p14:tracePt t="17031" x="2819400" y="3530600"/>
          <p14:tracePt t="17049" x="2787650" y="3530600"/>
          <p14:tracePt t="17065" x="2762250" y="3530600"/>
          <p14:tracePt t="17081" x="2743200" y="3536950"/>
          <p14:tracePt t="17098" x="2698750" y="3556000"/>
          <p14:tracePt t="17115" x="2641600" y="3575050"/>
          <p14:tracePt t="17132" x="2578100" y="3587750"/>
          <p14:tracePt t="17149" x="2470150" y="3587750"/>
          <p14:tracePt t="17165" x="2413000" y="3568700"/>
          <p14:tracePt t="17182" x="2374900" y="3549650"/>
          <p14:tracePt t="17198" x="2324100" y="3536950"/>
          <p14:tracePt t="17215" x="2286000" y="3524250"/>
          <p14:tracePt t="17232" x="2273300" y="3524250"/>
          <p14:tracePt t="17249" x="2247900" y="3524250"/>
          <p14:tracePt t="17265" x="2228850" y="3530600"/>
          <p14:tracePt t="17282" x="2209800" y="3536950"/>
          <p14:tracePt t="17299" x="2190750" y="3549650"/>
          <p14:tracePt t="17315" x="2178050" y="3549650"/>
          <p14:tracePt t="17333" x="2146300" y="3562350"/>
          <p14:tracePt t="17349" x="2133600" y="3575050"/>
          <p14:tracePt t="17366" x="2120900" y="3575050"/>
          <p14:tracePt t="17382" x="2114550" y="3575050"/>
          <p14:tracePt t="17435" x="2114550" y="3581400"/>
          <p14:tracePt t="17454" x="2120900" y="3581400"/>
          <p14:tracePt t="17462" x="2127250" y="3581400"/>
          <p14:tracePt t="17470" x="2146300" y="3587750"/>
          <p14:tracePt t="17483" x="2222500" y="3594100"/>
          <p14:tracePt t="17499" x="2330450" y="3594100"/>
          <p14:tracePt t="17516" x="2495550" y="3594100"/>
          <p14:tracePt t="17532" x="2679700" y="3594100"/>
          <p14:tracePt t="17549" x="2832100" y="3594100"/>
          <p14:tracePt t="17566" x="2959100" y="3581400"/>
          <p14:tracePt t="17583" x="3111500" y="3587750"/>
          <p14:tracePt t="17599" x="3213100" y="3587750"/>
          <p14:tracePt t="17616" x="3289300" y="3587750"/>
          <p14:tracePt t="17632" x="3397250" y="3568700"/>
          <p14:tracePt t="17649" x="3517900" y="3556000"/>
          <p14:tracePt t="17666" x="3683000" y="3536950"/>
          <p14:tracePt t="17683" x="3841750" y="3530600"/>
          <p14:tracePt t="17700" x="4044950" y="3530600"/>
          <p14:tracePt t="17716" x="4152900" y="3530600"/>
          <p14:tracePt t="17733" x="4222750" y="3530600"/>
          <p14:tracePt t="17750" x="4292600" y="3530600"/>
          <p14:tracePt t="17766" x="4356100" y="3530600"/>
          <p14:tracePt t="17783" x="4432300" y="3517900"/>
          <p14:tracePt t="17800" x="4546600" y="3498850"/>
          <p14:tracePt t="17815" x="4654550" y="3486150"/>
          <p14:tracePt t="17832" x="4749800" y="3486150"/>
          <p14:tracePt t="17848" x="4838700" y="3498850"/>
          <p14:tracePt t="17865" x="4921250" y="3524250"/>
          <p14:tracePt t="17881" x="4997450" y="3549650"/>
          <p14:tracePt t="17898" x="5124450" y="3581400"/>
          <p14:tracePt t="17916" x="5232400" y="3581400"/>
          <p14:tracePt t="17933" x="5346700" y="3581400"/>
          <p14:tracePt t="17950" x="5492750" y="3556000"/>
          <p14:tracePt t="17966" x="5664200" y="3543300"/>
          <p14:tracePt t="17983" x="5803900" y="3524250"/>
          <p14:tracePt t="18001" x="6007100" y="3517900"/>
          <p14:tracePt t="18017" x="6096000" y="3517900"/>
          <p14:tracePt t="18033" x="6153150" y="3530600"/>
          <p14:tracePt t="18050" x="6210300" y="3543300"/>
          <p14:tracePt t="18067" x="6254750" y="3556000"/>
          <p14:tracePt t="18083" x="6337300" y="3581400"/>
          <p14:tracePt t="18101" x="6502400" y="3619500"/>
          <p14:tracePt t="18117" x="6642100" y="3644900"/>
          <p14:tracePt t="18133" x="6807200" y="3644900"/>
          <p14:tracePt t="18150" x="6946900" y="3638550"/>
          <p14:tracePt t="18167" x="7054850" y="3638550"/>
          <p14:tracePt t="18184" x="7112000" y="3632200"/>
          <p14:tracePt t="18201" x="7137400" y="3632200"/>
          <p14:tracePt t="18278" x="7143750" y="3625850"/>
          <p14:tracePt t="18286" x="7169150" y="3625850"/>
          <p14:tracePt t="18301" x="7251700" y="3613150"/>
          <p14:tracePt t="18317" x="7340600" y="3613150"/>
          <p14:tracePt t="18334" x="7416800" y="3613150"/>
          <p14:tracePt t="18351" x="7448550" y="3613150"/>
          <p14:tracePt t="18406" x="7435850" y="3613150"/>
          <p14:tracePt t="18580" x="7429500" y="3619500"/>
          <p14:tracePt t="18586" x="7423150" y="3619500"/>
          <p14:tracePt t="18601" x="7416800" y="3638550"/>
          <p14:tracePt t="18618" x="7410450" y="3657600"/>
          <p14:tracePt t="18634" x="7397750" y="3689350"/>
          <p14:tracePt t="18651" x="7391400" y="3727450"/>
          <p14:tracePt t="18668" x="7391400" y="3784600"/>
          <p14:tracePt t="18685" x="7429500" y="3911600"/>
          <p14:tracePt t="18701" x="7473950" y="4038600"/>
          <p14:tracePt t="18718" x="7518400" y="4165600"/>
          <p14:tracePt t="18735" x="7562850" y="4273550"/>
          <p14:tracePt t="18751" x="7607300" y="4406900"/>
          <p14:tracePt t="18768" x="7651750" y="4521200"/>
          <p14:tracePt t="18785" x="7677150" y="4603750"/>
          <p14:tracePt t="18802" x="7689850" y="4660900"/>
          <p14:tracePt t="18818" x="7696200" y="4673600"/>
          <p14:tracePt t="18909" x="7696200" y="4679950"/>
          <p14:tracePt t="18917" x="7689850" y="4679950"/>
          <p14:tracePt t="18928" x="7689850" y="4686300"/>
          <p14:tracePt t="18941" x="7689850" y="4692650"/>
          <p14:tracePt t="18950" x="7689850" y="4699000"/>
          <p14:tracePt t="18968" x="7689850" y="4718050"/>
          <p14:tracePt t="18985" x="7689850" y="4724400"/>
          <p14:tracePt t="19002" x="7689850" y="4743450"/>
          <p14:tracePt t="19208" x="7715250" y="4749800"/>
          <p14:tracePt t="19214" x="7753350" y="4768850"/>
          <p14:tracePt t="19222" x="7810500" y="4806950"/>
          <p14:tracePt t="19235" x="7867650" y="4845050"/>
          <p14:tracePt t="19253" x="7994650" y="4991100"/>
          <p14:tracePt t="19269" x="8026400" y="5086350"/>
          <p14:tracePt t="19286" x="8032750" y="5175250"/>
          <p14:tracePt t="19303" x="8026400" y="5238750"/>
          <p14:tracePt t="19319" x="8013700" y="5270500"/>
          <p14:tracePt t="19336" x="8013700" y="5289550"/>
          <p14:tracePt t="20748" x="8007350" y="5283200"/>
          <p14:tracePt t="20756" x="8007350" y="5276850"/>
          <p14:tracePt t="20764" x="8001000" y="5270500"/>
          <p14:tracePt t="20773" x="8001000" y="5264150"/>
          <p14:tracePt t="20789" x="8001000" y="5251450"/>
          <p14:tracePt t="20805" x="8001000" y="5238750"/>
          <p14:tracePt t="20822" x="7994650" y="5232400"/>
          <p14:tracePt t="20839" x="7994650" y="5226050"/>
          <p14:tracePt t="20855" x="7988300" y="5219700"/>
          <p14:tracePt t="21526" x="7988300" y="5213350"/>
          <p14:tracePt t="21542" x="7988300" y="5207000"/>
          <p14:tracePt t="21566" x="7988300" y="5200650"/>
          <p14:tracePt t="21572" x="7988300" y="5194300"/>
          <p14:tracePt t="21580" x="7988300" y="5187950"/>
          <p14:tracePt t="21590" x="7988300" y="5181600"/>
          <p14:tracePt t="21607" x="7988300" y="5162550"/>
          <p14:tracePt t="21623" x="7988300" y="5156200"/>
          <p14:tracePt t="21641" x="7988300" y="5143500"/>
          <p14:tracePt t="21657" x="7981950" y="5130800"/>
          <p14:tracePt t="21674" x="7981950" y="5111750"/>
          <p14:tracePt t="21690" x="7981950" y="5099050"/>
          <p14:tracePt t="21707" x="7969250" y="5080000"/>
          <p14:tracePt t="21724" x="7956550" y="5048250"/>
          <p14:tracePt t="21741" x="7931150" y="4972050"/>
          <p14:tracePt t="21757" x="7912100" y="4921250"/>
          <p14:tracePt t="21774" x="7893050" y="4845050"/>
          <p14:tracePt t="21790" x="7867650" y="4775200"/>
          <p14:tracePt t="21807" x="7842250" y="4705350"/>
          <p14:tracePt t="21824" x="7816850" y="4629150"/>
          <p14:tracePt t="21841" x="7759700" y="4508500"/>
          <p14:tracePt t="21857" x="7721600" y="4432300"/>
          <p14:tracePt t="21874" x="7677150" y="4337050"/>
          <p14:tracePt t="21890" x="7645400" y="4260850"/>
          <p14:tracePt t="21907" x="7620000" y="4197350"/>
          <p14:tracePt t="21924" x="7581900" y="4121150"/>
          <p14:tracePt t="21941" x="7537450" y="4006850"/>
          <p14:tracePt t="21957" x="7512050" y="3943350"/>
          <p14:tracePt t="21974" x="7493000" y="3892550"/>
          <p14:tracePt t="21991" x="7467600" y="3860800"/>
          <p14:tracePt t="22007" x="7448550" y="3829050"/>
          <p14:tracePt t="22024" x="7429500" y="3810000"/>
          <p14:tracePt t="22041" x="7404100" y="3784600"/>
          <p14:tracePt t="22058" x="7385050" y="3765550"/>
          <p14:tracePt t="22074" x="7372350" y="3752850"/>
          <p14:tracePt t="22091" x="7359650" y="3746500"/>
          <p14:tracePt t="22108" x="7346950" y="3733800"/>
          <p14:tracePt t="22123" x="7321550" y="3714750"/>
          <p14:tracePt t="22140" x="7289800" y="3689350"/>
          <p14:tracePt t="22156" x="7232650" y="3651250"/>
          <p14:tracePt t="22173" x="7175500" y="3625850"/>
          <p14:tracePt t="22189" x="7150100" y="3606800"/>
          <p14:tracePt t="22206" x="7118350" y="3587750"/>
          <p14:tracePt t="22225" x="7099300" y="3575050"/>
          <p14:tracePt t="22241" x="7086600" y="3575050"/>
          <p14:tracePt t="22258" x="7086600" y="3568700"/>
          <p14:tracePt t="22275" x="7080250" y="3562350"/>
          <p14:tracePt t="22470" x="7092950" y="3562350"/>
          <p14:tracePt t="22478" x="7105650" y="3575050"/>
          <p14:tracePt t="22492" x="7118350" y="3581400"/>
          <p14:tracePt t="22508" x="7150100" y="3600450"/>
          <p14:tracePt t="22525" x="7162800" y="3606800"/>
          <p14:tracePt t="22628" x="7169150" y="3606800"/>
          <p14:tracePt t="22786" x="7175500" y="3606800"/>
          <p14:tracePt t="22800" x="7181850" y="3606800"/>
          <p14:tracePt t="23060" x="7188200" y="3600450"/>
          <p14:tracePt t="23080" x="7188200" y="3594100"/>
          <p14:tracePt t="23134" x="7194550" y="3594100"/>
          <p14:tracePt t="25500" x="7188200" y="3594100"/>
          <p14:tracePt t="25515" x="7181850" y="3594100"/>
          <p14:tracePt t="25523" x="7175500" y="3594100"/>
          <p14:tracePt t="25531" x="7169150" y="3594100"/>
          <p14:tracePt t="25548" x="7156450" y="3594100"/>
          <p14:tracePt t="25564" x="7143750" y="3594100"/>
          <p14:tracePt t="25581" x="7137400" y="3594100"/>
          <p14:tracePt t="25598" x="7124700" y="3594100"/>
          <p14:tracePt t="25615" x="7105650" y="3594100"/>
          <p14:tracePt t="25631" x="7080250" y="3594100"/>
          <p14:tracePt t="25648" x="7054850" y="3594100"/>
          <p14:tracePt t="25664" x="7010400" y="3594100"/>
          <p14:tracePt t="25681" x="6991350" y="3594100"/>
          <p14:tracePt t="25698" x="6972300" y="3594100"/>
          <p14:tracePt t="25715" x="6946900" y="3594100"/>
          <p14:tracePt t="25731" x="6934200" y="3594100"/>
          <p14:tracePt t="25748" x="6908800" y="3594100"/>
          <p14:tracePt t="25764" x="6889750" y="3600450"/>
          <p14:tracePt t="25781" x="6870700" y="3600450"/>
          <p14:tracePt t="25799" x="6845300" y="3600450"/>
          <p14:tracePt t="25815" x="6826250" y="3600450"/>
          <p14:tracePt t="25831" x="6813550" y="3600450"/>
          <p14:tracePt t="25848" x="6800850" y="3600450"/>
          <p14:tracePt t="26004" x="6807200" y="3600450"/>
          <p14:tracePt t="26020" x="6813550" y="3600450"/>
          <p14:tracePt t="26028" x="6819900" y="3600450"/>
          <p14:tracePt t="26034" x="6826250" y="3600450"/>
          <p14:tracePt t="26049" x="6838950" y="3600450"/>
          <p14:tracePt t="26065" x="6851650" y="3600450"/>
          <p14:tracePt t="26082" x="6858000" y="3600450"/>
          <p14:tracePt t="26187" x="6870700" y="3600450"/>
          <p14:tracePt t="26192" x="6877050" y="3600450"/>
          <p14:tracePt t="26201" x="6883400" y="3600450"/>
          <p14:tracePt t="26215" x="6902450" y="3606800"/>
          <p14:tracePt t="26332" x="6908800" y="3606800"/>
          <p14:tracePt t="26344" x="6915150" y="3606800"/>
          <p14:tracePt t="26351" x="6915150" y="3613150"/>
          <p14:tracePt t="26366" x="6934200" y="3613150"/>
          <p14:tracePt t="26383" x="6946900" y="3613150"/>
          <p14:tracePt t="26399" x="6959600" y="3613150"/>
          <p14:tracePt t="26532" x="6965950" y="3613150"/>
          <p14:tracePt t="26716" x="6965950" y="3606800"/>
          <p14:tracePt t="26848" x="6965950" y="3600450"/>
          <p14:tracePt t="26886" x="6965950" y="3594100"/>
          <p14:tracePt t="26914" x="6965950" y="3587750"/>
          <p14:tracePt t="27360" x="6972300" y="3587750"/>
          <p14:tracePt t="27388" x="6972300" y="3594100"/>
          <p14:tracePt t="27396" x="6972300" y="3600450"/>
          <p14:tracePt t="27403" x="6965950" y="3613150"/>
          <p14:tracePt t="27418" x="6940550" y="3632200"/>
          <p14:tracePt t="27434" x="6921500" y="3676650"/>
          <p14:tracePt t="27451" x="6902450" y="3702050"/>
          <p14:tracePt t="27468" x="6851650" y="3721100"/>
          <p14:tracePt t="27483" x="6826250" y="3733800"/>
          <p14:tracePt t="27500" x="6800850" y="3752850"/>
          <p14:tracePt t="27516" x="6781800" y="3765550"/>
          <p14:tracePt t="27533" x="6775450" y="3771900"/>
          <p14:tracePt t="27550" x="6769100" y="3790950"/>
          <p14:tracePt t="27567" x="6769100" y="3797300"/>
          <p14:tracePt t="27776" x="6769100" y="3790950"/>
          <p14:tracePt t="27784" x="6775450" y="3784600"/>
          <p14:tracePt t="27792" x="6781800" y="3778250"/>
          <p14:tracePt t="27802" x="6788150" y="3765550"/>
          <p14:tracePt t="27818" x="6807200" y="3759200"/>
          <p14:tracePt t="27835" x="6826250" y="3740150"/>
          <p14:tracePt t="27852" x="6838950" y="3721100"/>
          <p14:tracePt t="27869" x="6838950" y="3689350"/>
          <p14:tracePt t="27885" x="6845300" y="3683000"/>
          <p14:tracePt t="27902" x="6845300" y="3670300"/>
          <p14:tracePt t="27967" x="6851650" y="3663950"/>
          <p14:tracePt t="28096" x="6851650" y="3657600"/>
          <p14:tracePt t="28108" x="6851650" y="3651250"/>
          <p14:tracePt t="28134" x="6851650" y="3644900"/>
          <p14:tracePt t="28167" x="6851650" y="3638550"/>
          <p14:tracePt t="28204" x="6851650" y="3632200"/>
          <p14:tracePt t="28224" x="6845300" y="3625850"/>
          <p14:tracePt t="28271" x="6845300" y="3619500"/>
          <p14:tracePt t="28296" x="6838950" y="3619500"/>
          <p14:tracePt t="28304" x="6838950" y="3613150"/>
          <p14:tracePt t="28312" x="6838950" y="3606800"/>
          <p14:tracePt t="28400" x="6838950" y="3600450"/>
          <p14:tracePt t="28408" x="6838950" y="3594100"/>
          <p14:tracePt t="28419" x="6845300" y="3594100"/>
          <p14:tracePt t="28436" x="6845300" y="3587750"/>
          <p14:tracePt t="28479" x="6851650" y="3587750"/>
          <p14:tracePt t="28577" x="6851650" y="3594100"/>
          <p14:tracePt t="28585" x="6858000" y="3594100"/>
          <p14:tracePt t="28593" x="6864350" y="3600450"/>
          <p14:tracePt t="28602" x="6870700" y="3600450"/>
          <p14:tracePt t="28619" x="6877050" y="3613150"/>
          <p14:tracePt t="28636" x="6889750" y="3613150"/>
          <p14:tracePt t="28653" x="6902450" y="3613150"/>
          <p14:tracePt t="28670" x="6908800" y="3613150"/>
          <p14:tracePt t="28687" x="6915150" y="3613150"/>
          <p14:tracePt t="28703" x="6927850" y="3613150"/>
          <p14:tracePt t="28720" x="6953250" y="3613150"/>
          <p14:tracePt t="28737" x="6972300" y="3613150"/>
          <p14:tracePt t="28753" x="6978650" y="3613150"/>
          <p14:tracePt t="28770" x="6985000" y="3613150"/>
          <p14:tracePt t="28848" x="6991350" y="3613150"/>
          <p14:tracePt t="28856" x="6997700" y="3613150"/>
          <p14:tracePt t="28870" x="7016750" y="3606800"/>
          <p14:tracePt t="28887" x="7029450" y="3606800"/>
          <p14:tracePt t="28904" x="7035800" y="3600450"/>
          <p14:tracePt t="28937" x="7048500" y="3600450"/>
          <p14:tracePt t="28954" x="7061200" y="3600450"/>
          <p14:tracePt t="28971" x="7086600" y="3606800"/>
          <p14:tracePt t="28987" x="7112000" y="3613150"/>
          <p14:tracePt t="29004" x="7124700" y="3613150"/>
          <p14:tracePt t="29021" x="7143750" y="3613150"/>
          <p14:tracePt t="29037" x="7162800" y="3613150"/>
          <p14:tracePt t="29055" x="7175500" y="3613150"/>
          <p14:tracePt t="29071" x="7181850" y="3613150"/>
          <p14:tracePt t="29140" x="7188200" y="3613150"/>
          <p14:tracePt t="29157" x="7194550" y="3613150"/>
          <p14:tracePt t="29164" x="7207250" y="3613150"/>
          <p14:tracePt t="29180" x="7213600" y="3613150"/>
          <p14:tracePt t="29290" x="7219950" y="3613150"/>
          <p14:tracePt t="29830" x="7219950" y="3606800"/>
          <p14:tracePt t="29851" x="7226300" y="3606800"/>
          <p14:tracePt t="29918" x="7219950" y="3606800"/>
          <p14:tracePt t="29934" x="7213600" y="3606800"/>
          <p14:tracePt t="29966" x="7207250" y="3606800"/>
          <p14:tracePt t="29973" x="7200900" y="3600450"/>
          <p14:tracePt t="29982" x="7194550" y="3600450"/>
          <p14:tracePt t="29989" x="7188200" y="3600450"/>
          <p14:tracePt t="30006" x="7175500" y="3587750"/>
          <p14:tracePt t="30022" x="7169150" y="3581400"/>
          <p14:tracePt t="30039" x="7169150" y="3568700"/>
          <p14:tracePt t="31194" x="7162800" y="3568700"/>
          <p14:tracePt t="31210" x="7162800" y="3575050"/>
          <p14:tracePt t="31219" x="7156450" y="3575050"/>
          <p14:tracePt t="31227" x="7156450" y="3581400"/>
          <p14:tracePt t="31249" x="7156450" y="3587750"/>
          <p14:tracePt t="31260" x="7156450" y="3594100"/>
          <p14:tracePt t="31526" x="7162800" y="3594100"/>
          <p14:tracePt t="31542" x="7169150" y="3594100"/>
          <p14:tracePt t="31550" x="7169150" y="3587750"/>
          <p14:tracePt t="31564" x="7175500" y="3587750"/>
          <p14:tracePt t="31680" x="7181850" y="3587750"/>
          <p14:tracePt t="31696" x="7188200" y="3587750"/>
          <p14:tracePt t="31722" x="7194550" y="3581400"/>
          <p14:tracePt t="32046" x="7181850" y="3581400"/>
          <p14:tracePt t="32054" x="7169150" y="3581400"/>
          <p14:tracePt t="32062" x="7162800" y="3581400"/>
          <p14:tracePt t="32076" x="7156450" y="3581400"/>
          <p14:tracePt t="32093" x="7150100" y="3581400"/>
          <p14:tracePt t="32138" x="7143750" y="3581400"/>
          <p14:tracePt t="32174" x="7137400" y="3581400"/>
          <p14:tracePt t="32182" x="7124700" y="3581400"/>
          <p14:tracePt t="32193" x="7118350" y="3581400"/>
          <p14:tracePt t="32210" x="7099300" y="3575050"/>
          <p14:tracePt t="32243" x="7086600" y="3575050"/>
          <p14:tracePt t="32260" x="7067550" y="3575050"/>
          <p14:tracePt t="32277" x="7048500" y="3575050"/>
          <p14:tracePt t="32293" x="7023100" y="3575050"/>
          <p14:tracePt t="32311" x="6997700" y="3575050"/>
          <p14:tracePt t="32327" x="6985000" y="3575050"/>
          <p14:tracePt t="32343" x="6978650" y="3575050"/>
          <p14:tracePt t="32400" x="6972300" y="3581400"/>
          <p14:tracePt t="32408" x="6965950" y="3581400"/>
          <p14:tracePt t="32416" x="6959600" y="3581400"/>
          <p14:tracePt t="32427" x="6953250" y="3581400"/>
          <p14:tracePt t="32444" x="6940550" y="3581400"/>
          <p14:tracePt t="32508" x="6934200" y="3581400"/>
          <p14:tracePt t="32532" x="6934200" y="3587750"/>
          <p14:tracePt t="32546" x="6934200" y="3594100"/>
          <p14:tracePt t="32566" x="6934200" y="3600450"/>
          <p14:tracePt t="32586" x="6940550" y="3600450"/>
          <p14:tracePt t="32808" x="6934200" y="3600450"/>
          <p14:tracePt t="32824" x="6927850" y="3600450"/>
          <p14:tracePt t="32831" x="6915150" y="3600450"/>
          <p14:tracePt t="32843" x="6908800" y="3600450"/>
          <p14:tracePt t="32860" x="6896100" y="3600450"/>
          <p14:tracePt t="32876" x="6883400" y="3600450"/>
          <p14:tracePt t="32893" x="6864350" y="3600450"/>
          <p14:tracePt t="32911" x="6845300" y="3594100"/>
          <p14:tracePt t="32928" x="6826250" y="3587750"/>
          <p14:tracePt t="32944" x="6813550" y="3581400"/>
          <p14:tracePt t="32961" x="6794500" y="3581400"/>
          <p14:tracePt t="33072" x="6781800" y="3575050"/>
          <p14:tracePt t="33090" x="6775450" y="3568700"/>
          <p14:tracePt t="33098" x="6769100" y="3568700"/>
          <p14:tracePt t="33112" x="6762750" y="3568700"/>
          <p14:tracePt t="33128" x="6756400" y="3568700"/>
          <p14:tracePt t="33190" x="6750050" y="3568700"/>
          <p14:tracePt t="33210" x="6743700" y="3568700"/>
          <p14:tracePt t="33236" x="6737350" y="3568700"/>
          <p14:tracePt t="33414" x="6731000" y="3568700"/>
          <p14:tracePt t="33464" x="6731000" y="3575050"/>
          <p14:tracePt t="33702" x="6724650" y="3575050"/>
          <p14:tracePt t="33722" x="6718300" y="3575050"/>
          <p14:tracePt t="33730" x="6711950" y="3575050"/>
          <p14:tracePt t="33738" x="6705600" y="3575050"/>
          <p14:tracePt t="33747" x="6692900" y="3581400"/>
          <p14:tracePt t="33763" x="6673850" y="3587750"/>
          <p14:tracePt t="33780" x="6642100" y="3587750"/>
          <p14:tracePt t="33797" x="6629400" y="3587750"/>
          <p14:tracePt t="33813" x="6616700" y="3587750"/>
          <p14:tracePt t="33830" x="6610350" y="3587750"/>
          <p14:tracePt t="33856" x="6604000" y="3587750"/>
          <p14:tracePt t="33865" x="6591300" y="3587750"/>
          <p14:tracePt t="33880" x="6565900" y="3587750"/>
          <p14:tracePt t="33896" x="6546850" y="3587750"/>
          <p14:tracePt t="33912" x="6534150" y="3587750"/>
          <p14:tracePt t="33928" x="6521450" y="3587750"/>
          <p14:tracePt t="34004" x="6515100" y="3587750"/>
          <p14:tracePt t="34018" x="6508750" y="3587750"/>
          <p14:tracePt t="34034" x="6502400" y="3587750"/>
          <p14:tracePt t="34050" x="6496050" y="3587750"/>
          <p14:tracePt t="34062" x="6496050" y="3581400"/>
          <p14:tracePt t="34072" x="6489700" y="3581400"/>
          <p14:tracePt t="34108" x="6483350" y="3581400"/>
          <p14:tracePt t="34154" x="6477000" y="3581400"/>
          <p14:tracePt t="34184" x="6470650" y="3581400"/>
          <p14:tracePt t="34200" x="6464300" y="3581400"/>
          <p14:tracePt t="34470" x="6457950" y="3587750"/>
          <p14:tracePt t="34478" x="6438900" y="3587750"/>
          <p14:tracePt t="34486" x="6432550" y="3587750"/>
          <p14:tracePt t="34498" x="6426200" y="3587750"/>
          <p14:tracePt t="34514" x="6400800" y="3587750"/>
          <p14:tracePt t="34531" x="6375400" y="3587750"/>
          <p14:tracePt t="34548" x="6362700" y="3587750"/>
          <p14:tracePt t="34564" x="6343650" y="3587750"/>
          <p14:tracePt t="34581" x="6324600" y="3587750"/>
          <p14:tracePt t="34599" x="6305550" y="3587750"/>
          <p14:tracePt t="34615" x="6299200" y="3587750"/>
          <p14:tracePt t="34631" x="6292850" y="3587750"/>
          <p14:tracePt t="34648" x="6286500" y="3587750"/>
          <p14:tracePt t="34665" x="6280150" y="3587750"/>
          <p14:tracePt t="34681" x="6267450" y="3587750"/>
          <p14:tracePt t="34698" x="6248400" y="3587750"/>
          <p14:tracePt t="34715" x="6229350" y="3587750"/>
          <p14:tracePt t="34731" x="6216650" y="3587750"/>
          <p14:tracePt t="34748" x="6197600" y="3587750"/>
          <p14:tracePt t="34765" x="6184900" y="3587750"/>
          <p14:tracePt t="34844" x="6178550" y="3587750"/>
          <p14:tracePt t="34863" x="6172200" y="3587750"/>
          <p14:tracePt t="34869" x="6165850" y="3587750"/>
          <p14:tracePt t="34881" x="6153150" y="3587750"/>
          <p14:tracePt t="34897" x="6140450" y="3587750"/>
          <p14:tracePt t="34914" x="6121400" y="3587750"/>
          <p14:tracePt t="34930" x="6115050" y="3587750"/>
          <p14:tracePt t="35160" x="6108700" y="3587750"/>
          <p14:tracePt t="35174" x="6102350" y="3594100"/>
          <p14:tracePt t="35183" x="6096000" y="3594100"/>
          <p14:tracePt t="35199" x="6064250" y="3600450"/>
          <p14:tracePt t="35216" x="6045200" y="3600450"/>
          <p14:tracePt t="35232" x="6019800" y="3600450"/>
          <p14:tracePt t="35249" x="6007100" y="3600450"/>
          <p14:tracePt t="35266" x="5994400" y="3600450"/>
          <p14:tracePt t="35282" x="5981700" y="3600450"/>
          <p14:tracePt t="35317" x="5969000" y="3600450"/>
          <p14:tracePt t="35332" x="5949950" y="3600450"/>
          <p14:tracePt t="35349" x="5937250" y="3600450"/>
          <p14:tracePt t="35366" x="5918200" y="3606800"/>
          <p14:tracePt t="35382" x="5905500" y="3613150"/>
          <p14:tracePt t="35416" x="5899150" y="3613150"/>
          <p14:tracePt t="35433" x="5892800" y="3613150"/>
          <p14:tracePt t="35449" x="5886450" y="3613150"/>
          <p14:tracePt t="35466" x="5873750" y="3613150"/>
          <p14:tracePt t="35483" x="5867400" y="3613150"/>
          <p14:tracePt t="35499" x="5861050" y="3613150"/>
          <p14:tracePt t="35748" x="5854700" y="3613150"/>
          <p14:tracePt t="35764" x="5848350" y="3613150"/>
          <p14:tracePt t="35772" x="5842000" y="3613150"/>
          <p14:tracePt t="35783" x="5829300" y="3613150"/>
          <p14:tracePt t="35801" x="5791200" y="3619500"/>
          <p14:tracePt t="35817" x="5753100" y="3625850"/>
          <p14:tracePt t="35833" x="5734050" y="3625850"/>
          <p14:tracePt t="35850" x="5715000" y="3625850"/>
          <p14:tracePt t="35867" x="5708650" y="3625850"/>
          <p14:tracePt t="35914" x="5702300" y="3625850"/>
          <p14:tracePt t="35926" x="5695950" y="3625850"/>
          <p14:tracePt t="35942" x="5683250" y="3625850"/>
          <p14:tracePt t="35951" x="5670550" y="3632200"/>
          <p14:tracePt t="35967" x="5657850" y="3632200"/>
          <p14:tracePt t="35983" x="5638800" y="3632200"/>
          <p14:tracePt t="36000" x="5626100" y="3632200"/>
          <p14:tracePt t="36016" x="5613400" y="3632200"/>
          <p14:tracePt t="36032" x="5594350" y="3632200"/>
          <p14:tracePt t="36049" x="5588000" y="3632200"/>
          <p14:tracePt t="36066" x="5581650" y="3632200"/>
          <p14:tracePt t="36114" x="5575300" y="3632200"/>
          <p14:tracePt t="36130" x="5568950" y="3625850"/>
          <p14:tracePt t="36158" x="5562600" y="3625850"/>
          <p14:tracePt t="36164" x="5556250" y="3619500"/>
          <p14:tracePt t="36180" x="5549900" y="3619500"/>
          <p14:tracePt t="36204" x="5543550" y="3613150"/>
          <p14:tracePt t="36212" x="5537200" y="3613150"/>
          <p14:tracePt t="36218" x="5537200" y="3606800"/>
          <p14:tracePt t="36370" x="5530850" y="3606800"/>
          <p14:tracePt t="36778" x="5530850" y="3600450"/>
          <p14:tracePt t="39348" x="5530850" y="3594100"/>
          <p14:tracePt t="39360" x="5530850" y="3587750"/>
          <p14:tracePt t="39366" x="5524500" y="3581400"/>
          <p14:tracePt t="39381" x="5518150" y="3568700"/>
          <p14:tracePt t="39398" x="5518150" y="3556000"/>
          <p14:tracePt t="39407" x="5511800" y="3556000"/>
          <p14:tracePt t="39424" x="5511800" y="3543300"/>
          <p14:tracePt t="39440" x="5511800" y="3536950"/>
          <p14:tracePt t="39457" x="5511800" y="3524250"/>
          <p14:tracePt t="39474" x="5499100" y="3511550"/>
          <p14:tracePt t="39490" x="5499100" y="3505200"/>
          <p14:tracePt t="39507" x="5499100" y="3498850"/>
          <p14:tracePt t="39524" x="5492750" y="3492500"/>
          <p14:tracePt t="39528" x="5492750" y="3479800"/>
          <p14:tracePt t="39540" x="5492750" y="3473450"/>
          <p14:tracePt t="39557" x="5486400" y="3454400"/>
          <p14:tracePt t="39574" x="5480050" y="3435350"/>
          <p14:tracePt t="39590" x="5480050" y="3416300"/>
          <p14:tracePt t="39607" x="5480050" y="3403600"/>
          <p14:tracePt t="39624" x="5480050" y="3384550"/>
          <p14:tracePt t="39640" x="5480050" y="3365500"/>
          <p14:tracePt t="39657" x="5480050" y="3352800"/>
          <p14:tracePt t="39675" x="5473700" y="3327400"/>
          <p14:tracePt t="39691" x="5473700" y="3308350"/>
          <p14:tracePt t="39707" x="5473700" y="3295650"/>
          <p14:tracePt t="39724" x="5473700" y="3270250"/>
          <p14:tracePt t="39741" x="5486400" y="3244850"/>
          <p14:tracePt t="39757" x="5499100" y="3225800"/>
          <p14:tracePt t="39775" x="5505450" y="3200400"/>
          <p14:tracePt t="39791" x="5505450" y="3187700"/>
          <p14:tracePt t="39807" x="5505450" y="3168650"/>
          <p14:tracePt t="39824" x="5505450" y="3149600"/>
          <p14:tracePt t="39841" x="5505450" y="3136900"/>
          <p14:tracePt t="39858" x="5505450" y="3117850"/>
          <p14:tracePt t="39875" x="5505450" y="3092450"/>
          <p14:tracePt t="39891" x="5505450" y="3079750"/>
          <p14:tracePt t="39908" x="5505450" y="3060700"/>
          <p14:tracePt t="39924" x="5505450" y="3041650"/>
          <p14:tracePt t="39941" x="5505450" y="3028950"/>
          <p14:tracePt t="39958" x="5499100" y="3022600"/>
          <p14:tracePt t="39975" x="5492750" y="3003550"/>
          <p14:tracePt t="39991" x="5492750" y="2990850"/>
          <p14:tracePt t="40008" x="5486400" y="2984500"/>
          <p14:tracePt t="40025" x="5486400" y="2971800"/>
          <p14:tracePt t="40041" x="5480050" y="2965450"/>
          <p14:tracePt t="40059" x="5480050" y="2952750"/>
          <p14:tracePt t="40075" x="5473700" y="2940050"/>
          <p14:tracePt t="40091" x="5473700" y="2933700"/>
          <p14:tracePt t="40108" x="5473700" y="2921000"/>
          <p14:tracePt t="40125" x="5467350" y="2914650"/>
          <p14:tracePt t="40141" x="5467350" y="2908300"/>
          <p14:tracePt t="40158" x="5461000" y="2882900"/>
          <p14:tracePt t="40175" x="5461000" y="2870200"/>
          <p14:tracePt t="40192" x="5454650" y="2857500"/>
          <p14:tracePt t="40208" x="5454650" y="2838450"/>
          <p14:tracePt t="40225" x="5454650" y="2825750"/>
          <p14:tracePt t="40242" x="5454650" y="2819400"/>
          <p14:tracePt t="40259" x="5454650" y="2813050"/>
          <p14:tracePt t="40274" x="5454650" y="2806700"/>
          <p14:tracePt t="40291" x="5454650" y="2800350"/>
          <p14:tracePt t="40307" x="5454650" y="2794000"/>
          <p14:tracePt t="40325" x="5448300" y="2781300"/>
          <p14:tracePt t="40342" x="5448300" y="2768600"/>
          <p14:tracePt t="40359" x="5441950" y="2749550"/>
          <p14:tracePt t="40375" x="5441950" y="2736850"/>
          <p14:tracePt t="40392" x="5441950" y="2724150"/>
          <p14:tracePt t="40409" x="5441950" y="2698750"/>
          <p14:tracePt t="40425" x="5441950" y="2686050"/>
          <p14:tracePt t="40442" x="5435600" y="2667000"/>
          <p14:tracePt t="40459" x="5429250" y="2654300"/>
          <p14:tracePt t="40475" x="5429250" y="2635250"/>
          <p14:tracePt t="40492" x="5422900" y="2622550"/>
          <p14:tracePt t="40509" x="5422900" y="2609850"/>
          <p14:tracePt t="40526" x="5416550" y="2597150"/>
          <p14:tracePt t="40542" x="5416550" y="2590800"/>
          <p14:tracePt t="40559" x="5410200" y="2578100"/>
          <p14:tracePt t="40576" x="5410200" y="2559050"/>
          <p14:tracePt t="40592" x="5410200" y="2552700"/>
          <p14:tracePt t="40609" x="5410200" y="2540000"/>
          <p14:tracePt t="40626" x="5403850" y="2514600"/>
          <p14:tracePt t="40642" x="5403850" y="2501900"/>
          <p14:tracePt t="40659" x="5403850" y="2489200"/>
          <p14:tracePt t="40676" x="5397500" y="2476500"/>
          <p14:tracePt t="40692" x="5397500" y="2470150"/>
          <p14:tracePt t="40709" x="5397500" y="2463800"/>
          <p14:tracePt t="40861" x="5397500" y="2476500"/>
          <p14:tracePt t="40877" x="5397500" y="2489200"/>
          <p14:tracePt t="40891" x="5403850" y="2495550"/>
          <p14:tracePt t="40899" x="5403850" y="2508250"/>
          <p14:tracePt t="40908" x="5403850" y="2514600"/>
          <p14:tracePt t="40925" x="5403850" y="2533650"/>
          <p14:tracePt t="40941" x="5403850" y="2546350"/>
          <p14:tracePt t="40958" x="5403850" y="2565400"/>
          <p14:tracePt t="40975" x="5403850" y="2584450"/>
          <p14:tracePt t="40992" x="5403850" y="2609850"/>
          <p14:tracePt t="41008" x="5403850" y="2622550"/>
          <p14:tracePt t="41025" x="5403850" y="2641600"/>
          <p14:tracePt t="41042" x="5403850" y="2654300"/>
          <p14:tracePt t="41058" x="5403850" y="2667000"/>
          <p14:tracePt t="41075" x="5403850" y="2679700"/>
          <p14:tracePt t="41092" x="5403850" y="2698750"/>
          <p14:tracePt t="41109" x="5403850" y="2717800"/>
          <p14:tracePt t="41126" x="5403850" y="2736850"/>
          <p14:tracePt t="41143" x="5403850" y="2749550"/>
          <p14:tracePt t="41161" x="5403850" y="2774950"/>
          <p14:tracePt t="41177" x="5403850" y="2794000"/>
          <p14:tracePt t="41193" x="5403850" y="2806700"/>
          <p14:tracePt t="41210" x="5403850" y="2825750"/>
          <p14:tracePt t="41227" x="5403850" y="2844800"/>
          <p14:tracePt t="41243" x="5403850" y="2857500"/>
          <p14:tracePt t="41261" x="5410200" y="2882900"/>
          <p14:tracePt t="41277" x="5410200" y="2895600"/>
          <p14:tracePt t="41294" x="5410200" y="2914650"/>
          <p14:tracePt t="41311" x="5416550" y="2927350"/>
          <p14:tracePt t="41327" x="5416550" y="2933700"/>
          <p14:tracePt t="41343" x="5416550" y="2946400"/>
          <p14:tracePt t="41359" x="5422900" y="2959100"/>
          <p14:tracePt t="41376" x="5429250" y="2978150"/>
          <p14:tracePt t="41392" x="5441950" y="3003550"/>
          <p14:tracePt t="41410" x="5454650" y="3016250"/>
          <p14:tracePt t="41427" x="5454650" y="3035300"/>
          <p14:tracePt t="41445" x="5467350" y="3054350"/>
          <p14:tracePt t="41461" x="5473700" y="3067050"/>
          <p14:tracePt t="41477" x="5480050" y="3086100"/>
          <p14:tracePt t="41494" x="5486400" y="3098800"/>
          <p14:tracePt t="41511" x="5499100" y="3111500"/>
          <p14:tracePt t="41527" x="5505450" y="3130550"/>
          <p14:tracePt t="41532" x="5505450" y="3136900"/>
          <p14:tracePt t="41544" x="5505450" y="3149600"/>
          <p14:tracePt t="41561" x="5505450" y="3162300"/>
          <p14:tracePt t="41578" x="5505450" y="3175000"/>
          <p14:tracePt t="41594" x="5505450" y="3187700"/>
          <p14:tracePt t="41611" x="5505450" y="3200400"/>
          <p14:tracePt t="41628" x="5505450" y="3206750"/>
          <p14:tracePt t="41644" x="5505450" y="3213100"/>
          <p14:tracePt t="41661" x="5505450" y="3225800"/>
          <p14:tracePt t="41678" x="5505450" y="3238500"/>
          <p14:tracePt t="41694" x="5505450" y="3251200"/>
          <p14:tracePt t="41711" x="5505450" y="3270250"/>
          <p14:tracePt t="41728" x="5499100" y="3282950"/>
          <p14:tracePt t="41744" x="5499100" y="3302000"/>
          <p14:tracePt t="41761" x="5492750" y="3314700"/>
          <p14:tracePt t="41778" x="5486400" y="3327400"/>
          <p14:tracePt t="41794" x="5486400" y="3340100"/>
          <p14:tracePt t="41811" x="5486400" y="3365500"/>
          <p14:tracePt t="41828" x="5486400" y="3378200"/>
          <p14:tracePt t="41845" x="5486400" y="3390900"/>
          <p14:tracePt t="41861" x="5486400" y="3403600"/>
          <p14:tracePt t="41878" x="5486400" y="3409950"/>
          <p14:tracePt t="41895" x="5486400" y="3429000"/>
          <p14:tracePt t="41911" x="5486400" y="3441700"/>
          <p14:tracePt t="41928" x="5486400" y="3460750"/>
          <p14:tracePt t="41945" x="5486400" y="3479800"/>
          <p14:tracePt t="41961" x="5486400" y="3498850"/>
          <p14:tracePt t="41978" x="5486400" y="3511550"/>
          <p14:tracePt t="41995" x="5486400" y="3536950"/>
          <p14:tracePt t="42012" x="5492750" y="3556000"/>
          <p14:tracePt t="42028" x="5499100" y="3581400"/>
          <p14:tracePt t="42045" x="5511800" y="3600450"/>
          <p14:tracePt t="42062" x="5511800" y="3613150"/>
          <p14:tracePt t="42078" x="5524500" y="3638550"/>
          <p14:tracePt t="42095" x="5524500" y="3657600"/>
          <p14:tracePt t="42112" x="5524500" y="3670300"/>
          <p14:tracePt t="42129" x="5530850" y="3695700"/>
          <p14:tracePt t="42145" x="5530850" y="3714750"/>
          <p14:tracePt t="42162" x="5530850" y="3727450"/>
          <p14:tracePt t="42179" x="5537200" y="3746500"/>
          <p14:tracePt t="42195" x="5543550" y="3765550"/>
          <p14:tracePt t="42213" x="5549900" y="3790950"/>
          <p14:tracePt t="42229" x="5549900" y="3810000"/>
          <p14:tracePt t="42245" x="5549900" y="3822700"/>
          <p14:tracePt t="42262" x="5549900" y="3841750"/>
          <p14:tracePt t="42279" x="5549900" y="3854450"/>
          <p14:tracePt t="42295" x="5549900" y="3860800"/>
          <p14:tracePt t="42313" x="5543550" y="3873500"/>
          <p14:tracePt t="42329" x="5543550" y="3879850"/>
          <p14:tracePt t="42346" x="5543550" y="3886200"/>
          <p14:tracePt t="42362" x="5537200" y="3892550"/>
          <p14:tracePt t="42379" x="5537200" y="3898900"/>
          <p14:tracePt t="42395" x="5537200" y="3905250"/>
          <p14:tracePt t="42411" x="5530850" y="3917950"/>
          <p14:tracePt t="42428" x="5530850" y="3930650"/>
          <p14:tracePt t="42444" x="5524500" y="3943350"/>
          <p14:tracePt t="42461" x="5518150" y="3949700"/>
          <p14:tracePt t="42479" x="5518150" y="3962400"/>
          <p14:tracePt t="42497" x="5511800" y="3975100"/>
          <p14:tracePt t="42513" x="5505450" y="3987800"/>
          <p14:tracePt t="42529" x="5505450" y="3994150"/>
          <p14:tracePt t="42546" x="5499100" y="4013200"/>
          <p14:tracePt t="42563" x="5499100" y="4019550"/>
          <p14:tracePt t="42579" x="5492750" y="4032250"/>
          <p14:tracePt t="42597" x="5492750" y="4051300"/>
          <p14:tracePt t="42613" x="5486400" y="4064000"/>
          <p14:tracePt t="42630" x="5486400" y="4076700"/>
          <p14:tracePt t="42646" x="5480050" y="4083050"/>
          <p14:tracePt t="42663" x="5480050" y="4089400"/>
          <p14:tracePt t="42680" x="5480050" y="4102100"/>
          <p14:tracePt t="42697" x="5480050" y="4121150"/>
          <p14:tracePt t="42713" x="5480050" y="4127500"/>
          <p14:tracePt t="42730" x="5473700" y="4133850"/>
          <p14:tracePt t="42746" x="5473700" y="4146550"/>
          <p14:tracePt t="42763" x="5467350" y="4159250"/>
          <p14:tracePt t="42780" x="5461000" y="4171950"/>
          <p14:tracePt t="42796" x="5461000" y="4184650"/>
          <p14:tracePt t="42813" x="5461000" y="4210050"/>
          <p14:tracePt t="42830" x="5454650" y="4216400"/>
          <p14:tracePt t="42846" x="5454650" y="4229100"/>
          <p14:tracePt t="42863" x="5454650" y="4235450"/>
          <p14:tracePt t="42880" x="5454650" y="4241800"/>
          <p14:tracePt t="43054" x="5461000" y="4241800"/>
          <p14:tracePt t="43068" x="5473700" y="4241800"/>
          <p14:tracePt t="43077" x="5480050" y="4235450"/>
          <p14:tracePt t="43084" x="5486400" y="4229100"/>
          <p14:tracePt t="43097" x="5511800" y="4229100"/>
          <p14:tracePt t="43114" x="5556250" y="4210050"/>
          <p14:tracePt t="43130" x="5588000" y="4203700"/>
          <p14:tracePt t="43147" x="5626100" y="4191000"/>
          <p14:tracePt t="43164" x="5651500" y="4184650"/>
          <p14:tracePt t="43181" x="5664200" y="4178300"/>
          <p14:tracePt t="43197" x="5683250" y="4171950"/>
          <p14:tracePt t="43215" x="5702300" y="4171950"/>
          <p14:tracePt t="43231" x="5702300" y="4165600"/>
          <p14:tracePt t="43247" x="5715000" y="4159250"/>
          <p14:tracePt t="43264" x="5721350" y="4152900"/>
          <p14:tracePt t="43281" x="5727700" y="4146550"/>
          <p14:tracePt t="43297" x="5734050" y="4140200"/>
          <p14:tracePt t="43314" x="5740400" y="4140200"/>
          <p14:tracePt t="43346" x="5740400" y="4133850"/>
          <p14:tracePt t="43358" x="5746750" y="4133850"/>
          <p14:tracePt t="43374" x="5759450" y="4133850"/>
          <p14:tracePt t="43381" x="5765800" y="4133850"/>
          <p14:tracePt t="43398" x="5784850" y="4133850"/>
          <p14:tracePt t="43414" x="5791200" y="4133850"/>
          <p14:tracePt t="43431" x="5803900" y="4133850"/>
          <p14:tracePt t="49222" x="5816600" y="4127500"/>
          <p14:tracePt t="49230" x="5848350" y="4114800"/>
          <p14:tracePt t="49242" x="5886450" y="4083050"/>
          <p14:tracePt t="49259" x="5988050" y="4044950"/>
          <p14:tracePt t="49275" x="6146800" y="4006850"/>
          <p14:tracePt t="49292" x="6254750" y="3987800"/>
          <p14:tracePt t="49309" x="6394450" y="3956050"/>
          <p14:tracePt t="49325" x="6572250" y="3930650"/>
          <p14:tracePt t="49342" x="6813550" y="3905250"/>
          <p14:tracePt t="49359" x="7118350" y="3892550"/>
          <p14:tracePt t="49375" x="7569200" y="3905250"/>
          <p14:tracePt t="49391" x="7823200" y="3937000"/>
          <p14:tracePt t="49409" x="8013700" y="3975100"/>
          <p14:tracePt t="49425" x="8121650" y="4013200"/>
          <p14:tracePt t="49442" x="8166100" y="4032250"/>
          <p14:tracePt t="49459" x="8223250" y="4076700"/>
          <p14:tracePt t="49476" x="8305800" y="4114800"/>
          <p14:tracePt t="49492" x="8369300" y="4140200"/>
          <p14:tracePt t="49509" x="8445500" y="4165600"/>
          <p14:tracePt t="49526" x="8521700" y="4191000"/>
          <p14:tracePt t="49542" x="8591550" y="4216400"/>
          <p14:tracePt t="49559" x="8667750" y="4241800"/>
          <p14:tracePt t="49577" x="8788400" y="4279900"/>
          <p14:tracePt t="49593" x="8858250" y="4298950"/>
          <p14:tracePt t="49609" x="8934450" y="4324350"/>
          <p14:tracePt t="49626" x="9004300" y="4349750"/>
          <p14:tracePt t="49643" x="9080500" y="4356100"/>
          <p14:tracePt t="49941" x="9124950" y="4514850"/>
          <p14:tracePt t="49948" x="9099550" y="4546600"/>
          <p14:tracePt t="49961" x="9048750" y="4597400"/>
          <p14:tracePt t="49977" x="9029700" y="4635500"/>
          <p14:tracePt t="49993" x="9010650" y="4660900"/>
          <p14:tracePt t="50010" x="8997950" y="4686300"/>
          <p14:tracePt t="50027" x="8985250" y="4724400"/>
          <p14:tracePt t="50043" x="8978900" y="4749800"/>
          <p14:tracePt t="50061" x="8978900" y="4781550"/>
          <p14:tracePt t="50077" x="8978900" y="47942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grpSp>
        <p:nvGrpSpPr>
          <p:cNvPr id="37" name="Group 36"/>
          <p:cNvGrpSpPr/>
          <p:nvPr/>
        </p:nvGrpSpPr>
        <p:grpSpPr>
          <a:xfrm>
            <a:off x="1548872" y="756848"/>
            <a:ext cx="6063506" cy="5656652"/>
            <a:chOff x="1548872" y="756848"/>
            <a:chExt cx="6063506" cy="5656652"/>
          </a:xfrm>
        </p:grpSpPr>
        <p:grpSp>
          <p:nvGrpSpPr>
            <p:cNvPr id="32" name="Group 31"/>
            <p:cNvGrpSpPr/>
            <p:nvPr/>
          </p:nvGrpSpPr>
          <p:grpSpPr>
            <a:xfrm rot="-2400000">
              <a:off x="1548872" y="756848"/>
              <a:ext cx="6063506" cy="5656652"/>
              <a:chOff x="1548874" y="756848"/>
              <a:chExt cx="6063506" cy="565665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48874" y="756848"/>
                <a:ext cx="6063506" cy="5656652"/>
              </a:xfrm>
              <a:prstGeom prst="rect">
                <a:avLst/>
              </a:prstGeom>
              <a:solidFill>
                <a:schemeClr val="bg1">
                  <a:lumMod val="95000"/>
                  <a:alpha val="7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950720" y="967740"/>
                <a:ext cx="5242560" cy="525017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498729" y="5189255"/>
                <a:ext cx="159246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4563373" y="974785"/>
              <a:ext cx="957533" cy="5244860"/>
            </a:xfrm>
            <a:custGeom>
              <a:avLst/>
              <a:gdLst>
                <a:gd name="connsiteX0" fmla="*/ 0 w 957728"/>
                <a:gd name="connsiteY0" fmla="*/ 0 h 5244860"/>
                <a:gd name="connsiteX1" fmla="*/ 379562 w 957728"/>
                <a:gd name="connsiteY1" fmla="*/ 396815 h 5244860"/>
                <a:gd name="connsiteX2" fmla="*/ 715992 w 957728"/>
                <a:gd name="connsiteY2" fmla="*/ 1112807 h 5244860"/>
                <a:gd name="connsiteX3" fmla="*/ 862641 w 957728"/>
                <a:gd name="connsiteY3" fmla="*/ 1733909 h 5244860"/>
                <a:gd name="connsiteX4" fmla="*/ 957532 w 957728"/>
                <a:gd name="connsiteY4" fmla="*/ 2467155 h 5244860"/>
                <a:gd name="connsiteX5" fmla="*/ 879894 w 957728"/>
                <a:gd name="connsiteY5" fmla="*/ 3519577 h 5244860"/>
                <a:gd name="connsiteX6" fmla="*/ 646981 w 957728"/>
                <a:gd name="connsiteY6" fmla="*/ 4175185 h 5244860"/>
                <a:gd name="connsiteX7" fmla="*/ 327803 w 957728"/>
                <a:gd name="connsiteY7" fmla="*/ 4848045 h 5244860"/>
                <a:gd name="connsiteX8" fmla="*/ 0 w 957728"/>
                <a:gd name="connsiteY8" fmla="*/ 5244860 h 5244860"/>
                <a:gd name="connsiteX0" fmla="*/ 0 w 957705"/>
                <a:gd name="connsiteY0" fmla="*/ 0 h 5244860"/>
                <a:gd name="connsiteX1" fmla="*/ 379562 w 957705"/>
                <a:gd name="connsiteY1" fmla="*/ 396815 h 5244860"/>
                <a:gd name="connsiteX2" fmla="*/ 715992 w 957705"/>
                <a:gd name="connsiteY2" fmla="*/ 1112807 h 5244860"/>
                <a:gd name="connsiteX3" fmla="*/ 862641 w 957705"/>
                <a:gd name="connsiteY3" fmla="*/ 1733909 h 5244860"/>
                <a:gd name="connsiteX4" fmla="*/ 957532 w 957705"/>
                <a:gd name="connsiteY4" fmla="*/ 2467155 h 5244860"/>
                <a:gd name="connsiteX5" fmla="*/ 879894 w 957705"/>
                <a:gd name="connsiteY5" fmla="*/ 3519577 h 5244860"/>
                <a:gd name="connsiteX6" fmla="*/ 672861 w 957705"/>
                <a:gd name="connsiteY6" fmla="*/ 4192438 h 5244860"/>
                <a:gd name="connsiteX7" fmla="*/ 327803 w 957705"/>
                <a:gd name="connsiteY7" fmla="*/ 4848045 h 5244860"/>
                <a:gd name="connsiteX8" fmla="*/ 0 w 957705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192438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82386 w 957533"/>
                <a:gd name="connsiteY6" fmla="*/ 4208313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224188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224188 h 5244860"/>
                <a:gd name="connsiteX7" fmla="*/ 330978 w 957533"/>
                <a:gd name="connsiteY7" fmla="*/ 4857570 h 5244860"/>
                <a:gd name="connsiteX8" fmla="*/ 0 w 957533"/>
                <a:gd name="connsiteY8" fmla="*/ 5244860 h 524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533" h="5244860">
                  <a:moveTo>
                    <a:pt x="0" y="0"/>
                  </a:moveTo>
                  <a:cubicBezTo>
                    <a:pt x="130115" y="105673"/>
                    <a:pt x="260230" y="211347"/>
                    <a:pt x="379562" y="396815"/>
                  </a:cubicBezTo>
                  <a:cubicBezTo>
                    <a:pt x="498894" y="582283"/>
                    <a:pt x="632833" y="889958"/>
                    <a:pt x="715992" y="1112807"/>
                  </a:cubicBezTo>
                  <a:cubicBezTo>
                    <a:pt x="799151" y="1335656"/>
                    <a:pt x="838259" y="1508184"/>
                    <a:pt x="878516" y="1733909"/>
                  </a:cubicBezTo>
                  <a:cubicBezTo>
                    <a:pt x="918773" y="1959634"/>
                    <a:pt x="957302" y="2169544"/>
                    <a:pt x="957532" y="2467155"/>
                  </a:cubicBezTo>
                  <a:cubicBezTo>
                    <a:pt x="957762" y="2764766"/>
                    <a:pt x="927339" y="3226738"/>
                    <a:pt x="879894" y="3519577"/>
                  </a:cubicBezTo>
                  <a:cubicBezTo>
                    <a:pt x="832449" y="3812416"/>
                    <a:pt x="764347" y="4001189"/>
                    <a:pt x="672861" y="4224188"/>
                  </a:cubicBezTo>
                  <a:cubicBezTo>
                    <a:pt x="581375" y="4447187"/>
                    <a:pt x="443122" y="4687458"/>
                    <a:pt x="330978" y="4857570"/>
                  </a:cubicBezTo>
                  <a:cubicBezTo>
                    <a:pt x="218835" y="5027682"/>
                    <a:pt x="109986" y="5135592"/>
                    <a:pt x="0" y="524486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9" name="Group 38"/>
          <p:cNvGrpSpPr/>
          <p:nvPr/>
        </p:nvGrpSpPr>
        <p:grpSpPr>
          <a:xfrm rot="2400000">
            <a:off x="1548873" y="756848"/>
            <a:ext cx="6063506" cy="5656652"/>
            <a:chOff x="1548872" y="756848"/>
            <a:chExt cx="6063506" cy="5656652"/>
          </a:xfrm>
        </p:grpSpPr>
        <p:grpSp>
          <p:nvGrpSpPr>
            <p:cNvPr id="40" name="Group 39"/>
            <p:cNvGrpSpPr/>
            <p:nvPr/>
          </p:nvGrpSpPr>
          <p:grpSpPr>
            <a:xfrm rot="-2400000">
              <a:off x="1548872" y="756848"/>
              <a:ext cx="6063506" cy="5656652"/>
              <a:chOff x="1548874" y="756848"/>
              <a:chExt cx="6063506" cy="565665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548874" y="756848"/>
                <a:ext cx="6063506" cy="5656652"/>
              </a:xfrm>
              <a:prstGeom prst="rect">
                <a:avLst/>
              </a:prstGeom>
              <a:solidFill>
                <a:schemeClr val="bg1">
                  <a:lumMod val="95000"/>
                  <a:alpha val="7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50720" y="967740"/>
                <a:ext cx="5242560" cy="525017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l-GR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98729" y="5189255"/>
                <a:ext cx="159246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4563373" y="974785"/>
              <a:ext cx="957533" cy="5244860"/>
            </a:xfrm>
            <a:custGeom>
              <a:avLst/>
              <a:gdLst>
                <a:gd name="connsiteX0" fmla="*/ 0 w 957728"/>
                <a:gd name="connsiteY0" fmla="*/ 0 h 5244860"/>
                <a:gd name="connsiteX1" fmla="*/ 379562 w 957728"/>
                <a:gd name="connsiteY1" fmla="*/ 396815 h 5244860"/>
                <a:gd name="connsiteX2" fmla="*/ 715992 w 957728"/>
                <a:gd name="connsiteY2" fmla="*/ 1112807 h 5244860"/>
                <a:gd name="connsiteX3" fmla="*/ 862641 w 957728"/>
                <a:gd name="connsiteY3" fmla="*/ 1733909 h 5244860"/>
                <a:gd name="connsiteX4" fmla="*/ 957532 w 957728"/>
                <a:gd name="connsiteY4" fmla="*/ 2467155 h 5244860"/>
                <a:gd name="connsiteX5" fmla="*/ 879894 w 957728"/>
                <a:gd name="connsiteY5" fmla="*/ 3519577 h 5244860"/>
                <a:gd name="connsiteX6" fmla="*/ 646981 w 957728"/>
                <a:gd name="connsiteY6" fmla="*/ 4175185 h 5244860"/>
                <a:gd name="connsiteX7" fmla="*/ 327803 w 957728"/>
                <a:gd name="connsiteY7" fmla="*/ 4848045 h 5244860"/>
                <a:gd name="connsiteX8" fmla="*/ 0 w 957728"/>
                <a:gd name="connsiteY8" fmla="*/ 5244860 h 5244860"/>
                <a:gd name="connsiteX0" fmla="*/ 0 w 957705"/>
                <a:gd name="connsiteY0" fmla="*/ 0 h 5244860"/>
                <a:gd name="connsiteX1" fmla="*/ 379562 w 957705"/>
                <a:gd name="connsiteY1" fmla="*/ 396815 h 5244860"/>
                <a:gd name="connsiteX2" fmla="*/ 715992 w 957705"/>
                <a:gd name="connsiteY2" fmla="*/ 1112807 h 5244860"/>
                <a:gd name="connsiteX3" fmla="*/ 862641 w 957705"/>
                <a:gd name="connsiteY3" fmla="*/ 1733909 h 5244860"/>
                <a:gd name="connsiteX4" fmla="*/ 957532 w 957705"/>
                <a:gd name="connsiteY4" fmla="*/ 2467155 h 5244860"/>
                <a:gd name="connsiteX5" fmla="*/ 879894 w 957705"/>
                <a:gd name="connsiteY5" fmla="*/ 3519577 h 5244860"/>
                <a:gd name="connsiteX6" fmla="*/ 672861 w 957705"/>
                <a:gd name="connsiteY6" fmla="*/ 4192438 h 5244860"/>
                <a:gd name="connsiteX7" fmla="*/ 327803 w 957705"/>
                <a:gd name="connsiteY7" fmla="*/ 4848045 h 5244860"/>
                <a:gd name="connsiteX8" fmla="*/ 0 w 957705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192438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82386 w 957533"/>
                <a:gd name="connsiteY6" fmla="*/ 4208313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224188 h 5244860"/>
                <a:gd name="connsiteX7" fmla="*/ 327803 w 957533"/>
                <a:gd name="connsiteY7" fmla="*/ 4848045 h 5244860"/>
                <a:gd name="connsiteX8" fmla="*/ 0 w 957533"/>
                <a:gd name="connsiteY8" fmla="*/ 5244860 h 5244860"/>
                <a:gd name="connsiteX0" fmla="*/ 0 w 957533"/>
                <a:gd name="connsiteY0" fmla="*/ 0 h 5244860"/>
                <a:gd name="connsiteX1" fmla="*/ 379562 w 957533"/>
                <a:gd name="connsiteY1" fmla="*/ 396815 h 5244860"/>
                <a:gd name="connsiteX2" fmla="*/ 715992 w 957533"/>
                <a:gd name="connsiteY2" fmla="*/ 1112807 h 5244860"/>
                <a:gd name="connsiteX3" fmla="*/ 878516 w 957533"/>
                <a:gd name="connsiteY3" fmla="*/ 1733909 h 5244860"/>
                <a:gd name="connsiteX4" fmla="*/ 957532 w 957533"/>
                <a:gd name="connsiteY4" fmla="*/ 2467155 h 5244860"/>
                <a:gd name="connsiteX5" fmla="*/ 879894 w 957533"/>
                <a:gd name="connsiteY5" fmla="*/ 3519577 h 5244860"/>
                <a:gd name="connsiteX6" fmla="*/ 672861 w 957533"/>
                <a:gd name="connsiteY6" fmla="*/ 4224188 h 5244860"/>
                <a:gd name="connsiteX7" fmla="*/ 330978 w 957533"/>
                <a:gd name="connsiteY7" fmla="*/ 4857570 h 5244860"/>
                <a:gd name="connsiteX8" fmla="*/ 0 w 957533"/>
                <a:gd name="connsiteY8" fmla="*/ 5244860 h 524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533" h="5244860">
                  <a:moveTo>
                    <a:pt x="0" y="0"/>
                  </a:moveTo>
                  <a:cubicBezTo>
                    <a:pt x="130115" y="105673"/>
                    <a:pt x="260230" y="211347"/>
                    <a:pt x="379562" y="396815"/>
                  </a:cubicBezTo>
                  <a:cubicBezTo>
                    <a:pt x="498894" y="582283"/>
                    <a:pt x="632833" y="889958"/>
                    <a:pt x="715992" y="1112807"/>
                  </a:cubicBezTo>
                  <a:cubicBezTo>
                    <a:pt x="799151" y="1335656"/>
                    <a:pt x="838259" y="1508184"/>
                    <a:pt x="878516" y="1733909"/>
                  </a:cubicBezTo>
                  <a:cubicBezTo>
                    <a:pt x="918773" y="1959634"/>
                    <a:pt x="957302" y="2169544"/>
                    <a:pt x="957532" y="2467155"/>
                  </a:cubicBezTo>
                  <a:cubicBezTo>
                    <a:pt x="957762" y="2764766"/>
                    <a:pt x="927339" y="3226738"/>
                    <a:pt x="879894" y="3519577"/>
                  </a:cubicBezTo>
                  <a:cubicBezTo>
                    <a:pt x="832449" y="3812416"/>
                    <a:pt x="764347" y="4001189"/>
                    <a:pt x="672861" y="4224188"/>
                  </a:cubicBezTo>
                  <a:cubicBezTo>
                    <a:pt x="581375" y="4447187"/>
                    <a:pt x="443122" y="4687458"/>
                    <a:pt x="330978" y="4857570"/>
                  </a:cubicBezTo>
                  <a:cubicBezTo>
                    <a:pt x="218835" y="5027682"/>
                    <a:pt x="109986" y="5135592"/>
                    <a:pt x="0" y="524486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90500" y="762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130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/60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17" name="Rectangle 16"/>
          <p:cNvSpPr/>
          <p:nvPr/>
        </p:nvSpPr>
        <p:spPr>
          <a:xfrm rot="-2400000">
            <a:off x="2810860" y="1456533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4540513" y="813143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6193171"/>
            <a:ext cx="844374" cy="435852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220423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4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2"/>
    </mc:Choice>
    <mc:Fallback xmlns="">
      <p:transition spd="slow" advTm="9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832" x="8972550" y="4794250"/>
          <p14:tracePt t="2847" x="8966200" y="4787900"/>
          <p14:tracePt t="2854" x="8959850" y="4775200"/>
          <p14:tracePt t="2864" x="8953500" y="4768850"/>
          <p14:tracePt t="2881" x="8940800" y="4749800"/>
          <p14:tracePt t="2897" x="8934450" y="4730750"/>
          <p14:tracePt t="2915" x="8921750" y="4718050"/>
          <p14:tracePt t="2931" x="8921750" y="4711700"/>
          <p14:tracePt t="2949" x="8909050" y="4705350"/>
          <p14:tracePt t="2965" x="8909050" y="4699000"/>
          <p14:tracePt t="2982" x="8902700" y="4692650"/>
          <p14:tracePt t="2999" x="8902700" y="4686300"/>
          <p14:tracePt t="3015" x="8896350" y="4679950"/>
          <p14:tracePt t="3032" x="8896350" y="4673600"/>
          <p14:tracePt t="3065" x="8896350" y="4660900"/>
          <p14:tracePt t="3082" x="8890000" y="4660900"/>
          <p14:tracePt t="3099" x="8883650" y="4654550"/>
          <p14:tracePt t="6230" x="8883650" y="4648200"/>
          <p14:tracePt t="6239" x="8877300" y="4648200"/>
          <p14:tracePt t="6246" x="8877300" y="4635500"/>
          <p14:tracePt t="6255" x="8870950" y="4629150"/>
          <p14:tracePt t="6271" x="8858250" y="4610100"/>
          <p14:tracePt t="6288" x="8851900" y="4597400"/>
          <p14:tracePt t="6305" x="8845550" y="4591050"/>
          <p14:tracePt t="6322" x="8832850" y="4578350"/>
          <p14:tracePt t="6354" x="8832850" y="4572000"/>
          <p14:tracePt t="6430" x="8826500" y="4572000"/>
          <p14:tracePt t="6446" x="8826500" y="4565650"/>
          <p14:tracePt t="6604" x="8826500" y="4559300"/>
          <p14:tracePt t="6631" x="8832850" y="45593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8873" y="756848"/>
            <a:ext cx="6063506" cy="5656652"/>
            <a:chOff x="1548874" y="756848"/>
            <a:chExt cx="6063506" cy="5656652"/>
          </a:xfrm>
        </p:grpSpPr>
        <p:sp>
          <p:nvSpPr>
            <p:cNvPr id="9" name="Rectangle 8"/>
            <p:cNvSpPr/>
            <p:nvPr/>
          </p:nvSpPr>
          <p:spPr>
            <a:xfrm>
              <a:off x="1548874" y="756848"/>
              <a:ext cx="6063506" cy="5656652"/>
            </a:xfrm>
            <a:prstGeom prst="rect">
              <a:avLst/>
            </a:prstGeom>
            <a:solidFill>
              <a:schemeClr val="bg1">
                <a:lumMod val="9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950720" y="967740"/>
              <a:ext cx="5242560" cy="52501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</p:grpSp>
      <p:sp>
        <p:nvSpPr>
          <p:cNvPr id="8" name="Freeform 7"/>
          <p:cNvSpPr/>
          <p:nvPr/>
        </p:nvSpPr>
        <p:spPr>
          <a:xfrm rot="2400000">
            <a:off x="4447660" y="1268624"/>
            <a:ext cx="957533" cy="5244860"/>
          </a:xfrm>
          <a:custGeom>
            <a:avLst/>
            <a:gdLst>
              <a:gd name="connsiteX0" fmla="*/ 0 w 957728"/>
              <a:gd name="connsiteY0" fmla="*/ 0 h 5244860"/>
              <a:gd name="connsiteX1" fmla="*/ 379562 w 957728"/>
              <a:gd name="connsiteY1" fmla="*/ 396815 h 5244860"/>
              <a:gd name="connsiteX2" fmla="*/ 715992 w 957728"/>
              <a:gd name="connsiteY2" fmla="*/ 1112807 h 5244860"/>
              <a:gd name="connsiteX3" fmla="*/ 862641 w 957728"/>
              <a:gd name="connsiteY3" fmla="*/ 1733909 h 5244860"/>
              <a:gd name="connsiteX4" fmla="*/ 957532 w 957728"/>
              <a:gd name="connsiteY4" fmla="*/ 2467155 h 5244860"/>
              <a:gd name="connsiteX5" fmla="*/ 879894 w 957728"/>
              <a:gd name="connsiteY5" fmla="*/ 3519577 h 5244860"/>
              <a:gd name="connsiteX6" fmla="*/ 646981 w 957728"/>
              <a:gd name="connsiteY6" fmla="*/ 4175185 h 5244860"/>
              <a:gd name="connsiteX7" fmla="*/ 327803 w 957728"/>
              <a:gd name="connsiteY7" fmla="*/ 4848045 h 5244860"/>
              <a:gd name="connsiteX8" fmla="*/ 0 w 957728"/>
              <a:gd name="connsiteY8" fmla="*/ 5244860 h 5244860"/>
              <a:gd name="connsiteX0" fmla="*/ 0 w 957705"/>
              <a:gd name="connsiteY0" fmla="*/ 0 h 5244860"/>
              <a:gd name="connsiteX1" fmla="*/ 379562 w 957705"/>
              <a:gd name="connsiteY1" fmla="*/ 396815 h 5244860"/>
              <a:gd name="connsiteX2" fmla="*/ 715992 w 957705"/>
              <a:gd name="connsiteY2" fmla="*/ 1112807 h 5244860"/>
              <a:gd name="connsiteX3" fmla="*/ 862641 w 957705"/>
              <a:gd name="connsiteY3" fmla="*/ 1733909 h 5244860"/>
              <a:gd name="connsiteX4" fmla="*/ 957532 w 957705"/>
              <a:gd name="connsiteY4" fmla="*/ 2467155 h 5244860"/>
              <a:gd name="connsiteX5" fmla="*/ 879894 w 957705"/>
              <a:gd name="connsiteY5" fmla="*/ 3519577 h 5244860"/>
              <a:gd name="connsiteX6" fmla="*/ 672861 w 957705"/>
              <a:gd name="connsiteY6" fmla="*/ 4192438 h 5244860"/>
              <a:gd name="connsiteX7" fmla="*/ 327803 w 957705"/>
              <a:gd name="connsiteY7" fmla="*/ 4848045 h 5244860"/>
              <a:gd name="connsiteX8" fmla="*/ 0 w 957705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192438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82386 w 957533"/>
              <a:gd name="connsiteY6" fmla="*/ 4208313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224188 h 5244860"/>
              <a:gd name="connsiteX7" fmla="*/ 327803 w 957533"/>
              <a:gd name="connsiteY7" fmla="*/ 4848045 h 5244860"/>
              <a:gd name="connsiteX8" fmla="*/ 0 w 957533"/>
              <a:gd name="connsiteY8" fmla="*/ 5244860 h 5244860"/>
              <a:gd name="connsiteX0" fmla="*/ 0 w 957533"/>
              <a:gd name="connsiteY0" fmla="*/ 0 h 5244860"/>
              <a:gd name="connsiteX1" fmla="*/ 379562 w 957533"/>
              <a:gd name="connsiteY1" fmla="*/ 396815 h 5244860"/>
              <a:gd name="connsiteX2" fmla="*/ 715992 w 957533"/>
              <a:gd name="connsiteY2" fmla="*/ 1112807 h 5244860"/>
              <a:gd name="connsiteX3" fmla="*/ 878516 w 957533"/>
              <a:gd name="connsiteY3" fmla="*/ 1733909 h 5244860"/>
              <a:gd name="connsiteX4" fmla="*/ 957532 w 957533"/>
              <a:gd name="connsiteY4" fmla="*/ 2467155 h 5244860"/>
              <a:gd name="connsiteX5" fmla="*/ 879894 w 957533"/>
              <a:gd name="connsiteY5" fmla="*/ 3519577 h 5244860"/>
              <a:gd name="connsiteX6" fmla="*/ 672861 w 957533"/>
              <a:gd name="connsiteY6" fmla="*/ 4224188 h 5244860"/>
              <a:gd name="connsiteX7" fmla="*/ 330978 w 957533"/>
              <a:gd name="connsiteY7" fmla="*/ 4857570 h 5244860"/>
              <a:gd name="connsiteX8" fmla="*/ 0 w 957533"/>
              <a:gd name="connsiteY8" fmla="*/ 5244860 h 524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533" h="5244860">
                <a:moveTo>
                  <a:pt x="0" y="0"/>
                </a:moveTo>
                <a:cubicBezTo>
                  <a:pt x="130115" y="105673"/>
                  <a:pt x="260230" y="211347"/>
                  <a:pt x="379562" y="396815"/>
                </a:cubicBezTo>
                <a:cubicBezTo>
                  <a:pt x="498894" y="582283"/>
                  <a:pt x="632833" y="889958"/>
                  <a:pt x="715992" y="1112807"/>
                </a:cubicBezTo>
                <a:cubicBezTo>
                  <a:pt x="799151" y="1335656"/>
                  <a:pt x="838259" y="1508184"/>
                  <a:pt x="878516" y="1733909"/>
                </a:cubicBezTo>
                <a:cubicBezTo>
                  <a:pt x="918773" y="1959634"/>
                  <a:pt x="957302" y="2169544"/>
                  <a:pt x="957532" y="2467155"/>
                </a:cubicBezTo>
                <a:cubicBezTo>
                  <a:pt x="957762" y="2764766"/>
                  <a:pt x="927339" y="3226738"/>
                  <a:pt x="879894" y="3519577"/>
                </a:cubicBezTo>
                <a:cubicBezTo>
                  <a:pt x="832449" y="3812416"/>
                  <a:pt x="764347" y="4001189"/>
                  <a:pt x="672861" y="4224188"/>
                </a:cubicBezTo>
                <a:cubicBezTo>
                  <a:pt x="581375" y="4447187"/>
                  <a:pt x="443122" y="4687458"/>
                  <a:pt x="330978" y="4857570"/>
                </a:cubicBezTo>
                <a:cubicBezTo>
                  <a:pt x="218835" y="5027682"/>
                  <a:pt x="109986" y="5135592"/>
                  <a:pt x="0" y="524486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90500" y="762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130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/60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4540513" y="813143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3" y="6193171"/>
            <a:ext cx="844374" cy="435852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20423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extLst>
      <p:ext uri="{BB962C8B-B14F-4D97-AF65-F5344CB8AC3E}">
        <p14:creationId xmlns:p14="http://schemas.microsoft.com/office/powerpoint/2010/main" val="17832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4"/>
    </mc:Choice>
    <mc:Fallback xmlns="">
      <p:transition spd="slow" advTm="10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.5|2.7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3|1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44</Words>
  <Application>Microsoft Office PowerPoint</Application>
  <PresentationFormat>On-screen Show (4:3)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</dc:creator>
  <cp:lastModifiedBy>paris</cp:lastModifiedBy>
  <cp:revision>72</cp:revision>
  <dcterms:created xsi:type="dcterms:W3CDTF">2020-05-15T09:18:35Z</dcterms:created>
  <dcterms:modified xsi:type="dcterms:W3CDTF">2020-05-21T10:50:49Z</dcterms:modified>
</cp:coreProperties>
</file>