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76" r:id="rId9"/>
    <p:sldId id="277" r:id="rId10"/>
    <p:sldId id="263" r:id="rId11"/>
    <p:sldId id="264" r:id="rId12"/>
    <p:sldId id="265" r:id="rId13"/>
    <p:sldId id="266" r:id="rId14"/>
    <p:sldId id="267" r:id="rId15"/>
    <p:sldId id="268" r:id="rId16"/>
    <p:sldId id="269" r:id="rId17"/>
    <p:sldId id="270" r:id="rId18"/>
    <p:sldId id="271" r:id="rId19"/>
    <p:sldId id="272" r:id="rId20"/>
    <p:sldId id="273" r:id="rId21"/>
    <p:sldId id="275" r:id="rId22"/>
    <p:sldId id="27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10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doris Dimitrakos" userId="e90dc7cb225837dd" providerId="LiveId" clId="{76FE8C5F-7E37-4B9A-B979-E83E9F4B1622}"/>
    <pc:docChg chg="undo custSel addSld delSld modSld sldOrd">
      <pc:chgData name="Thodoris Dimitrakos" userId="e90dc7cb225837dd" providerId="LiveId" clId="{76FE8C5F-7E37-4B9A-B979-E83E9F4B1622}" dt="2020-03-01T14:13:23.532" v="3171" actId="20577"/>
      <pc:docMkLst>
        <pc:docMk/>
      </pc:docMkLst>
      <pc:sldChg chg="modSp add mod">
        <pc:chgData name="Thodoris Dimitrakos" userId="e90dc7cb225837dd" providerId="LiveId" clId="{76FE8C5F-7E37-4B9A-B979-E83E9F4B1622}" dt="2020-02-26T13:58:25.581" v="35" actId="27636"/>
        <pc:sldMkLst>
          <pc:docMk/>
          <pc:sldMk cId="3179127183" sldId="256"/>
        </pc:sldMkLst>
        <pc:spChg chg="mod">
          <ac:chgData name="Thodoris Dimitrakos" userId="e90dc7cb225837dd" providerId="LiveId" clId="{76FE8C5F-7E37-4B9A-B979-E83E9F4B1622}" dt="2020-02-26T13:58:25.581" v="35" actId="27636"/>
          <ac:spMkLst>
            <pc:docMk/>
            <pc:sldMk cId="3179127183" sldId="256"/>
            <ac:spMk id="2" creationId="{F03ABB1D-E366-42FE-8B78-B109726AEDE0}"/>
          </ac:spMkLst>
        </pc:spChg>
      </pc:sldChg>
      <pc:sldChg chg="addSp delSp modSp add mod">
        <pc:chgData name="Thodoris Dimitrakos" userId="e90dc7cb225837dd" providerId="LiveId" clId="{76FE8C5F-7E37-4B9A-B979-E83E9F4B1622}" dt="2020-02-26T14:01:21.017" v="327" actId="20577"/>
        <pc:sldMkLst>
          <pc:docMk/>
          <pc:sldMk cId="356728614" sldId="257"/>
        </pc:sldMkLst>
        <pc:spChg chg="mod">
          <ac:chgData name="Thodoris Dimitrakos" userId="e90dc7cb225837dd" providerId="LiveId" clId="{76FE8C5F-7E37-4B9A-B979-E83E9F4B1622}" dt="2020-02-26T13:58:53.441" v="104" actId="20577"/>
          <ac:spMkLst>
            <pc:docMk/>
            <pc:sldMk cId="356728614" sldId="257"/>
            <ac:spMk id="2" creationId="{615DA8CF-FCA4-43EF-8080-3D43316CB744}"/>
          </ac:spMkLst>
        </pc:spChg>
        <pc:spChg chg="del">
          <ac:chgData name="Thodoris Dimitrakos" userId="e90dc7cb225837dd" providerId="LiveId" clId="{76FE8C5F-7E37-4B9A-B979-E83E9F4B1622}" dt="2020-02-26T13:59:28.758" v="105" actId="3680"/>
          <ac:spMkLst>
            <pc:docMk/>
            <pc:sldMk cId="356728614" sldId="257"/>
            <ac:spMk id="3" creationId="{BAF856F8-84C6-46FF-823A-D27675786F1C}"/>
          </ac:spMkLst>
        </pc:spChg>
        <pc:graphicFrameChg chg="add mod ord modGraphic">
          <ac:chgData name="Thodoris Dimitrakos" userId="e90dc7cb225837dd" providerId="LiveId" clId="{76FE8C5F-7E37-4B9A-B979-E83E9F4B1622}" dt="2020-02-26T14:01:21.017" v="327" actId="20577"/>
          <ac:graphicFrameMkLst>
            <pc:docMk/>
            <pc:sldMk cId="356728614" sldId="257"/>
            <ac:graphicFrameMk id="4" creationId="{EA002E8A-29DD-43EE-984D-CF970D06EF56}"/>
          </ac:graphicFrameMkLst>
        </pc:graphicFrameChg>
      </pc:sldChg>
      <pc:sldChg chg="modSp add mod">
        <pc:chgData name="Thodoris Dimitrakos" userId="e90dc7cb225837dd" providerId="LiveId" clId="{76FE8C5F-7E37-4B9A-B979-E83E9F4B1622}" dt="2020-02-28T23:27:20.716" v="1458" actId="20577"/>
        <pc:sldMkLst>
          <pc:docMk/>
          <pc:sldMk cId="4183900804" sldId="258"/>
        </pc:sldMkLst>
        <pc:spChg chg="mod">
          <ac:chgData name="Thodoris Dimitrakos" userId="e90dc7cb225837dd" providerId="LiveId" clId="{76FE8C5F-7E37-4B9A-B979-E83E9F4B1622}" dt="2020-02-28T23:27:20.716" v="1458" actId="20577"/>
          <ac:spMkLst>
            <pc:docMk/>
            <pc:sldMk cId="4183900804" sldId="258"/>
            <ac:spMk id="2" creationId="{492930CD-B7CF-4137-BF68-DB9558EF65C0}"/>
          </ac:spMkLst>
        </pc:spChg>
        <pc:spChg chg="mod">
          <ac:chgData name="Thodoris Dimitrakos" userId="e90dc7cb225837dd" providerId="LiveId" clId="{76FE8C5F-7E37-4B9A-B979-E83E9F4B1622}" dt="2020-02-27T14:34:40.694" v="480" actId="20577"/>
          <ac:spMkLst>
            <pc:docMk/>
            <pc:sldMk cId="4183900804" sldId="258"/>
            <ac:spMk id="3" creationId="{BE553916-3623-48BC-AA3A-9ED0FEB8588D}"/>
          </ac:spMkLst>
        </pc:spChg>
      </pc:sldChg>
      <pc:sldChg chg="modSp add mod">
        <pc:chgData name="Thodoris Dimitrakos" userId="e90dc7cb225837dd" providerId="LiveId" clId="{76FE8C5F-7E37-4B9A-B979-E83E9F4B1622}" dt="2020-02-27T14:39:54.238" v="602" actId="313"/>
        <pc:sldMkLst>
          <pc:docMk/>
          <pc:sldMk cId="20335490" sldId="259"/>
        </pc:sldMkLst>
        <pc:spChg chg="mod">
          <ac:chgData name="Thodoris Dimitrakos" userId="e90dc7cb225837dd" providerId="LiveId" clId="{76FE8C5F-7E37-4B9A-B979-E83E9F4B1622}" dt="2020-02-27T14:35:27.663" v="496" actId="20577"/>
          <ac:spMkLst>
            <pc:docMk/>
            <pc:sldMk cId="20335490" sldId="259"/>
            <ac:spMk id="2" creationId="{85C7B378-2618-45FE-8CA6-F4CCD13BE12B}"/>
          </ac:spMkLst>
        </pc:spChg>
        <pc:spChg chg="mod">
          <ac:chgData name="Thodoris Dimitrakos" userId="e90dc7cb225837dd" providerId="LiveId" clId="{76FE8C5F-7E37-4B9A-B979-E83E9F4B1622}" dt="2020-02-27T14:39:54.238" v="602" actId="313"/>
          <ac:spMkLst>
            <pc:docMk/>
            <pc:sldMk cId="20335490" sldId="259"/>
            <ac:spMk id="3" creationId="{BFBE9939-9B8A-4AB2-99CC-DC227B51C931}"/>
          </ac:spMkLst>
        </pc:spChg>
      </pc:sldChg>
      <pc:sldChg chg="modSp add mod">
        <pc:chgData name="Thodoris Dimitrakos" userId="e90dc7cb225837dd" providerId="LiveId" clId="{76FE8C5F-7E37-4B9A-B979-E83E9F4B1622}" dt="2020-02-28T20:22:18.202" v="629" actId="20577"/>
        <pc:sldMkLst>
          <pc:docMk/>
          <pc:sldMk cId="1731158435" sldId="260"/>
        </pc:sldMkLst>
        <pc:spChg chg="mod">
          <ac:chgData name="Thodoris Dimitrakos" userId="e90dc7cb225837dd" providerId="LiveId" clId="{76FE8C5F-7E37-4B9A-B979-E83E9F4B1622}" dt="2020-02-28T20:22:18.202" v="629" actId="20577"/>
          <ac:spMkLst>
            <pc:docMk/>
            <pc:sldMk cId="1731158435" sldId="260"/>
            <ac:spMk id="2" creationId="{524EBBC4-3E71-49D4-A382-62FB1615225A}"/>
          </ac:spMkLst>
        </pc:spChg>
        <pc:spChg chg="mod">
          <ac:chgData name="Thodoris Dimitrakos" userId="e90dc7cb225837dd" providerId="LiveId" clId="{76FE8C5F-7E37-4B9A-B979-E83E9F4B1622}" dt="2020-02-28T20:22:02.514" v="607" actId="20577"/>
          <ac:spMkLst>
            <pc:docMk/>
            <pc:sldMk cId="1731158435" sldId="260"/>
            <ac:spMk id="3" creationId="{A745FE1D-1692-44EC-A7FF-4EAB8CFF1CC0}"/>
          </ac:spMkLst>
        </pc:spChg>
      </pc:sldChg>
      <pc:sldChg chg="modSp add mod ord">
        <pc:chgData name="Thodoris Dimitrakos" userId="e90dc7cb225837dd" providerId="LiveId" clId="{76FE8C5F-7E37-4B9A-B979-E83E9F4B1622}" dt="2020-02-28T20:31:41.845" v="696" actId="20577"/>
        <pc:sldMkLst>
          <pc:docMk/>
          <pc:sldMk cId="3961113225" sldId="261"/>
        </pc:sldMkLst>
        <pc:spChg chg="mod">
          <ac:chgData name="Thodoris Dimitrakos" userId="e90dc7cb225837dd" providerId="LiveId" clId="{76FE8C5F-7E37-4B9A-B979-E83E9F4B1622}" dt="2020-02-28T20:31:01.392" v="663" actId="20577"/>
          <ac:spMkLst>
            <pc:docMk/>
            <pc:sldMk cId="3961113225" sldId="261"/>
            <ac:spMk id="2" creationId="{843C9B88-008A-437C-9B16-83FCB830A907}"/>
          </ac:spMkLst>
        </pc:spChg>
        <pc:spChg chg="mod">
          <ac:chgData name="Thodoris Dimitrakos" userId="e90dc7cb225837dd" providerId="LiveId" clId="{76FE8C5F-7E37-4B9A-B979-E83E9F4B1622}" dt="2020-02-28T20:31:41.845" v="696" actId="20577"/>
          <ac:spMkLst>
            <pc:docMk/>
            <pc:sldMk cId="3961113225" sldId="261"/>
            <ac:spMk id="3" creationId="{EFDA7CC7-FBA0-4FF7-8A7C-4F244013CABF}"/>
          </ac:spMkLst>
        </pc:spChg>
      </pc:sldChg>
      <pc:sldChg chg="addSp delSp modSp add mod">
        <pc:chgData name="Thodoris Dimitrakos" userId="e90dc7cb225837dd" providerId="LiveId" clId="{76FE8C5F-7E37-4B9A-B979-E83E9F4B1622}" dt="2020-03-01T14:10:03.016" v="3145" actId="123"/>
        <pc:sldMkLst>
          <pc:docMk/>
          <pc:sldMk cId="3568769591" sldId="262"/>
        </pc:sldMkLst>
        <pc:spChg chg="mod">
          <ac:chgData name="Thodoris Dimitrakos" userId="e90dc7cb225837dd" providerId="LiveId" clId="{76FE8C5F-7E37-4B9A-B979-E83E9F4B1622}" dt="2020-02-28T23:27:27.832" v="1459" actId="122"/>
          <ac:spMkLst>
            <pc:docMk/>
            <pc:sldMk cId="3568769591" sldId="262"/>
            <ac:spMk id="2" creationId="{DEA3B41A-0BEF-400F-8C5A-F025C31BD031}"/>
          </ac:spMkLst>
        </pc:spChg>
        <pc:spChg chg="mod">
          <ac:chgData name="Thodoris Dimitrakos" userId="e90dc7cb225837dd" providerId="LiveId" clId="{76FE8C5F-7E37-4B9A-B979-E83E9F4B1622}" dt="2020-03-01T14:10:03.016" v="3145" actId="123"/>
          <ac:spMkLst>
            <pc:docMk/>
            <pc:sldMk cId="3568769591" sldId="262"/>
            <ac:spMk id="3" creationId="{13EEC7E8-A1AE-48A4-8A51-F1F8E9F87F32}"/>
          </ac:spMkLst>
        </pc:spChg>
        <pc:spChg chg="add del mod">
          <ac:chgData name="Thodoris Dimitrakos" userId="e90dc7cb225837dd" providerId="LiveId" clId="{76FE8C5F-7E37-4B9A-B979-E83E9F4B1622}" dt="2020-02-28T21:01:09.224" v="711"/>
          <ac:spMkLst>
            <pc:docMk/>
            <pc:sldMk cId="3568769591" sldId="262"/>
            <ac:spMk id="4" creationId="{DA32ACAC-0894-4A34-8D94-72CF9A0225F7}"/>
          </ac:spMkLst>
        </pc:spChg>
      </pc:sldChg>
      <pc:sldChg chg="modSp add mod">
        <pc:chgData name="Thodoris Dimitrakos" userId="e90dc7cb225837dd" providerId="LiveId" clId="{76FE8C5F-7E37-4B9A-B979-E83E9F4B1622}" dt="2020-02-28T23:27:39.577" v="1460" actId="122"/>
        <pc:sldMkLst>
          <pc:docMk/>
          <pc:sldMk cId="1654190219" sldId="263"/>
        </pc:sldMkLst>
        <pc:spChg chg="mod">
          <ac:chgData name="Thodoris Dimitrakos" userId="e90dc7cb225837dd" providerId="LiveId" clId="{76FE8C5F-7E37-4B9A-B979-E83E9F4B1622}" dt="2020-02-28T23:27:39.577" v="1460" actId="122"/>
          <ac:spMkLst>
            <pc:docMk/>
            <pc:sldMk cId="1654190219" sldId="263"/>
            <ac:spMk id="2" creationId="{8A5117B9-B6F4-4FBD-8810-E7ED76FB7AC8}"/>
          </ac:spMkLst>
        </pc:spChg>
        <pc:spChg chg="mod">
          <ac:chgData name="Thodoris Dimitrakos" userId="e90dc7cb225837dd" providerId="LiveId" clId="{76FE8C5F-7E37-4B9A-B979-E83E9F4B1622}" dt="2020-02-28T21:14:36.275" v="936" actId="20577"/>
          <ac:spMkLst>
            <pc:docMk/>
            <pc:sldMk cId="1654190219" sldId="263"/>
            <ac:spMk id="3" creationId="{582B2C13-ABCD-49C7-9841-1C579A66A172}"/>
          </ac:spMkLst>
        </pc:spChg>
      </pc:sldChg>
      <pc:sldChg chg="modSp add mod">
        <pc:chgData name="Thodoris Dimitrakos" userId="e90dc7cb225837dd" providerId="LiveId" clId="{76FE8C5F-7E37-4B9A-B979-E83E9F4B1622}" dt="2020-02-28T23:05:12.625" v="1055" actId="20577"/>
        <pc:sldMkLst>
          <pc:docMk/>
          <pc:sldMk cId="1452737415" sldId="264"/>
        </pc:sldMkLst>
        <pc:spChg chg="mod">
          <ac:chgData name="Thodoris Dimitrakos" userId="e90dc7cb225837dd" providerId="LiveId" clId="{76FE8C5F-7E37-4B9A-B979-E83E9F4B1622}" dt="2020-02-28T22:17:22.433" v="956" actId="20577"/>
          <ac:spMkLst>
            <pc:docMk/>
            <pc:sldMk cId="1452737415" sldId="264"/>
            <ac:spMk id="2" creationId="{80DBC5C9-BE05-447C-B09C-91F243876BFB}"/>
          </ac:spMkLst>
        </pc:spChg>
        <pc:spChg chg="mod">
          <ac:chgData name="Thodoris Dimitrakos" userId="e90dc7cb225837dd" providerId="LiveId" clId="{76FE8C5F-7E37-4B9A-B979-E83E9F4B1622}" dt="2020-02-28T23:05:12.625" v="1055" actId="20577"/>
          <ac:spMkLst>
            <pc:docMk/>
            <pc:sldMk cId="1452737415" sldId="264"/>
            <ac:spMk id="3" creationId="{346A26E1-2B43-4424-9D10-B66EA64E1BE0}"/>
          </ac:spMkLst>
        </pc:spChg>
      </pc:sldChg>
      <pc:sldChg chg="modSp add mod">
        <pc:chgData name="Thodoris Dimitrakos" userId="e90dc7cb225837dd" providerId="LiveId" clId="{76FE8C5F-7E37-4B9A-B979-E83E9F4B1622}" dt="2020-02-28T23:24:56.530" v="1432" actId="20577"/>
        <pc:sldMkLst>
          <pc:docMk/>
          <pc:sldMk cId="842921081" sldId="265"/>
        </pc:sldMkLst>
        <pc:spChg chg="mod">
          <ac:chgData name="Thodoris Dimitrakos" userId="e90dc7cb225837dd" providerId="LiveId" clId="{76FE8C5F-7E37-4B9A-B979-E83E9F4B1622}" dt="2020-02-28T21:04:16.722" v="861" actId="20577"/>
          <ac:spMkLst>
            <pc:docMk/>
            <pc:sldMk cId="842921081" sldId="265"/>
            <ac:spMk id="2" creationId="{B651C683-07A5-4BB5-85A3-BA2AA9CC2217}"/>
          </ac:spMkLst>
        </pc:spChg>
        <pc:spChg chg="mod">
          <ac:chgData name="Thodoris Dimitrakos" userId="e90dc7cb225837dd" providerId="LiveId" clId="{76FE8C5F-7E37-4B9A-B979-E83E9F4B1622}" dt="2020-02-28T23:24:56.530" v="1432" actId="20577"/>
          <ac:spMkLst>
            <pc:docMk/>
            <pc:sldMk cId="842921081" sldId="265"/>
            <ac:spMk id="3" creationId="{5AA1D22C-E3D8-4DE7-959C-53F314C1C44A}"/>
          </ac:spMkLst>
        </pc:spChg>
      </pc:sldChg>
      <pc:sldChg chg="modSp add mod">
        <pc:chgData name="Thodoris Dimitrakos" userId="e90dc7cb225837dd" providerId="LiveId" clId="{76FE8C5F-7E37-4B9A-B979-E83E9F4B1622}" dt="2020-02-28T23:26:41.702" v="1451" actId="20577"/>
        <pc:sldMkLst>
          <pc:docMk/>
          <pc:sldMk cId="4001955298" sldId="266"/>
        </pc:sldMkLst>
        <pc:spChg chg="mod">
          <ac:chgData name="Thodoris Dimitrakos" userId="e90dc7cb225837dd" providerId="LiveId" clId="{76FE8C5F-7E37-4B9A-B979-E83E9F4B1622}" dt="2020-02-28T23:15:43.094" v="1095" actId="20577"/>
          <ac:spMkLst>
            <pc:docMk/>
            <pc:sldMk cId="4001955298" sldId="266"/>
            <ac:spMk id="2" creationId="{6183930B-1AD5-486C-A1C0-5E0FCA7AC72A}"/>
          </ac:spMkLst>
        </pc:spChg>
        <pc:spChg chg="mod">
          <ac:chgData name="Thodoris Dimitrakos" userId="e90dc7cb225837dd" providerId="LiveId" clId="{76FE8C5F-7E37-4B9A-B979-E83E9F4B1622}" dt="2020-02-28T23:26:41.702" v="1451" actId="20577"/>
          <ac:spMkLst>
            <pc:docMk/>
            <pc:sldMk cId="4001955298" sldId="266"/>
            <ac:spMk id="3" creationId="{BE0A6098-DAAA-4BC6-873B-F584CD1EF0F2}"/>
          </ac:spMkLst>
        </pc:spChg>
      </pc:sldChg>
      <pc:sldChg chg="modSp add mod">
        <pc:chgData name="Thodoris Dimitrakos" userId="e90dc7cb225837dd" providerId="LiveId" clId="{76FE8C5F-7E37-4B9A-B979-E83E9F4B1622}" dt="2020-02-29T00:12:16.821" v="1564" actId="20577"/>
        <pc:sldMkLst>
          <pc:docMk/>
          <pc:sldMk cId="1061578572" sldId="267"/>
        </pc:sldMkLst>
        <pc:spChg chg="mod">
          <ac:chgData name="Thodoris Dimitrakos" userId="e90dc7cb225837dd" providerId="LiveId" clId="{76FE8C5F-7E37-4B9A-B979-E83E9F4B1622}" dt="2020-02-28T23:27:46.486" v="1462" actId="122"/>
          <ac:spMkLst>
            <pc:docMk/>
            <pc:sldMk cId="1061578572" sldId="267"/>
            <ac:spMk id="2" creationId="{609E22A9-D374-475F-97A2-476185638749}"/>
          </ac:spMkLst>
        </pc:spChg>
        <pc:spChg chg="mod">
          <ac:chgData name="Thodoris Dimitrakos" userId="e90dc7cb225837dd" providerId="LiveId" clId="{76FE8C5F-7E37-4B9A-B979-E83E9F4B1622}" dt="2020-02-29T00:12:16.821" v="1564" actId="20577"/>
          <ac:spMkLst>
            <pc:docMk/>
            <pc:sldMk cId="1061578572" sldId="267"/>
            <ac:spMk id="3" creationId="{89194F62-A7D9-4C02-B485-1C17DF6930A0}"/>
          </ac:spMkLst>
        </pc:spChg>
      </pc:sldChg>
      <pc:sldChg chg="modSp add mod">
        <pc:chgData name="Thodoris Dimitrakos" userId="e90dc7cb225837dd" providerId="LiveId" clId="{76FE8C5F-7E37-4B9A-B979-E83E9F4B1622}" dt="2020-02-29T08:41:27.208" v="2135" actId="123"/>
        <pc:sldMkLst>
          <pc:docMk/>
          <pc:sldMk cId="425320882" sldId="268"/>
        </pc:sldMkLst>
        <pc:spChg chg="mod">
          <ac:chgData name="Thodoris Dimitrakos" userId="e90dc7cb225837dd" providerId="LiveId" clId="{76FE8C5F-7E37-4B9A-B979-E83E9F4B1622}" dt="2020-02-29T07:49:20.484" v="1581" actId="20577"/>
          <ac:spMkLst>
            <pc:docMk/>
            <pc:sldMk cId="425320882" sldId="268"/>
            <ac:spMk id="2" creationId="{4230B216-23E7-41F2-82FB-1ABDE7EE020A}"/>
          </ac:spMkLst>
        </pc:spChg>
        <pc:spChg chg="mod">
          <ac:chgData name="Thodoris Dimitrakos" userId="e90dc7cb225837dd" providerId="LiveId" clId="{76FE8C5F-7E37-4B9A-B979-E83E9F4B1622}" dt="2020-02-29T08:41:27.208" v="2135" actId="123"/>
          <ac:spMkLst>
            <pc:docMk/>
            <pc:sldMk cId="425320882" sldId="268"/>
            <ac:spMk id="3" creationId="{FF8BFEDB-3FDA-4344-ABD8-969E95ECA842}"/>
          </ac:spMkLst>
        </pc:spChg>
      </pc:sldChg>
      <pc:sldChg chg="modSp add mod">
        <pc:chgData name="Thodoris Dimitrakos" userId="e90dc7cb225837dd" providerId="LiveId" clId="{76FE8C5F-7E37-4B9A-B979-E83E9F4B1622}" dt="2020-02-29T08:25:25.556" v="1904" actId="20577"/>
        <pc:sldMkLst>
          <pc:docMk/>
          <pc:sldMk cId="4179850656" sldId="269"/>
        </pc:sldMkLst>
        <pc:spChg chg="mod">
          <ac:chgData name="Thodoris Dimitrakos" userId="e90dc7cb225837dd" providerId="LiveId" clId="{76FE8C5F-7E37-4B9A-B979-E83E9F4B1622}" dt="2020-02-29T08:07:47.419" v="1622" actId="20577"/>
          <ac:spMkLst>
            <pc:docMk/>
            <pc:sldMk cId="4179850656" sldId="269"/>
            <ac:spMk id="2" creationId="{03450CCF-71CA-46AF-A8F5-94AD167BA248}"/>
          </ac:spMkLst>
        </pc:spChg>
        <pc:spChg chg="mod">
          <ac:chgData name="Thodoris Dimitrakos" userId="e90dc7cb225837dd" providerId="LiveId" clId="{76FE8C5F-7E37-4B9A-B979-E83E9F4B1622}" dt="2020-02-29T08:25:25.556" v="1904" actId="20577"/>
          <ac:spMkLst>
            <pc:docMk/>
            <pc:sldMk cId="4179850656" sldId="269"/>
            <ac:spMk id="3" creationId="{744FF71F-8944-4FDC-8C6D-49A82350C7D2}"/>
          </ac:spMkLst>
        </pc:spChg>
      </pc:sldChg>
      <pc:sldChg chg="modSp add mod">
        <pc:chgData name="Thodoris Dimitrakos" userId="e90dc7cb225837dd" providerId="LiveId" clId="{76FE8C5F-7E37-4B9A-B979-E83E9F4B1622}" dt="2020-02-29T08:41:20.609" v="2134" actId="123"/>
        <pc:sldMkLst>
          <pc:docMk/>
          <pc:sldMk cId="3071592007" sldId="270"/>
        </pc:sldMkLst>
        <pc:spChg chg="mod">
          <ac:chgData name="Thodoris Dimitrakos" userId="e90dc7cb225837dd" providerId="LiveId" clId="{76FE8C5F-7E37-4B9A-B979-E83E9F4B1622}" dt="2020-02-29T08:28:03.587" v="2005" actId="20577"/>
          <ac:spMkLst>
            <pc:docMk/>
            <pc:sldMk cId="3071592007" sldId="270"/>
            <ac:spMk id="2" creationId="{1A70B100-3B10-4AB3-902E-866BEC196770}"/>
          </ac:spMkLst>
        </pc:spChg>
        <pc:spChg chg="mod">
          <ac:chgData name="Thodoris Dimitrakos" userId="e90dc7cb225837dd" providerId="LiveId" clId="{76FE8C5F-7E37-4B9A-B979-E83E9F4B1622}" dt="2020-02-29T08:41:20.609" v="2134" actId="123"/>
          <ac:spMkLst>
            <pc:docMk/>
            <pc:sldMk cId="3071592007" sldId="270"/>
            <ac:spMk id="3" creationId="{27D0598F-D621-457B-A357-B9F6955E583D}"/>
          </ac:spMkLst>
        </pc:spChg>
      </pc:sldChg>
      <pc:sldChg chg="modSp add mod">
        <pc:chgData name="Thodoris Dimitrakos" userId="e90dc7cb225837dd" providerId="LiveId" clId="{76FE8C5F-7E37-4B9A-B979-E83E9F4B1622}" dt="2020-02-29T08:43:34.057" v="2147" actId="20577"/>
        <pc:sldMkLst>
          <pc:docMk/>
          <pc:sldMk cId="1844340455" sldId="271"/>
        </pc:sldMkLst>
        <pc:spChg chg="mod">
          <ac:chgData name="Thodoris Dimitrakos" userId="e90dc7cb225837dd" providerId="LiveId" clId="{76FE8C5F-7E37-4B9A-B979-E83E9F4B1622}" dt="2020-02-29T08:25:40.747" v="1917" actId="20577"/>
          <ac:spMkLst>
            <pc:docMk/>
            <pc:sldMk cId="1844340455" sldId="271"/>
            <ac:spMk id="2" creationId="{BCFA38A4-B525-4D4C-B993-7AD2796AC2EB}"/>
          </ac:spMkLst>
        </pc:spChg>
        <pc:spChg chg="mod">
          <ac:chgData name="Thodoris Dimitrakos" userId="e90dc7cb225837dd" providerId="LiveId" clId="{76FE8C5F-7E37-4B9A-B979-E83E9F4B1622}" dt="2020-02-29T08:43:34.057" v="2147" actId="20577"/>
          <ac:spMkLst>
            <pc:docMk/>
            <pc:sldMk cId="1844340455" sldId="271"/>
            <ac:spMk id="3" creationId="{9A4030E5-0E10-439B-B251-AEAC3157ED4A}"/>
          </ac:spMkLst>
        </pc:spChg>
      </pc:sldChg>
      <pc:sldChg chg="modSp add mod">
        <pc:chgData name="Thodoris Dimitrakos" userId="e90dc7cb225837dd" providerId="LiveId" clId="{76FE8C5F-7E37-4B9A-B979-E83E9F4B1622}" dt="2020-02-29T08:43:48.514" v="2150" actId="20577"/>
        <pc:sldMkLst>
          <pc:docMk/>
          <pc:sldMk cId="1955742788" sldId="272"/>
        </pc:sldMkLst>
        <pc:spChg chg="mod">
          <ac:chgData name="Thodoris Dimitrakos" userId="e90dc7cb225837dd" providerId="LiveId" clId="{76FE8C5F-7E37-4B9A-B979-E83E9F4B1622}" dt="2020-02-29T08:42:10.577" v="2144" actId="20577"/>
          <ac:spMkLst>
            <pc:docMk/>
            <pc:sldMk cId="1955742788" sldId="272"/>
            <ac:spMk id="2" creationId="{4F89D88C-6EB2-4C43-BE3D-74E8546F39E8}"/>
          </ac:spMkLst>
        </pc:spChg>
        <pc:spChg chg="mod">
          <ac:chgData name="Thodoris Dimitrakos" userId="e90dc7cb225837dd" providerId="LiveId" clId="{76FE8C5F-7E37-4B9A-B979-E83E9F4B1622}" dt="2020-02-29T08:43:48.514" v="2150" actId="20577"/>
          <ac:spMkLst>
            <pc:docMk/>
            <pc:sldMk cId="1955742788" sldId="272"/>
            <ac:spMk id="3" creationId="{90F2EEC1-8980-4907-9D5A-87C6A05107D7}"/>
          </ac:spMkLst>
        </pc:spChg>
      </pc:sldChg>
      <pc:sldChg chg="modSp add mod">
        <pc:chgData name="Thodoris Dimitrakos" userId="e90dc7cb225837dd" providerId="LiveId" clId="{76FE8C5F-7E37-4B9A-B979-E83E9F4B1622}" dt="2020-02-29T11:36:55.683" v="2406" actId="27636"/>
        <pc:sldMkLst>
          <pc:docMk/>
          <pc:sldMk cId="2254607166" sldId="273"/>
        </pc:sldMkLst>
        <pc:spChg chg="mod">
          <ac:chgData name="Thodoris Dimitrakos" userId="e90dc7cb225837dd" providerId="LiveId" clId="{76FE8C5F-7E37-4B9A-B979-E83E9F4B1622}" dt="2020-02-29T08:43:59.424" v="2156" actId="20577"/>
          <ac:spMkLst>
            <pc:docMk/>
            <pc:sldMk cId="2254607166" sldId="273"/>
            <ac:spMk id="2" creationId="{79AF63B4-B587-4FB1-A99F-717FD25D7A6A}"/>
          </ac:spMkLst>
        </pc:spChg>
        <pc:spChg chg="mod">
          <ac:chgData name="Thodoris Dimitrakos" userId="e90dc7cb225837dd" providerId="LiveId" clId="{76FE8C5F-7E37-4B9A-B979-E83E9F4B1622}" dt="2020-02-29T11:36:55.683" v="2406" actId="27636"/>
          <ac:spMkLst>
            <pc:docMk/>
            <pc:sldMk cId="2254607166" sldId="273"/>
            <ac:spMk id="3" creationId="{093D3927-8C09-4AB6-9B21-3D08D3C3FC72}"/>
          </ac:spMkLst>
        </pc:spChg>
      </pc:sldChg>
      <pc:sldChg chg="modSp add mod">
        <pc:chgData name="Thodoris Dimitrakos" userId="e90dc7cb225837dd" providerId="LiveId" clId="{76FE8C5F-7E37-4B9A-B979-E83E9F4B1622}" dt="2020-02-29T14:16:44.855" v="3086" actId="20577"/>
        <pc:sldMkLst>
          <pc:docMk/>
          <pc:sldMk cId="80348556" sldId="274"/>
        </pc:sldMkLst>
        <pc:spChg chg="mod">
          <ac:chgData name="Thodoris Dimitrakos" userId="e90dc7cb225837dd" providerId="LiveId" clId="{76FE8C5F-7E37-4B9A-B979-E83E9F4B1622}" dt="2020-02-29T11:37:12.458" v="2440" actId="20577"/>
          <ac:spMkLst>
            <pc:docMk/>
            <pc:sldMk cId="80348556" sldId="274"/>
            <ac:spMk id="2" creationId="{2468B688-F39F-4AE9-8333-E292B31881D7}"/>
          </ac:spMkLst>
        </pc:spChg>
        <pc:spChg chg="mod">
          <ac:chgData name="Thodoris Dimitrakos" userId="e90dc7cb225837dd" providerId="LiveId" clId="{76FE8C5F-7E37-4B9A-B979-E83E9F4B1622}" dt="2020-02-29T14:16:44.855" v="3086" actId="20577"/>
          <ac:spMkLst>
            <pc:docMk/>
            <pc:sldMk cId="80348556" sldId="274"/>
            <ac:spMk id="3" creationId="{801952D1-34E9-40BC-8768-4C568405DDFF}"/>
          </ac:spMkLst>
        </pc:spChg>
      </pc:sldChg>
      <pc:sldChg chg="modSp add mod">
        <pc:chgData name="Thodoris Dimitrakos" userId="e90dc7cb225837dd" providerId="LiveId" clId="{76FE8C5F-7E37-4B9A-B979-E83E9F4B1622}" dt="2020-02-29T13:57:27.244" v="2816" actId="20577"/>
        <pc:sldMkLst>
          <pc:docMk/>
          <pc:sldMk cId="4277411476" sldId="275"/>
        </pc:sldMkLst>
        <pc:spChg chg="mod">
          <ac:chgData name="Thodoris Dimitrakos" userId="e90dc7cb225837dd" providerId="LiveId" clId="{76FE8C5F-7E37-4B9A-B979-E83E9F4B1622}" dt="2020-02-29T13:33:47.730" v="2463" actId="122"/>
          <ac:spMkLst>
            <pc:docMk/>
            <pc:sldMk cId="4277411476" sldId="275"/>
            <ac:spMk id="2" creationId="{692B0BB5-B8B0-4551-B0E5-B7383B349339}"/>
          </ac:spMkLst>
        </pc:spChg>
        <pc:spChg chg="mod">
          <ac:chgData name="Thodoris Dimitrakos" userId="e90dc7cb225837dd" providerId="LiveId" clId="{76FE8C5F-7E37-4B9A-B979-E83E9F4B1622}" dt="2020-02-29T13:57:27.244" v="2816" actId="20577"/>
          <ac:spMkLst>
            <pc:docMk/>
            <pc:sldMk cId="4277411476" sldId="275"/>
            <ac:spMk id="3" creationId="{7709CBD4-1443-4D0D-94A8-6903716FC312}"/>
          </ac:spMkLst>
        </pc:spChg>
      </pc:sldChg>
      <pc:sldChg chg="add del">
        <pc:chgData name="Thodoris Dimitrakos" userId="e90dc7cb225837dd" providerId="LiveId" clId="{76FE8C5F-7E37-4B9A-B979-E83E9F4B1622}" dt="2020-02-29T13:36:34.549" v="2728" actId="47"/>
        <pc:sldMkLst>
          <pc:docMk/>
          <pc:sldMk cId="1391101220" sldId="276"/>
        </pc:sldMkLst>
      </pc:sldChg>
      <pc:sldChg chg="modSp add mod">
        <pc:chgData name="Thodoris Dimitrakos" userId="e90dc7cb225837dd" providerId="LiveId" clId="{76FE8C5F-7E37-4B9A-B979-E83E9F4B1622}" dt="2020-03-01T14:11:34.888" v="3160" actId="27636"/>
        <pc:sldMkLst>
          <pc:docMk/>
          <pc:sldMk cId="1601946008" sldId="276"/>
        </pc:sldMkLst>
        <pc:spChg chg="mod">
          <ac:chgData name="Thodoris Dimitrakos" userId="e90dc7cb225837dd" providerId="LiveId" clId="{76FE8C5F-7E37-4B9A-B979-E83E9F4B1622}" dt="2020-03-01T14:08:33.534" v="3138" actId="5793"/>
          <ac:spMkLst>
            <pc:docMk/>
            <pc:sldMk cId="1601946008" sldId="276"/>
            <ac:spMk id="2" creationId="{F862F6AA-0F84-4EF3-8202-2EB85524773B}"/>
          </ac:spMkLst>
        </pc:spChg>
        <pc:spChg chg="mod">
          <ac:chgData name="Thodoris Dimitrakos" userId="e90dc7cb225837dd" providerId="LiveId" clId="{76FE8C5F-7E37-4B9A-B979-E83E9F4B1622}" dt="2020-03-01T14:11:34.888" v="3160" actId="27636"/>
          <ac:spMkLst>
            <pc:docMk/>
            <pc:sldMk cId="1601946008" sldId="276"/>
            <ac:spMk id="3" creationId="{48DB252D-C795-43DF-8DFA-9083DEF127E8}"/>
          </ac:spMkLst>
        </pc:spChg>
      </pc:sldChg>
      <pc:sldChg chg="modSp add mod">
        <pc:chgData name="Thodoris Dimitrakos" userId="e90dc7cb225837dd" providerId="LiveId" clId="{76FE8C5F-7E37-4B9A-B979-E83E9F4B1622}" dt="2020-03-01T14:13:23.532" v="3171" actId="20577"/>
        <pc:sldMkLst>
          <pc:docMk/>
          <pc:sldMk cId="1890189057" sldId="277"/>
        </pc:sldMkLst>
        <pc:spChg chg="mod">
          <ac:chgData name="Thodoris Dimitrakos" userId="e90dc7cb225837dd" providerId="LiveId" clId="{76FE8C5F-7E37-4B9A-B979-E83E9F4B1622}" dt="2020-03-01T14:11:49.915" v="3165" actId="5793"/>
          <ac:spMkLst>
            <pc:docMk/>
            <pc:sldMk cId="1890189057" sldId="277"/>
            <ac:spMk id="2" creationId="{48BFC556-53EE-4F66-BA45-C498E9724E7F}"/>
          </ac:spMkLst>
        </pc:spChg>
        <pc:spChg chg="mod">
          <ac:chgData name="Thodoris Dimitrakos" userId="e90dc7cb225837dd" providerId="LiveId" clId="{76FE8C5F-7E37-4B9A-B979-E83E9F4B1622}" dt="2020-03-01T14:13:23.532" v="3171" actId="20577"/>
          <ac:spMkLst>
            <pc:docMk/>
            <pc:sldMk cId="1890189057" sldId="277"/>
            <ac:spMk id="3" creationId="{69499590-43F3-4037-A517-7A583E67837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B7F76-B97B-41CA-BA9A-1C29502813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5DD4584-E017-4430-BC3B-D4D84A317D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1725E2B-9374-4058-B2A9-1AF08C5E4CDF}"/>
              </a:ext>
            </a:extLst>
          </p:cNvPr>
          <p:cNvSpPr>
            <a:spLocks noGrp="1"/>
          </p:cNvSpPr>
          <p:nvPr>
            <p:ph type="dt" sz="half" idx="10"/>
          </p:nvPr>
        </p:nvSpPr>
        <p:spPr/>
        <p:txBody>
          <a:bodyPr/>
          <a:lstStyle/>
          <a:p>
            <a:fld id="{6989225C-78C9-4E02-864C-E08FE5B8A9F0}" type="datetimeFigureOut">
              <a:rPr lang="en-GB" smtClean="0"/>
              <a:t>01/03/2020</a:t>
            </a:fld>
            <a:endParaRPr lang="en-GB"/>
          </a:p>
        </p:txBody>
      </p:sp>
      <p:sp>
        <p:nvSpPr>
          <p:cNvPr id="5" name="Footer Placeholder 4">
            <a:extLst>
              <a:ext uri="{FF2B5EF4-FFF2-40B4-BE49-F238E27FC236}">
                <a16:creationId xmlns:a16="http://schemas.microsoft.com/office/drawing/2014/main" id="{B0C52A89-5F10-47C6-9070-EC6A653BAD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B6DFE6-D136-4EDD-B654-0A5BE74941A4}"/>
              </a:ext>
            </a:extLst>
          </p:cNvPr>
          <p:cNvSpPr>
            <a:spLocks noGrp="1"/>
          </p:cNvSpPr>
          <p:nvPr>
            <p:ph type="sldNum" sz="quarter" idx="12"/>
          </p:nvPr>
        </p:nvSpPr>
        <p:spPr/>
        <p:txBody>
          <a:bodyPr/>
          <a:lstStyle/>
          <a:p>
            <a:fld id="{D8D9F33D-FD30-41CA-8AFB-D213C3E51697}" type="slidenum">
              <a:rPr lang="en-GB" smtClean="0"/>
              <a:t>‹#›</a:t>
            </a:fld>
            <a:endParaRPr lang="en-GB"/>
          </a:p>
        </p:txBody>
      </p:sp>
    </p:spTree>
    <p:extLst>
      <p:ext uri="{BB962C8B-B14F-4D97-AF65-F5344CB8AC3E}">
        <p14:creationId xmlns:p14="http://schemas.microsoft.com/office/powerpoint/2010/main" val="2050242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DE681-1E9C-41CD-A026-8C25AA5534C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E095F-546E-470B-A677-C433D9FCDD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DB562B-A7AB-4BFE-AE23-77C91D17E539}"/>
              </a:ext>
            </a:extLst>
          </p:cNvPr>
          <p:cNvSpPr>
            <a:spLocks noGrp="1"/>
          </p:cNvSpPr>
          <p:nvPr>
            <p:ph type="dt" sz="half" idx="10"/>
          </p:nvPr>
        </p:nvSpPr>
        <p:spPr/>
        <p:txBody>
          <a:bodyPr/>
          <a:lstStyle/>
          <a:p>
            <a:fld id="{6989225C-78C9-4E02-864C-E08FE5B8A9F0}" type="datetimeFigureOut">
              <a:rPr lang="en-GB" smtClean="0"/>
              <a:t>01/03/2020</a:t>
            </a:fld>
            <a:endParaRPr lang="en-GB"/>
          </a:p>
        </p:txBody>
      </p:sp>
      <p:sp>
        <p:nvSpPr>
          <p:cNvPr id="5" name="Footer Placeholder 4">
            <a:extLst>
              <a:ext uri="{FF2B5EF4-FFF2-40B4-BE49-F238E27FC236}">
                <a16:creationId xmlns:a16="http://schemas.microsoft.com/office/drawing/2014/main" id="{83733FCF-A732-4FB3-A3F2-CF2293BD9F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0103CE-5294-4663-9A82-F2C10E793E89}"/>
              </a:ext>
            </a:extLst>
          </p:cNvPr>
          <p:cNvSpPr>
            <a:spLocks noGrp="1"/>
          </p:cNvSpPr>
          <p:nvPr>
            <p:ph type="sldNum" sz="quarter" idx="12"/>
          </p:nvPr>
        </p:nvSpPr>
        <p:spPr/>
        <p:txBody>
          <a:bodyPr/>
          <a:lstStyle/>
          <a:p>
            <a:fld id="{D8D9F33D-FD30-41CA-8AFB-D213C3E51697}" type="slidenum">
              <a:rPr lang="en-GB" smtClean="0"/>
              <a:t>‹#›</a:t>
            </a:fld>
            <a:endParaRPr lang="en-GB"/>
          </a:p>
        </p:txBody>
      </p:sp>
    </p:spTree>
    <p:extLst>
      <p:ext uri="{BB962C8B-B14F-4D97-AF65-F5344CB8AC3E}">
        <p14:creationId xmlns:p14="http://schemas.microsoft.com/office/powerpoint/2010/main" val="430053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9EB304-65FD-4356-BF0A-D7820FFD392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82E4F8A-B28C-4A65-9AE0-51112B8321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AA45592-F316-485E-AA7C-3194444DDDB2}"/>
              </a:ext>
            </a:extLst>
          </p:cNvPr>
          <p:cNvSpPr>
            <a:spLocks noGrp="1"/>
          </p:cNvSpPr>
          <p:nvPr>
            <p:ph type="dt" sz="half" idx="10"/>
          </p:nvPr>
        </p:nvSpPr>
        <p:spPr/>
        <p:txBody>
          <a:bodyPr/>
          <a:lstStyle/>
          <a:p>
            <a:fld id="{6989225C-78C9-4E02-864C-E08FE5B8A9F0}" type="datetimeFigureOut">
              <a:rPr lang="en-GB" smtClean="0"/>
              <a:t>01/03/2020</a:t>
            </a:fld>
            <a:endParaRPr lang="en-GB"/>
          </a:p>
        </p:txBody>
      </p:sp>
      <p:sp>
        <p:nvSpPr>
          <p:cNvPr id="5" name="Footer Placeholder 4">
            <a:extLst>
              <a:ext uri="{FF2B5EF4-FFF2-40B4-BE49-F238E27FC236}">
                <a16:creationId xmlns:a16="http://schemas.microsoft.com/office/drawing/2014/main" id="{0E45F36F-E0A8-4469-856B-48A5FC5182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874E86-70D0-4265-86DF-D3FFDC5C7F2B}"/>
              </a:ext>
            </a:extLst>
          </p:cNvPr>
          <p:cNvSpPr>
            <a:spLocks noGrp="1"/>
          </p:cNvSpPr>
          <p:nvPr>
            <p:ph type="sldNum" sz="quarter" idx="12"/>
          </p:nvPr>
        </p:nvSpPr>
        <p:spPr/>
        <p:txBody>
          <a:bodyPr/>
          <a:lstStyle/>
          <a:p>
            <a:fld id="{D8D9F33D-FD30-41CA-8AFB-D213C3E51697}" type="slidenum">
              <a:rPr lang="en-GB" smtClean="0"/>
              <a:t>‹#›</a:t>
            </a:fld>
            <a:endParaRPr lang="en-GB"/>
          </a:p>
        </p:txBody>
      </p:sp>
    </p:spTree>
    <p:extLst>
      <p:ext uri="{BB962C8B-B14F-4D97-AF65-F5344CB8AC3E}">
        <p14:creationId xmlns:p14="http://schemas.microsoft.com/office/powerpoint/2010/main" val="1136264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42950-2444-42C6-97BA-B631BA36D2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6F28C6C-1AB1-46F2-92EF-5E37DF3282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B41AB4-C4D1-415A-A583-E17EE4D077A5}"/>
              </a:ext>
            </a:extLst>
          </p:cNvPr>
          <p:cNvSpPr>
            <a:spLocks noGrp="1"/>
          </p:cNvSpPr>
          <p:nvPr>
            <p:ph type="dt" sz="half" idx="10"/>
          </p:nvPr>
        </p:nvSpPr>
        <p:spPr/>
        <p:txBody>
          <a:bodyPr/>
          <a:lstStyle/>
          <a:p>
            <a:fld id="{6989225C-78C9-4E02-864C-E08FE5B8A9F0}" type="datetimeFigureOut">
              <a:rPr lang="en-GB" smtClean="0"/>
              <a:t>01/03/2020</a:t>
            </a:fld>
            <a:endParaRPr lang="en-GB"/>
          </a:p>
        </p:txBody>
      </p:sp>
      <p:sp>
        <p:nvSpPr>
          <p:cNvPr id="5" name="Footer Placeholder 4">
            <a:extLst>
              <a:ext uri="{FF2B5EF4-FFF2-40B4-BE49-F238E27FC236}">
                <a16:creationId xmlns:a16="http://schemas.microsoft.com/office/drawing/2014/main" id="{02AE79FB-ECE0-410A-A436-7566196875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5CB725-EF52-455B-B68C-CF8B1E1F9B0B}"/>
              </a:ext>
            </a:extLst>
          </p:cNvPr>
          <p:cNvSpPr>
            <a:spLocks noGrp="1"/>
          </p:cNvSpPr>
          <p:nvPr>
            <p:ph type="sldNum" sz="quarter" idx="12"/>
          </p:nvPr>
        </p:nvSpPr>
        <p:spPr/>
        <p:txBody>
          <a:bodyPr/>
          <a:lstStyle/>
          <a:p>
            <a:fld id="{D8D9F33D-FD30-41CA-8AFB-D213C3E51697}" type="slidenum">
              <a:rPr lang="en-GB" smtClean="0"/>
              <a:t>‹#›</a:t>
            </a:fld>
            <a:endParaRPr lang="en-GB"/>
          </a:p>
        </p:txBody>
      </p:sp>
    </p:spTree>
    <p:extLst>
      <p:ext uri="{BB962C8B-B14F-4D97-AF65-F5344CB8AC3E}">
        <p14:creationId xmlns:p14="http://schemas.microsoft.com/office/powerpoint/2010/main" val="1117577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50493-A200-45C9-B972-4DE58F9F40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F8D30CA-DBE6-422C-B864-C40A4394BB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A24E21-EF64-4ABD-8103-2979485B3309}"/>
              </a:ext>
            </a:extLst>
          </p:cNvPr>
          <p:cNvSpPr>
            <a:spLocks noGrp="1"/>
          </p:cNvSpPr>
          <p:nvPr>
            <p:ph type="dt" sz="half" idx="10"/>
          </p:nvPr>
        </p:nvSpPr>
        <p:spPr/>
        <p:txBody>
          <a:bodyPr/>
          <a:lstStyle/>
          <a:p>
            <a:fld id="{6989225C-78C9-4E02-864C-E08FE5B8A9F0}" type="datetimeFigureOut">
              <a:rPr lang="en-GB" smtClean="0"/>
              <a:t>01/03/2020</a:t>
            </a:fld>
            <a:endParaRPr lang="en-GB"/>
          </a:p>
        </p:txBody>
      </p:sp>
      <p:sp>
        <p:nvSpPr>
          <p:cNvPr id="5" name="Footer Placeholder 4">
            <a:extLst>
              <a:ext uri="{FF2B5EF4-FFF2-40B4-BE49-F238E27FC236}">
                <a16:creationId xmlns:a16="http://schemas.microsoft.com/office/drawing/2014/main" id="{0DFF74B2-15B6-48D5-8336-E90ED4C379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8D9034-A653-4E36-B8CD-FC374A2EFBC2}"/>
              </a:ext>
            </a:extLst>
          </p:cNvPr>
          <p:cNvSpPr>
            <a:spLocks noGrp="1"/>
          </p:cNvSpPr>
          <p:nvPr>
            <p:ph type="sldNum" sz="quarter" idx="12"/>
          </p:nvPr>
        </p:nvSpPr>
        <p:spPr/>
        <p:txBody>
          <a:bodyPr/>
          <a:lstStyle/>
          <a:p>
            <a:fld id="{D8D9F33D-FD30-41CA-8AFB-D213C3E51697}" type="slidenum">
              <a:rPr lang="en-GB" smtClean="0"/>
              <a:t>‹#›</a:t>
            </a:fld>
            <a:endParaRPr lang="en-GB"/>
          </a:p>
        </p:txBody>
      </p:sp>
    </p:spTree>
    <p:extLst>
      <p:ext uri="{BB962C8B-B14F-4D97-AF65-F5344CB8AC3E}">
        <p14:creationId xmlns:p14="http://schemas.microsoft.com/office/powerpoint/2010/main" val="1228503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F01D7-94EC-4BFB-87FC-C62A48CD2F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4FF24FF-7C67-4D78-B7F4-DE9F0E4043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B993151-5BAA-4DBB-8C1B-61A016BE37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AC67938-20D2-44C3-8049-D18EA8CF18A6}"/>
              </a:ext>
            </a:extLst>
          </p:cNvPr>
          <p:cNvSpPr>
            <a:spLocks noGrp="1"/>
          </p:cNvSpPr>
          <p:nvPr>
            <p:ph type="dt" sz="half" idx="10"/>
          </p:nvPr>
        </p:nvSpPr>
        <p:spPr/>
        <p:txBody>
          <a:bodyPr/>
          <a:lstStyle/>
          <a:p>
            <a:fld id="{6989225C-78C9-4E02-864C-E08FE5B8A9F0}" type="datetimeFigureOut">
              <a:rPr lang="en-GB" smtClean="0"/>
              <a:t>01/03/2020</a:t>
            </a:fld>
            <a:endParaRPr lang="en-GB"/>
          </a:p>
        </p:txBody>
      </p:sp>
      <p:sp>
        <p:nvSpPr>
          <p:cNvPr id="6" name="Footer Placeholder 5">
            <a:extLst>
              <a:ext uri="{FF2B5EF4-FFF2-40B4-BE49-F238E27FC236}">
                <a16:creationId xmlns:a16="http://schemas.microsoft.com/office/drawing/2014/main" id="{65474553-A2A9-4A91-ABD4-27610EDB4D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7CE15F2-230A-4203-87C8-E754AA2D0B2C}"/>
              </a:ext>
            </a:extLst>
          </p:cNvPr>
          <p:cNvSpPr>
            <a:spLocks noGrp="1"/>
          </p:cNvSpPr>
          <p:nvPr>
            <p:ph type="sldNum" sz="quarter" idx="12"/>
          </p:nvPr>
        </p:nvSpPr>
        <p:spPr/>
        <p:txBody>
          <a:bodyPr/>
          <a:lstStyle/>
          <a:p>
            <a:fld id="{D8D9F33D-FD30-41CA-8AFB-D213C3E51697}" type="slidenum">
              <a:rPr lang="en-GB" smtClean="0"/>
              <a:t>‹#›</a:t>
            </a:fld>
            <a:endParaRPr lang="en-GB"/>
          </a:p>
        </p:txBody>
      </p:sp>
    </p:spTree>
    <p:extLst>
      <p:ext uri="{BB962C8B-B14F-4D97-AF65-F5344CB8AC3E}">
        <p14:creationId xmlns:p14="http://schemas.microsoft.com/office/powerpoint/2010/main" val="1900607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9DA2C-3B01-458C-B7D7-FA482B2BA84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4374874-FDCF-473A-AAC9-6A499B6C9E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39DEFE-7DA2-479F-93B9-94FEB6F26D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88D4EF7-B757-4DE8-96FA-BA379C6BF3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AAE27B-1EF8-42C0-933C-6FE2E53538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D4ED7E1-D167-4242-B73B-E920910C4A76}"/>
              </a:ext>
            </a:extLst>
          </p:cNvPr>
          <p:cNvSpPr>
            <a:spLocks noGrp="1"/>
          </p:cNvSpPr>
          <p:nvPr>
            <p:ph type="dt" sz="half" idx="10"/>
          </p:nvPr>
        </p:nvSpPr>
        <p:spPr/>
        <p:txBody>
          <a:bodyPr/>
          <a:lstStyle/>
          <a:p>
            <a:fld id="{6989225C-78C9-4E02-864C-E08FE5B8A9F0}" type="datetimeFigureOut">
              <a:rPr lang="en-GB" smtClean="0"/>
              <a:t>01/03/2020</a:t>
            </a:fld>
            <a:endParaRPr lang="en-GB"/>
          </a:p>
        </p:txBody>
      </p:sp>
      <p:sp>
        <p:nvSpPr>
          <p:cNvPr id="8" name="Footer Placeholder 7">
            <a:extLst>
              <a:ext uri="{FF2B5EF4-FFF2-40B4-BE49-F238E27FC236}">
                <a16:creationId xmlns:a16="http://schemas.microsoft.com/office/drawing/2014/main" id="{6E3B7F68-1F0A-4C90-B45C-E424677DE8C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A9BF674-C79A-4FF5-B344-8E42BB58EB4D}"/>
              </a:ext>
            </a:extLst>
          </p:cNvPr>
          <p:cNvSpPr>
            <a:spLocks noGrp="1"/>
          </p:cNvSpPr>
          <p:nvPr>
            <p:ph type="sldNum" sz="quarter" idx="12"/>
          </p:nvPr>
        </p:nvSpPr>
        <p:spPr/>
        <p:txBody>
          <a:bodyPr/>
          <a:lstStyle/>
          <a:p>
            <a:fld id="{D8D9F33D-FD30-41CA-8AFB-D213C3E51697}" type="slidenum">
              <a:rPr lang="en-GB" smtClean="0"/>
              <a:t>‹#›</a:t>
            </a:fld>
            <a:endParaRPr lang="en-GB"/>
          </a:p>
        </p:txBody>
      </p:sp>
    </p:spTree>
    <p:extLst>
      <p:ext uri="{BB962C8B-B14F-4D97-AF65-F5344CB8AC3E}">
        <p14:creationId xmlns:p14="http://schemas.microsoft.com/office/powerpoint/2010/main" val="2345496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0935B-51AA-46D6-B095-7A9D5E1450F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96FDCF9-F111-4B10-8EE3-7A69F4B2BD0B}"/>
              </a:ext>
            </a:extLst>
          </p:cNvPr>
          <p:cNvSpPr>
            <a:spLocks noGrp="1"/>
          </p:cNvSpPr>
          <p:nvPr>
            <p:ph type="dt" sz="half" idx="10"/>
          </p:nvPr>
        </p:nvSpPr>
        <p:spPr/>
        <p:txBody>
          <a:bodyPr/>
          <a:lstStyle/>
          <a:p>
            <a:fld id="{6989225C-78C9-4E02-864C-E08FE5B8A9F0}" type="datetimeFigureOut">
              <a:rPr lang="en-GB" smtClean="0"/>
              <a:t>01/03/2020</a:t>
            </a:fld>
            <a:endParaRPr lang="en-GB"/>
          </a:p>
        </p:txBody>
      </p:sp>
      <p:sp>
        <p:nvSpPr>
          <p:cNvPr id="4" name="Footer Placeholder 3">
            <a:extLst>
              <a:ext uri="{FF2B5EF4-FFF2-40B4-BE49-F238E27FC236}">
                <a16:creationId xmlns:a16="http://schemas.microsoft.com/office/drawing/2014/main" id="{4AE5B9C9-5E76-41DA-A451-A117B0E1252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4805745-18B5-461F-B505-C0F051350AE9}"/>
              </a:ext>
            </a:extLst>
          </p:cNvPr>
          <p:cNvSpPr>
            <a:spLocks noGrp="1"/>
          </p:cNvSpPr>
          <p:nvPr>
            <p:ph type="sldNum" sz="quarter" idx="12"/>
          </p:nvPr>
        </p:nvSpPr>
        <p:spPr/>
        <p:txBody>
          <a:bodyPr/>
          <a:lstStyle/>
          <a:p>
            <a:fld id="{D8D9F33D-FD30-41CA-8AFB-D213C3E51697}" type="slidenum">
              <a:rPr lang="en-GB" smtClean="0"/>
              <a:t>‹#›</a:t>
            </a:fld>
            <a:endParaRPr lang="en-GB"/>
          </a:p>
        </p:txBody>
      </p:sp>
    </p:spTree>
    <p:extLst>
      <p:ext uri="{BB962C8B-B14F-4D97-AF65-F5344CB8AC3E}">
        <p14:creationId xmlns:p14="http://schemas.microsoft.com/office/powerpoint/2010/main" val="4001802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EEA19E-324F-4B70-90C2-2C76168A34AA}"/>
              </a:ext>
            </a:extLst>
          </p:cNvPr>
          <p:cNvSpPr>
            <a:spLocks noGrp="1"/>
          </p:cNvSpPr>
          <p:nvPr>
            <p:ph type="dt" sz="half" idx="10"/>
          </p:nvPr>
        </p:nvSpPr>
        <p:spPr/>
        <p:txBody>
          <a:bodyPr/>
          <a:lstStyle/>
          <a:p>
            <a:fld id="{6989225C-78C9-4E02-864C-E08FE5B8A9F0}" type="datetimeFigureOut">
              <a:rPr lang="en-GB" smtClean="0"/>
              <a:t>01/03/2020</a:t>
            </a:fld>
            <a:endParaRPr lang="en-GB"/>
          </a:p>
        </p:txBody>
      </p:sp>
      <p:sp>
        <p:nvSpPr>
          <p:cNvPr id="3" name="Footer Placeholder 2">
            <a:extLst>
              <a:ext uri="{FF2B5EF4-FFF2-40B4-BE49-F238E27FC236}">
                <a16:creationId xmlns:a16="http://schemas.microsoft.com/office/drawing/2014/main" id="{FCA65F84-B22C-465E-A904-A4999A83189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1711F24-11B2-4C17-A06D-0D1510811EE6}"/>
              </a:ext>
            </a:extLst>
          </p:cNvPr>
          <p:cNvSpPr>
            <a:spLocks noGrp="1"/>
          </p:cNvSpPr>
          <p:nvPr>
            <p:ph type="sldNum" sz="quarter" idx="12"/>
          </p:nvPr>
        </p:nvSpPr>
        <p:spPr/>
        <p:txBody>
          <a:bodyPr/>
          <a:lstStyle/>
          <a:p>
            <a:fld id="{D8D9F33D-FD30-41CA-8AFB-D213C3E51697}" type="slidenum">
              <a:rPr lang="en-GB" smtClean="0"/>
              <a:t>‹#›</a:t>
            </a:fld>
            <a:endParaRPr lang="en-GB"/>
          </a:p>
        </p:txBody>
      </p:sp>
    </p:spTree>
    <p:extLst>
      <p:ext uri="{BB962C8B-B14F-4D97-AF65-F5344CB8AC3E}">
        <p14:creationId xmlns:p14="http://schemas.microsoft.com/office/powerpoint/2010/main" val="2530656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F502F-B92F-4ED0-A9D9-451701263A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19814ED-F783-471E-92DD-39751DBED0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FD3F69A-ACB6-479B-BF09-A8DEACE2CF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9EC223-67EE-409E-8B15-3576C246896D}"/>
              </a:ext>
            </a:extLst>
          </p:cNvPr>
          <p:cNvSpPr>
            <a:spLocks noGrp="1"/>
          </p:cNvSpPr>
          <p:nvPr>
            <p:ph type="dt" sz="half" idx="10"/>
          </p:nvPr>
        </p:nvSpPr>
        <p:spPr/>
        <p:txBody>
          <a:bodyPr/>
          <a:lstStyle/>
          <a:p>
            <a:fld id="{6989225C-78C9-4E02-864C-E08FE5B8A9F0}" type="datetimeFigureOut">
              <a:rPr lang="en-GB" smtClean="0"/>
              <a:t>01/03/2020</a:t>
            </a:fld>
            <a:endParaRPr lang="en-GB"/>
          </a:p>
        </p:txBody>
      </p:sp>
      <p:sp>
        <p:nvSpPr>
          <p:cNvPr id="6" name="Footer Placeholder 5">
            <a:extLst>
              <a:ext uri="{FF2B5EF4-FFF2-40B4-BE49-F238E27FC236}">
                <a16:creationId xmlns:a16="http://schemas.microsoft.com/office/drawing/2014/main" id="{B7E31BCA-A600-4FDA-86BB-5E962D9D74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D03837-0315-4C3D-B635-E0696A6B9F05}"/>
              </a:ext>
            </a:extLst>
          </p:cNvPr>
          <p:cNvSpPr>
            <a:spLocks noGrp="1"/>
          </p:cNvSpPr>
          <p:nvPr>
            <p:ph type="sldNum" sz="quarter" idx="12"/>
          </p:nvPr>
        </p:nvSpPr>
        <p:spPr/>
        <p:txBody>
          <a:bodyPr/>
          <a:lstStyle/>
          <a:p>
            <a:fld id="{D8D9F33D-FD30-41CA-8AFB-D213C3E51697}" type="slidenum">
              <a:rPr lang="en-GB" smtClean="0"/>
              <a:t>‹#›</a:t>
            </a:fld>
            <a:endParaRPr lang="en-GB"/>
          </a:p>
        </p:txBody>
      </p:sp>
    </p:spTree>
    <p:extLst>
      <p:ext uri="{BB962C8B-B14F-4D97-AF65-F5344CB8AC3E}">
        <p14:creationId xmlns:p14="http://schemas.microsoft.com/office/powerpoint/2010/main" val="4289610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B6821-EE99-4F70-8649-877418A559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A51A07D-E094-495F-94A1-350296D5BA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89E4210-49CB-4319-99C7-8F1BDC9957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CE7122-53E9-493B-A667-190666F153F9}"/>
              </a:ext>
            </a:extLst>
          </p:cNvPr>
          <p:cNvSpPr>
            <a:spLocks noGrp="1"/>
          </p:cNvSpPr>
          <p:nvPr>
            <p:ph type="dt" sz="half" idx="10"/>
          </p:nvPr>
        </p:nvSpPr>
        <p:spPr/>
        <p:txBody>
          <a:bodyPr/>
          <a:lstStyle/>
          <a:p>
            <a:fld id="{6989225C-78C9-4E02-864C-E08FE5B8A9F0}" type="datetimeFigureOut">
              <a:rPr lang="en-GB" smtClean="0"/>
              <a:t>01/03/2020</a:t>
            </a:fld>
            <a:endParaRPr lang="en-GB"/>
          </a:p>
        </p:txBody>
      </p:sp>
      <p:sp>
        <p:nvSpPr>
          <p:cNvPr id="6" name="Footer Placeholder 5">
            <a:extLst>
              <a:ext uri="{FF2B5EF4-FFF2-40B4-BE49-F238E27FC236}">
                <a16:creationId xmlns:a16="http://schemas.microsoft.com/office/drawing/2014/main" id="{B4760BBB-32D5-4670-B1B1-75F2591ADFB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EB4293-C5CA-4617-8DB2-761D01ED34F5}"/>
              </a:ext>
            </a:extLst>
          </p:cNvPr>
          <p:cNvSpPr>
            <a:spLocks noGrp="1"/>
          </p:cNvSpPr>
          <p:nvPr>
            <p:ph type="sldNum" sz="quarter" idx="12"/>
          </p:nvPr>
        </p:nvSpPr>
        <p:spPr/>
        <p:txBody>
          <a:bodyPr/>
          <a:lstStyle/>
          <a:p>
            <a:fld id="{D8D9F33D-FD30-41CA-8AFB-D213C3E51697}" type="slidenum">
              <a:rPr lang="en-GB" smtClean="0"/>
              <a:t>‹#›</a:t>
            </a:fld>
            <a:endParaRPr lang="en-GB"/>
          </a:p>
        </p:txBody>
      </p:sp>
    </p:spTree>
    <p:extLst>
      <p:ext uri="{BB962C8B-B14F-4D97-AF65-F5344CB8AC3E}">
        <p14:creationId xmlns:p14="http://schemas.microsoft.com/office/powerpoint/2010/main" val="3949489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EDFFCD-19E2-478C-96C5-156E8C52B0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FF06EA-2A9E-464F-AA13-F7C74F1FA4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DC35D0-BEE0-44C4-B5E9-31B96A365B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89225C-78C9-4E02-864C-E08FE5B8A9F0}" type="datetimeFigureOut">
              <a:rPr lang="en-GB" smtClean="0"/>
              <a:t>01/03/2020</a:t>
            </a:fld>
            <a:endParaRPr lang="en-GB"/>
          </a:p>
        </p:txBody>
      </p:sp>
      <p:sp>
        <p:nvSpPr>
          <p:cNvPr id="5" name="Footer Placeholder 4">
            <a:extLst>
              <a:ext uri="{FF2B5EF4-FFF2-40B4-BE49-F238E27FC236}">
                <a16:creationId xmlns:a16="http://schemas.microsoft.com/office/drawing/2014/main" id="{E3A31B4A-117E-42AD-8A89-CE831C6044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5627698-364A-4359-924F-73A54E5D11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D9F33D-FD30-41CA-8AFB-D213C3E51697}" type="slidenum">
              <a:rPr lang="en-GB" smtClean="0"/>
              <a:t>‹#›</a:t>
            </a:fld>
            <a:endParaRPr lang="en-GB"/>
          </a:p>
        </p:txBody>
      </p:sp>
    </p:spTree>
    <p:extLst>
      <p:ext uri="{BB962C8B-B14F-4D97-AF65-F5344CB8AC3E}">
        <p14:creationId xmlns:p14="http://schemas.microsoft.com/office/powerpoint/2010/main" val="786474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BB1D-E366-42FE-8B78-B109726AEDE0}"/>
              </a:ext>
            </a:extLst>
          </p:cNvPr>
          <p:cNvSpPr>
            <a:spLocks noGrp="1"/>
          </p:cNvSpPr>
          <p:nvPr>
            <p:ph type="ctrTitle"/>
          </p:nvPr>
        </p:nvSpPr>
        <p:spPr/>
        <p:txBody>
          <a:bodyPr>
            <a:normAutofit fontScale="90000"/>
          </a:bodyPr>
          <a:lstStyle/>
          <a:p>
            <a:r>
              <a:rPr lang="el-GR" dirty="0"/>
              <a:t>Ρασιοναλισμός</a:t>
            </a:r>
            <a:br>
              <a:rPr lang="el-GR" dirty="0"/>
            </a:br>
            <a:r>
              <a:rPr lang="el-GR" dirty="0"/>
              <a:t> </a:t>
            </a:r>
            <a:r>
              <a:rPr lang="en-US" dirty="0"/>
              <a:t>Vs </a:t>
            </a:r>
            <a:br>
              <a:rPr lang="el-GR" dirty="0"/>
            </a:br>
            <a:r>
              <a:rPr lang="el-GR" dirty="0"/>
              <a:t>Εμπειρισμός</a:t>
            </a:r>
            <a:endParaRPr lang="en-GB" dirty="0"/>
          </a:p>
        </p:txBody>
      </p:sp>
      <p:sp>
        <p:nvSpPr>
          <p:cNvPr id="3" name="Subtitle 2">
            <a:extLst>
              <a:ext uri="{FF2B5EF4-FFF2-40B4-BE49-F238E27FC236}">
                <a16:creationId xmlns:a16="http://schemas.microsoft.com/office/drawing/2014/main" id="{7AA22FFC-4E5F-424E-91E9-83DBDA1B576F}"/>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179127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117B9-B6F4-4FBD-8810-E7ED76FB7AC8}"/>
              </a:ext>
            </a:extLst>
          </p:cNvPr>
          <p:cNvSpPr>
            <a:spLocks noGrp="1"/>
          </p:cNvSpPr>
          <p:nvPr>
            <p:ph type="title"/>
          </p:nvPr>
        </p:nvSpPr>
        <p:spPr/>
        <p:txBody>
          <a:bodyPr/>
          <a:lstStyle/>
          <a:p>
            <a:pPr algn="ctr"/>
            <a:r>
              <a:rPr lang="en-US" dirty="0"/>
              <a:t>Spinoza</a:t>
            </a:r>
            <a:endParaRPr lang="en-GB" dirty="0"/>
          </a:p>
        </p:txBody>
      </p:sp>
      <p:sp>
        <p:nvSpPr>
          <p:cNvPr id="3" name="Content Placeholder 2">
            <a:extLst>
              <a:ext uri="{FF2B5EF4-FFF2-40B4-BE49-F238E27FC236}">
                <a16:creationId xmlns:a16="http://schemas.microsoft.com/office/drawing/2014/main" id="{582B2C13-ABCD-49C7-9841-1C579A66A172}"/>
              </a:ext>
            </a:extLst>
          </p:cNvPr>
          <p:cNvSpPr>
            <a:spLocks noGrp="1"/>
          </p:cNvSpPr>
          <p:nvPr>
            <p:ph idx="1"/>
          </p:nvPr>
        </p:nvSpPr>
        <p:spPr/>
        <p:txBody>
          <a:bodyPr/>
          <a:lstStyle/>
          <a:p>
            <a:endParaRPr lang="en-US" dirty="0"/>
          </a:p>
          <a:p>
            <a:r>
              <a:rPr lang="el-GR" dirty="0"/>
              <a:t>Μονισμός</a:t>
            </a:r>
          </a:p>
          <a:p>
            <a:pPr marL="0" indent="0">
              <a:buNone/>
            </a:pPr>
            <a:endParaRPr lang="en-GB" dirty="0"/>
          </a:p>
          <a:p>
            <a:pPr marL="0" indent="0">
              <a:buNone/>
            </a:pPr>
            <a:r>
              <a:rPr lang="en-GB" dirty="0"/>
              <a:t>Deus </a:t>
            </a:r>
            <a:r>
              <a:rPr lang="en-GB" dirty="0" err="1"/>
              <a:t>sive</a:t>
            </a:r>
            <a:r>
              <a:rPr lang="en-GB" dirty="0"/>
              <a:t> Natura</a:t>
            </a:r>
          </a:p>
          <a:p>
            <a:pPr marL="0" indent="0">
              <a:buNone/>
            </a:pPr>
            <a:r>
              <a:rPr lang="el-GR" dirty="0"/>
              <a:t>Ο θεός είναι η </a:t>
            </a:r>
            <a:r>
              <a:rPr lang="el-GR" dirty="0" err="1"/>
              <a:t>εμμενής</a:t>
            </a:r>
            <a:r>
              <a:rPr lang="el-GR" dirty="0"/>
              <a:t> αιτία όλων των πραγμάτων</a:t>
            </a:r>
          </a:p>
          <a:p>
            <a:pPr marL="0" indent="0">
              <a:buNone/>
            </a:pPr>
            <a:endParaRPr lang="en-GB" dirty="0"/>
          </a:p>
          <a:p>
            <a:r>
              <a:rPr lang="el-GR" dirty="0"/>
              <a:t>Τρία είδη γνώσης</a:t>
            </a:r>
          </a:p>
        </p:txBody>
      </p:sp>
    </p:spTree>
    <p:extLst>
      <p:ext uri="{BB962C8B-B14F-4D97-AF65-F5344CB8AC3E}">
        <p14:creationId xmlns:p14="http://schemas.microsoft.com/office/powerpoint/2010/main" val="1654190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BC5C9-BE05-447C-B09C-91F243876BFB}"/>
              </a:ext>
            </a:extLst>
          </p:cNvPr>
          <p:cNvSpPr>
            <a:spLocks noGrp="1"/>
          </p:cNvSpPr>
          <p:nvPr>
            <p:ph type="title"/>
          </p:nvPr>
        </p:nvSpPr>
        <p:spPr/>
        <p:txBody>
          <a:bodyPr/>
          <a:lstStyle/>
          <a:p>
            <a:r>
              <a:rPr lang="el-GR" dirty="0"/>
              <a:t>1</a:t>
            </a:r>
            <a:r>
              <a:rPr lang="el-GR" baseline="30000" dirty="0"/>
              <a:t>ο</a:t>
            </a:r>
            <a:r>
              <a:rPr lang="el-GR" dirty="0"/>
              <a:t> είδος γνώσης</a:t>
            </a:r>
            <a:endParaRPr lang="en-GB" dirty="0"/>
          </a:p>
        </p:txBody>
      </p:sp>
      <p:sp>
        <p:nvSpPr>
          <p:cNvPr id="3" name="Content Placeholder 2">
            <a:extLst>
              <a:ext uri="{FF2B5EF4-FFF2-40B4-BE49-F238E27FC236}">
                <a16:creationId xmlns:a16="http://schemas.microsoft.com/office/drawing/2014/main" id="{346A26E1-2B43-4424-9D10-B66EA64E1BE0}"/>
              </a:ext>
            </a:extLst>
          </p:cNvPr>
          <p:cNvSpPr>
            <a:spLocks noGrp="1"/>
          </p:cNvSpPr>
          <p:nvPr>
            <p:ph idx="1"/>
          </p:nvPr>
        </p:nvSpPr>
        <p:spPr/>
        <p:txBody>
          <a:bodyPr>
            <a:normAutofit fontScale="85000" lnSpcReduction="20000"/>
          </a:bodyPr>
          <a:lstStyle/>
          <a:p>
            <a:endParaRPr lang="el-GR" dirty="0"/>
          </a:p>
          <a:p>
            <a:pPr marL="0" indent="0">
              <a:buNone/>
            </a:pPr>
            <a:r>
              <a:rPr lang="el-GR" dirty="0"/>
              <a:t>-Δόξα ή φαντασία</a:t>
            </a:r>
          </a:p>
          <a:p>
            <a:pPr marL="0" indent="0">
              <a:buNone/>
            </a:pPr>
            <a:r>
              <a:rPr lang="el-GR" dirty="0"/>
              <a:t>-Υπόκειται στο λάθος ή στο ψεύδος</a:t>
            </a:r>
            <a:endParaRPr lang="en-US" dirty="0"/>
          </a:p>
          <a:p>
            <a:pPr marL="0" indent="0">
              <a:buNone/>
            </a:pPr>
            <a:r>
              <a:rPr lang="en-GB" dirty="0"/>
              <a:t>P41 (XLI): “Knowledge of the first kind is the only cause of falsity, whereas knowledge of the second and of the third kind is necessarily true”</a:t>
            </a:r>
            <a:endParaRPr lang="el-GR" dirty="0"/>
          </a:p>
          <a:p>
            <a:pPr marL="0" indent="0">
              <a:buNone/>
            </a:pPr>
            <a:r>
              <a:rPr lang="en-GB" dirty="0"/>
              <a:t>P40 (XL) “Note II. From all that has been said above it is clear, that we, in many cases, perceive and form our general notions: (1.) From particular things represented to our intellect fragmentarily, confusedly, and without order through our senses (II. xxix. </a:t>
            </a:r>
            <a:r>
              <a:rPr lang="en-GB" dirty="0" err="1"/>
              <a:t>Coroll</a:t>
            </a:r>
            <a:r>
              <a:rPr lang="en-GB" dirty="0"/>
              <a:t>.); I have settled to call such perceptions by the name of knowledge from the mere suggestions of experience. (2.) From symbols, e.g., from the fact of having read or heard certain words we remember things and form certain ideas concerning them, similar to those through which we imagine things (II. xviii. note). I shall call both these ways of regarding things knowledge of the first kind,”</a:t>
            </a:r>
          </a:p>
        </p:txBody>
      </p:sp>
    </p:spTree>
    <p:extLst>
      <p:ext uri="{BB962C8B-B14F-4D97-AF65-F5344CB8AC3E}">
        <p14:creationId xmlns:p14="http://schemas.microsoft.com/office/powerpoint/2010/main" val="1452737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1C683-07A5-4BB5-85A3-BA2AA9CC2217}"/>
              </a:ext>
            </a:extLst>
          </p:cNvPr>
          <p:cNvSpPr>
            <a:spLocks noGrp="1"/>
          </p:cNvSpPr>
          <p:nvPr>
            <p:ph type="title"/>
          </p:nvPr>
        </p:nvSpPr>
        <p:spPr/>
        <p:txBody>
          <a:bodyPr/>
          <a:lstStyle/>
          <a:p>
            <a:r>
              <a:rPr lang="en-US" dirty="0"/>
              <a:t>2</a:t>
            </a:r>
            <a:r>
              <a:rPr lang="el-GR" baseline="30000" dirty="0"/>
              <a:t>ο</a:t>
            </a:r>
            <a:r>
              <a:rPr lang="el-GR" dirty="0"/>
              <a:t> είδος </a:t>
            </a:r>
            <a:endParaRPr lang="en-GB" dirty="0"/>
          </a:p>
        </p:txBody>
      </p:sp>
      <p:sp>
        <p:nvSpPr>
          <p:cNvPr id="3" name="Content Placeholder 2">
            <a:extLst>
              <a:ext uri="{FF2B5EF4-FFF2-40B4-BE49-F238E27FC236}">
                <a16:creationId xmlns:a16="http://schemas.microsoft.com/office/drawing/2014/main" id="{5AA1D22C-E3D8-4DE7-959C-53F314C1C44A}"/>
              </a:ext>
            </a:extLst>
          </p:cNvPr>
          <p:cNvSpPr>
            <a:spLocks noGrp="1"/>
          </p:cNvSpPr>
          <p:nvPr>
            <p:ph idx="1"/>
          </p:nvPr>
        </p:nvSpPr>
        <p:spPr/>
        <p:txBody>
          <a:bodyPr>
            <a:normAutofit fontScale="77500" lnSpcReduction="20000"/>
          </a:bodyPr>
          <a:lstStyle/>
          <a:p>
            <a:endParaRPr lang="el-GR" dirty="0"/>
          </a:p>
          <a:p>
            <a:r>
              <a:rPr lang="el-GR" dirty="0"/>
              <a:t>Γνώση του λόγου</a:t>
            </a:r>
          </a:p>
          <a:p>
            <a:r>
              <a:rPr lang="el-GR" dirty="0"/>
              <a:t>Δεν υπόκειται στο σφάλμα ή το λάθος</a:t>
            </a:r>
            <a:r>
              <a:rPr lang="en-US" dirty="0"/>
              <a:t> [</a:t>
            </a:r>
            <a:r>
              <a:rPr lang="el-GR" dirty="0"/>
              <a:t>Καθολικότητα, αναγκαιότητα, αιωνιότητα</a:t>
            </a:r>
            <a:r>
              <a:rPr lang="en-US" dirty="0"/>
              <a:t>]</a:t>
            </a:r>
          </a:p>
          <a:p>
            <a:pPr marL="0" indent="0">
              <a:buNone/>
            </a:pPr>
            <a:endParaRPr lang="en-US" dirty="0"/>
          </a:p>
          <a:p>
            <a:pPr marL="0" indent="0">
              <a:buNone/>
            </a:pPr>
            <a:r>
              <a:rPr lang="en-GB" dirty="0"/>
              <a:t>“From the fact that we have notions common to all men, and adequate ideas of the properties of things (II. xxxviii. </a:t>
            </a:r>
            <a:r>
              <a:rPr lang="en-GB" dirty="0" err="1"/>
              <a:t>Coroll</a:t>
            </a:r>
            <a:r>
              <a:rPr lang="en-GB" dirty="0"/>
              <a:t>., xxxix. and </a:t>
            </a:r>
            <a:r>
              <a:rPr lang="en-GB" dirty="0" err="1"/>
              <a:t>Coroll</a:t>
            </a:r>
            <a:r>
              <a:rPr lang="en-GB" dirty="0"/>
              <a:t>. and xl.); this I call reason and knowledge of the second kind” (P40 (XL))</a:t>
            </a:r>
            <a:endParaRPr lang="el-GR" dirty="0"/>
          </a:p>
          <a:p>
            <a:pPr marL="0" indent="0">
              <a:buNone/>
            </a:pPr>
            <a:endParaRPr lang="el-GR" dirty="0"/>
          </a:p>
          <a:p>
            <a:pPr marL="0" indent="0">
              <a:buNone/>
            </a:pPr>
            <a:r>
              <a:rPr lang="en-US" dirty="0"/>
              <a:t>“</a:t>
            </a:r>
            <a:r>
              <a:rPr lang="en-GB" dirty="0"/>
              <a:t>It is not in the nature of reason to regard things as contingent, but as necessary.</a:t>
            </a:r>
          </a:p>
          <a:p>
            <a:pPr marL="0" indent="0">
              <a:buNone/>
            </a:pPr>
            <a:r>
              <a:rPr lang="en-GB" dirty="0"/>
              <a:t>Proof. It is in the nature of reason to perceive things truly (II. xli.), namely (I. </a:t>
            </a:r>
            <a:r>
              <a:rPr lang="en-GB" dirty="0" err="1"/>
              <a:t>Ax</a:t>
            </a:r>
            <a:r>
              <a:rPr lang="en-GB" dirty="0"/>
              <a:t>. vi.), as they are in themselves that is (I. xxix.), not as contingent, but as necessary” (PROP. XLIV). </a:t>
            </a:r>
          </a:p>
          <a:p>
            <a:pPr marL="0" indent="0">
              <a:buNone/>
            </a:pPr>
            <a:endParaRPr lang="en-GB" dirty="0"/>
          </a:p>
          <a:p>
            <a:pPr marL="0" indent="0">
              <a:buNone/>
            </a:pPr>
            <a:r>
              <a:rPr lang="el-GR" dirty="0"/>
              <a:t>Παράδειγμα: πρωινό και καιρός (</a:t>
            </a:r>
            <a:r>
              <a:rPr lang="en-US" dirty="0"/>
              <a:t>P44). </a:t>
            </a:r>
            <a:endParaRPr lang="el-GR" dirty="0"/>
          </a:p>
          <a:p>
            <a:endParaRPr lang="el-GR" dirty="0"/>
          </a:p>
          <a:p>
            <a:pPr marL="0" indent="0">
              <a:buNone/>
            </a:pPr>
            <a:endParaRPr lang="en-GB" dirty="0"/>
          </a:p>
        </p:txBody>
      </p:sp>
    </p:spTree>
    <p:extLst>
      <p:ext uri="{BB962C8B-B14F-4D97-AF65-F5344CB8AC3E}">
        <p14:creationId xmlns:p14="http://schemas.microsoft.com/office/powerpoint/2010/main" val="842921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3930B-1AD5-486C-A1C0-5E0FCA7AC72A}"/>
              </a:ext>
            </a:extLst>
          </p:cNvPr>
          <p:cNvSpPr>
            <a:spLocks noGrp="1"/>
          </p:cNvSpPr>
          <p:nvPr>
            <p:ph type="title"/>
          </p:nvPr>
        </p:nvSpPr>
        <p:spPr/>
        <p:txBody>
          <a:bodyPr/>
          <a:lstStyle/>
          <a:p>
            <a:r>
              <a:rPr lang="en-US" dirty="0"/>
              <a:t>3o </a:t>
            </a:r>
            <a:r>
              <a:rPr lang="el-GR" dirty="0"/>
              <a:t>είδος </a:t>
            </a:r>
            <a:endParaRPr lang="en-GB" dirty="0"/>
          </a:p>
        </p:txBody>
      </p:sp>
      <p:sp>
        <p:nvSpPr>
          <p:cNvPr id="3" name="Content Placeholder 2">
            <a:extLst>
              <a:ext uri="{FF2B5EF4-FFF2-40B4-BE49-F238E27FC236}">
                <a16:creationId xmlns:a16="http://schemas.microsoft.com/office/drawing/2014/main" id="{BE0A6098-DAAA-4BC6-873B-F584CD1EF0F2}"/>
              </a:ext>
            </a:extLst>
          </p:cNvPr>
          <p:cNvSpPr>
            <a:spLocks noGrp="1"/>
          </p:cNvSpPr>
          <p:nvPr>
            <p:ph idx="1"/>
          </p:nvPr>
        </p:nvSpPr>
        <p:spPr/>
        <p:txBody>
          <a:bodyPr/>
          <a:lstStyle/>
          <a:p>
            <a:r>
              <a:rPr lang="el-GR" dirty="0"/>
              <a:t>Προκύπτει από το 2</a:t>
            </a:r>
            <a:r>
              <a:rPr lang="el-GR" baseline="30000" dirty="0"/>
              <a:t>ο</a:t>
            </a:r>
            <a:r>
              <a:rPr lang="el-GR" dirty="0"/>
              <a:t> </a:t>
            </a:r>
          </a:p>
          <a:p>
            <a:r>
              <a:rPr lang="el-GR" dirty="0"/>
              <a:t>Δεν υπόκειται στο λάθος ή το ψεύδος</a:t>
            </a:r>
          </a:p>
          <a:p>
            <a:endParaRPr lang="el-GR" dirty="0"/>
          </a:p>
          <a:p>
            <a:pPr marL="0" indent="0">
              <a:buNone/>
            </a:pPr>
            <a:r>
              <a:rPr lang="en-GB" dirty="0"/>
              <a:t>This kind of knowledge proceeds from an adequate idea of the absolute essence of certain attributes of God to the adequate knowledge of the essence of things</a:t>
            </a:r>
            <a:r>
              <a:rPr lang="el-GR" dirty="0"/>
              <a:t> (</a:t>
            </a:r>
            <a:r>
              <a:rPr lang="en-GB" dirty="0"/>
              <a:t>P40 (XL)</a:t>
            </a:r>
            <a:r>
              <a:rPr lang="el-GR" dirty="0"/>
              <a:t>)</a:t>
            </a:r>
            <a:r>
              <a:rPr lang="en-GB" dirty="0"/>
              <a:t>  </a:t>
            </a:r>
          </a:p>
          <a:p>
            <a:pPr marL="0" indent="0">
              <a:buNone/>
            </a:pPr>
            <a:endParaRPr lang="en-GB" dirty="0"/>
          </a:p>
          <a:p>
            <a:pPr marL="0" indent="0">
              <a:buNone/>
            </a:pPr>
            <a:r>
              <a:rPr lang="en-GB" dirty="0"/>
              <a:t>[immediate grasp]</a:t>
            </a:r>
          </a:p>
        </p:txBody>
      </p:sp>
    </p:spTree>
    <p:extLst>
      <p:ext uri="{BB962C8B-B14F-4D97-AF65-F5344CB8AC3E}">
        <p14:creationId xmlns:p14="http://schemas.microsoft.com/office/powerpoint/2010/main" val="4001955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E22A9-D374-475F-97A2-476185638749}"/>
              </a:ext>
            </a:extLst>
          </p:cNvPr>
          <p:cNvSpPr>
            <a:spLocks noGrp="1"/>
          </p:cNvSpPr>
          <p:nvPr>
            <p:ph type="title"/>
          </p:nvPr>
        </p:nvSpPr>
        <p:spPr>
          <a:xfrm>
            <a:off x="838200" y="325020"/>
            <a:ext cx="10515600" cy="1325563"/>
          </a:xfrm>
        </p:spPr>
        <p:txBody>
          <a:bodyPr/>
          <a:lstStyle/>
          <a:p>
            <a:pPr algn="ctr"/>
            <a:r>
              <a:rPr lang="en-US" dirty="0"/>
              <a:t>Locke</a:t>
            </a:r>
            <a:endParaRPr lang="en-GB" dirty="0"/>
          </a:p>
        </p:txBody>
      </p:sp>
      <p:sp>
        <p:nvSpPr>
          <p:cNvPr id="3" name="Content Placeholder 2">
            <a:extLst>
              <a:ext uri="{FF2B5EF4-FFF2-40B4-BE49-F238E27FC236}">
                <a16:creationId xmlns:a16="http://schemas.microsoft.com/office/drawing/2014/main" id="{89194F62-A7D9-4C02-B485-1C17DF6930A0}"/>
              </a:ext>
            </a:extLst>
          </p:cNvPr>
          <p:cNvSpPr>
            <a:spLocks noGrp="1"/>
          </p:cNvSpPr>
          <p:nvPr>
            <p:ph idx="1"/>
          </p:nvPr>
        </p:nvSpPr>
        <p:spPr/>
        <p:txBody>
          <a:bodyPr>
            <a:normAutofit fontScale="85000" lnSpcReduction="20000"/>
          </a:bodyPr>
          <a:lstStyle/>
          <a:p>
            <a:endParaRPr lang="en-US" dirty="0"/>
          </a:p>
          <a:p>
            <a:r>
              <a:rPr lang="en-GB" dirty="0"/>
              <a:t>Tabula rasa</a:t>
            </a:r>
          </a:p>
          <a:p>
            <a:endParaRPr lang="en-GB" dirty="0"/>
          </a:p>
          <a:p>
            <a:pPr marL="0" indent="0" algn="just">
              <a:buNone/>
            </a:pPr>
            <a:r>
              <a:rPr lang="en-GB" dirty="0"/>
              <a:t>All ideas come from sensation or reflection. Let us then suppose the mind to be, as we say, white paper, void of all characters, without any ideas:- How comes it to be furnished? Whence comes it by that vast store which the busy and boundless fancy of man has painted on it with an almost endless variety? Whence has it all the materials of reason and knowledge? To this I answer, in one word, from EXPERIENCE. In that all our knowledge is founded; and from that it ultimate derives itself. Our observation employed either, about external sensible objects, or about the internal operations of our minds perceived and reflected on by ourselves, is that which supplies our understandings with all the materials of thinking. These two are the fountains of knowledge, from whence all the ideas we have, or can naturally have, do spring. (An Essay Concerning Human Understanding, Ch. 1, §2). </a:t>
            </a:r>
          </a:p>
        </p:txBody>
      </p:sp>
    </p:spTree>
    <p:extLst>
      <p:ext uri="{BB962C8B-B14F-4D97-AF65-F5344CB8AC3E}">
        <p14:creationId xmlns:p14="http://schemas.microsoft.com/office/powerpoint/2010/main" val="1061578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0B216-23E7-41F2-82FB-1ABDE7EE020A}"/>
              </a:ext>
            </a:extLst>
          </p:cNvPr>
          <p:cNvSpPr>
            <a:spLocks noGrp="1"/>
          </p:cNvSpPr>
          <p:nvPr>
            <p:ph type="title"/>
          </p:nvPr>
        </p:nvSpPr>
        <p:spPr/>
        <p:txBody>
          <a:bodyPr/>
          <a:lstStyle/>
          <a:p>
            <a:pPr algn="ctr"/>
            <a:r>
              <a:rPr lang="el-GR" dirty="0"/>
              <a:t>Γνώση</a:t>
            </a:r>
            <a:endParaRPr lang="en-GB" dirty="0"/>
          </a:p>
        </p:txBody>
      </p:sp>
      <p:sp>
        <p:nvSpPr>
          <p:cNvPr id="3" name="Content Placeholder 2">
            <a:extLst>
              <a:ext uri="{FF2B5EF4-FFF2-40B4-BE49-F238E27FC236}">
                <a16:creationId xmlns:a16="http://schemas.microsoft.com/office/drawing/2014/main" id="{FF8BFEDB-3FDA-4344-ABD8-969E95ECA842}"/>
              </a:ext>
            </a:extLst>
          </p:cNvPr>
          <p:cNvSpPr>
            <a:spLocks noGrp="1"/>
          </p:cNvSpPr>
          <p:nvPr>
            <p:ph idx="1"/>
          </p:nvPr>
        </p:nvSpPr>
        <p:spPr>
          <a:xfrm>
            <a:off x="838200" y="1825625"/>
            <a:ext cx="10515600" cy="5160712"/>
          </a:xfrm>
        </p:spPr>
        <p:txBody>
          <a:bodyPr>
            <a:normAutofit fontScale="62500" lnSpcReduction="20000"/>
          </a:bodyPr>
          <a:lstStyle/>
          <a:p>
            <a:pPr marL="0" indent="0" algn="just">
              <a:buNone/>
            </a:pPr>
            <a:r>
              <a:rPr lang="en-GB" dirty="0"/>
              <a:t>Knowledge then seems to me to be nothing but the perception of the connexion and agreement, or disagreement and repugnancy of any of our Ideas. In this alone it consists. [Essay IV </a:t>
            </a:r>
            <a:r>
              <a:rPr lang="en-GB" dirty="0" err="1"/>
              <a:t>i</a:t>
            </a:r>
            <a:r>
              <a:rPr lang="en-GB" dirty="0"/>
              <a:t> 2]</a:t>
            </a:r>
            <a:endParaRPr lang="el-GR" dirty="0"/>
          </a:p>
          <a:p>
            <a:pPr marL="0" indent="0" algn="just">
              <a:buNone/>
            </a:pPr>
            <a:endParaRPr lang="el-GR" dirty="0"/>
          </a:p>
          <a:p>
            <a:pPr marL="0" indent="0" algn="just">
              <a:buNone/>
            </a:pPr>
            <a:r>
              <a:rPr lang="el-GR" dirty="0"/>
              <a:t>…</a:t>
            </a:r>
            <a:r>
              <a:rPr lang="en-GB" dirty="0"/>
              <a:t>if we will reflect on our own ways of thinking, we will find, that sometimes the mind perceives the agreement or disagreement of two ideas immediately by themselves, without the intervention of any other: and this I think we may call </a:t>
            </a:r>
            <a:r>
              <a:rPr lang="en-GB" b="1" dirty="0"/>
              <a:t>intuitive knowledge</a:t>
            </a:r>
            <a:r>
              <a:rPr lang="en-GB" dirty="0"/>
              <a:t>. For in this the mind is at no pains of proving or examining, but perceives the truth as the eye doth light, only by being directed towards it. Thus the mind perceives that white is not black, that a circle is not a triangle, that three are more than two and equal to one and two. Such kinds of truths the mind perceives at the first sight of the ideas together, by bare intuition; without the intervention of any other idea: and this kind of knowledge is the clearest and most certain that human frailty is capable of</a:t>
            </a:r>
            <a:r>
              <a:rPr lang="el-GR" dirty="0"/>
              <a:t> </a:t>
            </a:r>
            <a:r>
              <a:rPr lang="en-GB" dirty="0"/>
              <a:t>[Essay IV ii 1]</a:t>
            </a:r>
            <a:endParaRPr lang="el-GR" dirty="0"/>
          </a:p>
          <a:p>
            <a:pPr marL="0" indent="0" algn="just">
              <a:buNone/>
            </a:pPr>
            <a:endParaRPr lang="el-GR" dirty="0"/>
          </a:p>
          <a:p>
            <a:pPr marL="0" indent="0" algn="just">
              <a:buNone/>
            </a:pPr>
            <a:r>
              <a:rPr lang="en-GB" b="1" dirty="0"/>
              <a:t>Demonstrative</a:t>
            </a:r>
            <a:r>
              <a:rPr lang="en-GB" dirty="0"/>
              <a:t>. The next degree of knowledge is, where the mind perceives the agreement or disagreement of any ideas, but not immediately. Though wherever the mind perceives the agreement or disagreement of any of its ideas, there be certain knowledge; yet it does not always happen, that the mind sees that agreement or disagreement, which there is between them, even where it is discoverable; and in that case remains in ignorance, and at most gets no further than a probable conjecture. The reason why the mind cannot always perceive presently the agreement or disagreement of two ideas, is, because those ideas, concerning whose agreement or disagreement the inquiry is made, cannot by the mind be so put together as to show it. In this case then, when the mind cannot so bring its ideas together as by their immediate comparison, and as it were juxta-position or application one to another, to perceive their agreement or disagreement, it is fain, by the intervention of other ideas (one or more, as it happens) to discover the agreement or disagreement which it searches; and this is that which we call </a:t>
            </a:r>
            <a:r>
              <a:rPr lang="en-GB" b="1" dirty="0"/>
              <a:t>reasoning</a:t>
            </a:r>
            <a:r>
              <a:rPr lang="en-GB" dirty="0"/>
              <a:t>. [Essay IV ii 2-7]</a:t>
            </a:r>
            <a:endParaRPr lang="el-GR" dirty="0"/>
          </a:p>
          <a:p>
            <a:pPr marL="0" indent="0" algn="just">
              <a:buNone/>
            </a:pPr>
            <a:endParaRPr lang="en-GB" dirty="0"/>
          </a:p>
        </p:txBody>
      </p:sp>
    </p:spTree>
    <p:extLst>
      <p:ext uri="{BB962C8B-B14F-4D97-AF65-F5344CB8AC3E}">
        <p14:creationId xmlns:p14="http://schemas.microsoft.com/office/powerpoint/2010/main" val="425320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50CCF-71CA-46AF-A8F5-94AD167BA248}"/>
              </a:ext>
            </a:extLst>
          </p:cNvPr>
          <p:cNvSpPr>
            <a:spLocks noGrp="1"/>
          </p:cNvSpPr>
          <p:nvPr>
            <p:ph type="title"/>
          </p:nvPr>
        </p:nvSpPr>
        <p:spPr/>
        <p:txBody>
          <a:bodyPr/>
          <a:lstStyle/>
          <a:p>
            <a:pPr algn="ctr"/>
            <a:r>
              <a:rPr lang="el-GR" dirty="0"/>
              <a:t>Ιδέες</a:t>
            </a:r>
            <a:endParaRPr lang="en-GB" dirty="0"/>
          </a:p>
        </p:txBody>
      </p:sp>
      <p:sp>
        <p:nvSpPr>
          <p:cNvPr id="3" name="Content Placeholder 2">
            <a:extLst>
              <a:ext uri="{FF2B5EF4-FFF2-40B4-BE49-F238E27FC236}">
                <a16:creationId xmlns:a16="http://schemas.microsoft.com/office/drawing/2014/main" id="{744FF71F-8944-4FDC-8C6D-49A82350C7D2}"/>
              </a:ext>
            </a:extLst>
          </p:cNvPr>
          <p:cNvSpPr>
            <a:spLocks noGrp="1"/>
          </p:cNvSpPr>
          <p:nvPr>
            <p:ph idx="1"/>
          </p:nvPr>
        </p:nvSpPr>
        <p:spPr>
          <a:xfrm>
            <a:off x="838200" y="1825625"/>
            <a:ext cx="10515600" cy="5192796"/>
          </a:xfrm>
        </p:spPr>
        <p:txBody>
          <a:bodyPr>
            <a:normAutofit fontScale="40000" lnSpcReduction="20000"/>
          </a:bodyPr>
          <a:lstStyle/>
          <a:p>
            <a:pPr marL="0" indent="0">
              <a:buNone/>
            </a:pPr>
            <a:endParaRPr lang="el-GR" dirty="0"/>
          </a:p>
          <a:p>
            <a:pPr marL="0" indent="0">
              <a:buNone/>
            </a:pPr>
            <a:r>
              <a:rPr lang="el-GR" sz="4000" dirty="0"/>
              <a:t>Το στοιχειώδες τμήμα της νοητικής δραστηριότητας. </a:t>
            </a:r>
          </a:p>
          <a:p>
            <a:pPr marL="0" indent="0">
              <a:buNone/>
            </a:pPr>
            <a:endParaRPr lang="el-GR" sz="4000" dirty="0"/>
          </a:p>
          <a:p>
            <a:pPr marL="0" indent="0">
              <a:buNone/>
            </a:pPr>
            <a:r>
              <a:rPr lang="el-GR" sz="4000" dirty="0"/>
              <a:t>Ταξινόμηση:</a:t>
            </a:r>
          </a:p>
          <a:p>
            <a:pPr marL="0" indent="0">
              <a:buNone/>
            </a:pPr>
            <a:r>
              <a:rPr lang="en-GB" sz="4000" dirty="0"/>
              <a:t>Simple ideas:</a:t>
            </a:r>
          </a:p>
          <a:p>
            <a:pPr marL="0" indent="0">
              <a:buNone/>
            </a:pPr>
            <a:r>
              <a:rPr lang="el-GR" sz="4000" dirty="0"/>
              <a:t>	</a:t>
            </a:r>
            <a:r>
              <a:rPr lang="en-GB" sz="4000" dirty="0"/>
              <a:t>Ideas of sensation</a:t>
            </a:r>
          </a:p>
          <a:p>
            <a:pPr marL="0" indent="0">
              <a:buNone/>
            </a:pPr>
            <a:r>
              <a:rPr lang="el-GR" sz="4000" dirty="0"/>
              <a:t>	</a:t>
            </a:r>
            <a:r>
              <a:rPr lang="en-GB" sz="4000" dirty="0"/>
              <a:t>Ideas of reflection</a:t>
            </a:r>
          </a:p>
          <a:p>
            <a:pPr marL="0" indent="0">
              <a:buNone/>
            </a:pPr>
            <a:r>
              <a:rPr lang="en-GB" sz="4000" dirty="0"/>
              <a:t>Complex ideas:</a:t>
            </a:r>
          </a:p>
          <a:p>
            <a:pPr marL="0" indent="0">
              <a:buNone/>
            </a:pPr>
            <a:r>
              <a:rPr lang="el-GR" sz="4000" dirty="0"/>
              <a:t>	</a:t>
            </a:r>
            <a:r>
              <a:rPr lang="en-GB" sz="4000" dirty="0"/>
              <a:t>Composite ideas of unitary things:</a:t>
            </a:r>
          </a:p>
          <a:p>
            <a:pPr marL="0" indent="0">
              <a:buNone/>
            </a:pPr>
            <a:r>
              <a:rPr lang="el-GR" sz="4000" dirty="0"/>
              <a:t>	  </a:t>
            </a:r>
            <a:r>
              <a:rPr lang="en-GB" sz="4000" dirty="0"/>
              <a:t>Ideas of modes:</a:t>
            </a:r>
          </a:p>
          <a:p>
            <a:pPr marL="0" indent="0">
              <a:buNone/>
            </a:pPr>
            <a:r>
              <a:rPr lang="el-GR" sz="4000" dirty="0"/>
              <a:t>	    </a:t>
            </a:r>
            <a:r>
              <a:rPr lang="en-GB" sz="4000" dirty="0"/>
              <a:t>Ideas of simple modes</a:t>
            </a:r>
          </a:p>
          <a:p>
            <a:pPr marL="0" indent="0">
              <a:buNone/>
            </a:pPr>
            <a:r>
              <a:rPr lang="el-GR" sz="4000" dirty="0"/>
              <a:t>	    </a:t>
            </a:r>
            <a:r>
              <a:rPr lang="en-GB" sz="4000" dirty="0"/>
              <a:t>Ideas of mixed modes</a:t>
            </a:r>
          </a:p>
          <a:p>
            <a:pPr marL="0" indent="0">
              <a:buNone/>
            </a:pPr>
            <a:r>
              <a:rPr lang="el-GR" sz="4000" dirty="0"/>
              <a:t>	  </a:t>
            </a:r>
            <a:r>
              <a:rPr lang="en-GB" sz="4000" dirty="0"/>
              <a:t>Ideas of substances</a:t>
            </a:r>
          </a:p>
          <a:p>
            <a:pPr marL="0" indent="0">
              <a:buNone/>
            </a:pPr>
            <a:r>
              <a:rPr lang="el-GR" sz="4000" dirty="0"/>
              <a:t>	</a:t>
            </a:r>
            <a:r>
              <a:rPr lang="en-GB" sz="4000" dirty="0"/>
              <a:t>Ideas of relations</a:t>
            </a:r>
            <a:endParaRPr lang="el-GR" sz="4000" dirty="0"/>
          </a:p>
          <a:p>
            <a:pPr marL="0" indent="0">
              <a:buNone/>
            </a:pPr>
            <a:r>
              <a:rPr lang="en-GB" sz="4000" dirty="0"/>
              <a:t>‘‘External Objects furnish the Mind</a:t>
            </a:r>
            <a:r>
              <a:rPr lang="el-GR" sz="4000" dirty="0"/>
              <a:t> </a:t>
            </a:r>
            <a:r>
              <a:rPr lang="en-GB" sz="4000" dirty="0"/>
              <a:t>with the Ideas of sensible qualities</a:t>
            </a:r>
            <a:r>
              <a:rPr lang="el-GR" sz="4000" dirty="0"/>
              <a:t> […]</a:t>
            </a:r>
            <a:r>
              <a:rPr lang="en-GB" sz="4000" dirty="0"/>
              <a:t> the Mind furnishes the</a:t>
            </a:r>
            <a:r>
              <a:rPr lang="el-GR" sz="4000" dirty="0"/>
              <a:t> </a:t>
            </a:r>
            <a:r>
              <a:rPr lang="en-GB" sz="4000" dirty="0"/>
              <a:t>Understanding with Ideas of its own Operations </a:t>
            </a:r>
            <a:r>
              <a:rPr lang="el-GR" sz="4000" dirty="0"/>
              <a:t> […] </a:t>
            </a:r>
            <a:r>
              <a:rPr lang="en-GB" sz="4000" dirty="0"/>
              <a:t>‘These, when we have</a:t>
            </a:r>
            <a:r>
              <a:rPr lang="el-GR" sz="4000" dirty="0"/>
              <a:t> </a:t>
            </a:r>
            <a:r>
              <a:rPr lang="en-GB" sz="4000" dirty="0"/>
              <a:t>taken a full survey of them, and their several Modes, Combinations,</a:t>
            </a:r>
            <a:r>
              <a:rPr lang="el-GR" sz="4000" dirty="0"/>
              <a:t> </a:t>
            </a:r>
            <a:r>
              <a:rPr lang="en-GB" sz="4000" dirty="0"/>
              <a:t>and Relations, we shall find to contain all our whole stock of Ideas;</a:t>
            </a:r>
            <a:r>
              <a:rPr lang="el-GR" sz="4000" dirty="0"/>
              <a:t> </a:t>
            </a:r>
            <a:r>
              <a:rPr lang="en-GB" sz="4000" dirty="0"/>
              <a:t>and that we have nothing in our Minds, which did not come in,</a:t>
            </a:r>
            <a:r>
              <a:rPr lang="el-GR" sz="4000" dirty="0"/>
              <a:t> </a:t>
            </a:r>
            <a:r>
              <a:rPr lang="en-GB" sz="4000" dirty="0"/>
              <a:t>one of these two ways’’ (E</a:t>
            </a:r>
            <a:r>
              <a:rPr lang="en-US" sz="4000" dirty="0" err="1"/>
              <a:t>ssay</a:t>
            </a:r>
            <a:r>
              <a:rPr lang="en-GB" sz="4000" dirty="0"/>
              <a:t> II.i.5: 106)</a:t>
            </a:r>
            <a:endParaRPr lang="el-GR" sz="4000" dirty="0"/>
          </a:p>
        </p:txBody>
      </p:sp>
    </p:spTree>
    <p:extLst>
      <p:ext uri="{BB962C8B-B14F-4D97-AF65-F5344CB8AC3E}">
        <p14:creationId xmlns:p14="http://schemas.microsoft.com/office/powerpoint/2010/main" val="4179850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B100-3B10-4AB3-902E-866BEC196770}"/>
              </a:ext>
            </a:extLst>
          </p:cNvPr>
          <p:cNvSpPr>
            <a:spLocks noGrp="1"/>
          </p:cNvSpPr>
          <p:nvPr>
            <p:ph type="title"/>
          </p:nvPr>
        </p:nvSpPr>
        <p:spPr/>
        <p:txBody>
          <a:bodyPr/>
          <a:lstStyle/>
          <a:p>
            <a:pPr algn="ctr"/>
            <a:r>
              <a:rPr lang="el-GR" dirty="0"/>
              <a:t>Οι υποστάσεις και τα όρια της γνώσης</a:t>
            </a:r>
            <a:br>
              <a:rPr lang="en-US" dirty="0"/>
            </a:br>
            <a:r>
              <a:rPr lang="en-US" dirty="0"/>
              <a:t>(</a:t>
            </a:r>
            <a:r>
              <a:rPr lang="el-GR" dirty="0"/>
              <a:t>ο μετριοπαθής ρεαλισμός του </a:t>
            </a:r>
            <a:r>
              <a:rPr lang="en-US" dirty="0"/>
              <a:t>Locke)</a:t>
            </a:r>
            <a:endParaRPr lang="en-GB" dirty="0"/>
          </a:p>
        </p:txBody>
      </p:sp>
      <p:sp>
        <p:nvSpPr>
          <p:cNvPr id="3" name="Content Placeholder 2">
            <a:extLst>
              <a:ext uri="{FF2B5EF4-FFF2-40B4-BE49-F238E27FC236}">
                <a16:creationId xmlns:a16="http://schemas.microsoft.com/office/drawing/2014/main" id="{27D0598F-D621-457B-A357-B9F6955E583D}"/>
              </a:ext>
            </a:extLst>
          </p:cNvPr>
          <p:cNvSpPr>
            <a:spLocks noGrp="1"/>
          </p:cNvSpPr>
          <p:nvPr>
            <p:ph idx="1"/>
          </p:nvPr>
        </p:nvSpPr>
        <p:spPr/>
        <p:txBody>
          <a:bodyPr>
            <a:normAutofit fontScale="85000" lnSpcReduction="20000"/>
          </a:bodyPr>
          <a:lstStyle/>
          <a:p>
            <a:pPr marL="0" indent="0" algn="just">
              <a:buNone/>
            </a:pPr>
            <a:endParaRPr lang="en-US" dirty="0"/>
          </a:p>
          <a:p>
            <a:pPr marL="0" indent="0" algn="just">
              <a:buNone/>
            </a:pPr>
            <a:endParaRPr lang="el-GR" dirty="0"/>
          </a:p>
          <a:p>
            <a:pPr marL="0" indent="0" algn="just">
              <a:buNone/>
            </a:pPr>
            <a:r>
              <a:rPr lang="en-GB" dirty="0"/>
              <a:t>So that if any one will examine himself concerning his Notion of pure</a:t>
            </a:r>
            <a:r>
              <a:rPr lang="el-GR" dirty="0"/>
              <a:t> </a:t>
            </a:r>
            <a:r>
              <a:rPr lang="en-GB" dirty="0"/>
              <a:t>Substance in general, he will find he has no other Idea of it at all, but only a</a:t>
            </a:r>
            <a:r>
              <a:rPr lang="el-GR" dirty="0"/>
              <a:t> </a:t>
            </a:r>
            <a:r>
              <a:rPr lang="en-GB" dirty="0"/>
              <a:t>Supposition of he knows not what support of such Qualities, which are</a:t>
            </a:r>
            <a:r>
              <a:rPr lang="el-GR" dirty="0"/>
              <a:t> </a:t>
            </a:r>
            <a:r>
              <a:rPr lang="en-GB" dirty="0"/>
              <a:t>capable of producing simple Ideas in us; which Qualities are commonly</a:t>
            </a:r>
            <a:r>
              <a:rPr lang="el-GR" dirty="0"/>
              <a:t> </a:t>
            </a:r>
            <a:r>
              <a:rPr lang="en-GB" dirty="0"/>
              <a:t>called Accidents. If any one should be asked, what is the subject wherein</a:t>
            </a:r>
            <a:r>
              <a:rPr lang="el-GR" dirty="0"/>
              <a:t> </a:t>
            </a:r>
            <a:r>
              <a:rPr lang="en-GB" dirty="0"/>
              <a:t>Colour or Weight inheres, he would have nothing to say, but the solid</a:t>
            </a:r>
            <a:r>
              <a:rPr lang="el-GR" dirty="0"/>
              <a:t> </a:t>
            </a:r>
            <a:r>
              <a:rPr lang="en-GB" dirty="0"/>
              <a:t>extended parts: And if he were demanded, what is it that Solidity and</a:t>
            </a:r>
            <a:r>
              <a:rPr lang="el-GR" dirty="0"/>
              <a:t> </a:t>
            </a:r>
            <a:r>
              <a:rPr lang="en-GB" dirty="0"/>
              <a:t>Extension adhere in, he would not be in a much better case than the Indian</a:t>
            </a:r>
            <a:r>
              <a:rPr lang="el-GR" dirty="0"/>
              <a:t> </a:t>
            </a:r>
            <a:r>
              <a:rPr lang="en-GB" dirty="0"/>
              <a:t>before-mentioned [the reference is to E II.xiii.19]; who, saying that the</a:t>
            </a:r>
            <a:r>
              <a:rPr lang="el-GR" dirty="0"/>
              <a:t> </a:t>
            </a:r>
            <a:r>
              <a:rPr lang="en-GB" dirty="0"/>
              <a:t>World was supported by a great Elephant, was asked what the Elephant</a:t>
            </a:r>
            <a:r>
              <a:rPr lang="el-GR" dirty="0"/>
              <a:t> </a:t>
            </a:r>
            <a:r>
              <a:rPr lang="en-GB" dirty="0"/>
              <a:t>rested on; to which his answer was, a great Tortoise: But being again</a:t>
            </a:r>
            <a:r>
              <a:rPr lang="el-GR" dirty="0"/>
              <a:t> </a:t>
            </a:r>
            <a:r>
              <a:rPr lang="en-GB" dirty="0"/>
              <a:t>pressed to know what gave support to the broad-backed Tortoise, replied,</a:t>
            </a:r>
            <a:r>
              <a:rPr lang="el-GR" dirty="0"/>
              <a:t> </a:t>
            </a:r>
            <a:r>
              <a:rPr lang="en-GB" dirty="0"/>
              <a:t>something, he knew not what. (Essay II.xxiii.2: 295f)</a:t>
            </a:r>
          </a:p>
        </p:txBody>
      </p:sp>
    </p:spTree>
    <p:extLst>
      <p:ext uri="{BB962C8B-B14F-4D97-AF65-F5344CB8AC3E}">
        <p14:creationId xmlns:p14="http://schemas.microsoft.com/office/powerpoint/2010/main" val="3071592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A38A4-B525-4D4C-B993-7AD2796AC2EB}"/>
              </a:ext>
            </a:extLst>
          </p:cNvPr>
          <p:cNvSpPr>
            <a:spLocks noGrp="1"/>
          </p:cNvSpPr>
          <p:nvPr>
            <p:ph type="title"/>
          </p:nvPr>
        </p:nvSpPr>
        <p:spPr/>
        <p:txBody>
          <a:bodyPr/>
          <a:lstStyle/>
          <a:p>
            <a:pPr algn="ctr"/>
            <a:r>
              <a:rPr lang="en-US" dirty="0"/>
              <a:t>Berkley</a:t>
            </a:r>
            <a:endParaRPr lang="en-GB" dirty="0"/>
          </a:p>
        </p:txBody>
      </p:sp>
      <p:sp>
        <p:nvSpPr>
          <p:cNvPr id="3" name="Content Placeholder 2">
            <a:extLst>
              <a:ext uri="{FF2B5EF4-FFF2-40B4-BE49-F238E27FC236}">
                <a16:creationId xmlns:a16="http://schemas.microsoft.com/office/drawing/2014/main" id="{9A4030E5-0E10-439B-B251-AEAC3157ED4A}"/>
              </a:ext>
            </a:extLst>
          </p:cNvPr>
          <p:cNvSpPr>
            <a:spLocks noGrp="1"/>
          </p:cNvSpPr>
          <p:nvPr>
            <p:ph idx="1"/>
          </p:nvPr>
        </p:nvSpPr>
        <p:spPr/>
        <p:txBody>
          <a:bodyPr>
            <a:normAutofit fontScale="85000" lnSpcReduction="10000"/>
          </a:bodyPr>
          <a:lstStyle/>
          <a:p>
            <a:pPr algn="just"/>
            <a:r>
              <a:rPr lang="en-GB" dirty="0"/>
              <a:t> </a:t>
            </a:r>
            <a:r>
              <a:rPr lang="en-GB" dirty="0" err="1"/>
              <a:t>esse</a:t>
            </a:r>
            <a:r>
              <a:rPr lang="en-GB" dirty="0"/>
              <a:t> </a:t>
            </a:r>
            <a:r>
              <a:rPr lang="en-GB" dirty="0" err="1"/>
              <a:t>est</a:t>
            </a:r>
            <a:r>
              <a:rPr lang="en-GB" dirty="0"/>
              <a:t> percipi</a:t>
            </a:r>
          </a:p>
          <a:p>
            <a:pPr marL="0" indent="0" algn="just">
              <a:buNone/>
            </a:pPr>
            <a:r>
              <a:rPr lang="el-GR" dirty="0"/>
              <a:t>Υποκειμενικός ιδεαλισμός ως μόνη δυνατή αναχαίτιση του σκεπτικισμού</a:t>
            </a:r>
          </a:p>
          <a:p>
            <a:pPr marL="0" indent="0" algn="just">
              <a:buNone/>
            </a:pPr>
            <a:endParaRPr lang="en-GB" dirty="0"/>
          </a:p>
          <a:p>
            <a:pPr marL="0" indent="0" algn="just">
              <a:buNone/>
            </a:pPr>
            <a:r>
              <a:rPr lang="en-GB" dirty="0"/>
              <a:t>It is indeed an opinion STRANGELY prevailing amongst men, that houses, mountains, rivers, and in a word all sensible objects, have an existence, natural or real, distinct from their being perceived by the understanding. But, with how great an assurance and acquiescence </a:t>
            </a:r>
            <a:r>
              <a:rPr lang="en-GB" dirty="0" err="1"/>
              <a:t>soever</a:t>
            </a:r>
            <a:r>
              <a:rPr lang="en-GB" dirty="0"/>
              <a:t> this principle may be entertained in the world, yet whoever shall find in his heart to call it in question may, if I mistake not, perceive it to involve a manifest contradiction. For, what are the fore-mentioned objects but the things we perceive by sense? and what do we PERCEIVE BESIDES OUR OWN IDEAS OR SENSATIONS? and is it not plainly repugnant that any one of these, or any combination of them, should exist unperceived? (A Treatise Concerning the Principles of Human Knowledge, §4)</a:t>
            </a:r>
            <a:endParaRPr lang="el-GR" dirty="0"/>
          </a:p>
          <a:p>
            <a:pPr marL="0" indent="0" algn="just">
              <a:buNone/>
            </a:pPr>
            <a:endParaRPr lang="en-GB" dirty="0"/>
          </a:p>
        </p:txBody>
      </p:sp>
    </p:spTree>
    <p:extLst>
      <p:ext uri="{BB962C8B-B14F-4D97-AF65-F5344CB8AC3E}">
        <p14:creationId xmlns:p14="http://schemas.microsoft.com/office/powerpoint/2010/main" val="1844340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9D88C-6EB2-4C43-BE3D-74E8546F39E8}"/>
              </a:ext>
            </a:extLst>
          </p:cNvPr>
          <p:cNvSpPr>
            <a:spLocks noGrp="1"/>
          </p:cNvSpPr>
          <p:nvPr>
            <p:ph type="title"/>
          </p:nvPr>
        </p:nvSpPr>
        <p:spPr/>
        <p:txBody>
          <a:bodyPr/>
          <a:lstStyle/>
          <a:p>
            <a:r>
              <a:rPr lang="en-US" dirty="0"/>
              <a:t>…</a:t>
            </a:r>
            <a:endParaRPr lang="en-GB" dirty="0"/>
          </a:p>
        </p:txBody>
      </p:sp>
      <p:sp>
        <p:nvSpPr>
          <p:cNvPr id="3" name="Content Placeholder 2">
            <a:extLst>
              <a:ext uri="{FF2B5EF4-FFF2-40B4-BE49-F238E27FC236}">
                <a16:creationId xmlns:a16="http://schemas.microsoft.com/office/drawing/2014/main" id="{90F2EEC1-8980-4907-9D5A-87C6A05107D7}"/>
              </a:ext>
            </a:extLst>
          </p:cNvPr>
          <p:cNvSpPr>
            <a:spLocks noGrp="1"/>
          </p:cNvSpPr>
          <p:nvPr>
            <p:ph idx="1"/>
          </p:nvPr>
        </p:nvSpPr>
        <p:spPr/>
        <p:txBody>
          <a:bodyPr/>
          <a:lstStyle/>
          <a:p>
            <a:pPr marL="0" indent="0">
              <a:buNone/>
            </a:pPr>
            <a:r>
              <a:rPr lang="en-GB" dirty="0"/>
              <a:t>But say you, though the ideas themselves do not exist without the mind, yet there may be things like them whereof they are copies or resemblances, which things exist without the mind, in an unthinking substance. I answer, an idea can be like nothing but an idea; a colour or figure can be like nothing but another colour or figure (A Treatise Concerning the Principles of Human Knowledge, §8)</a:t>
            </a:r>
          </a:p>
        </p:txBody>
      </p:sp>
    </p:spTree>
    <p:extLst>
      <p:ext uri="{BB962C8B-B14F-4D97-AF65-F5344CB8AC3E}">
        <p14:creationId xmlns:p14="http://schemas.microsoft.com/office/powerpoint/2010/main" val="1955742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DA8CF-FCA4-43EF-8080-3D43316CB744}"/>
              </a:ext>
            </a:extLst>
          </p:cNvPr>
          <p:cNvSpPr>
            <a:spLocks noGrp="1"/>
          </p:cNvSpPr>
          <p:nvPr>
            <p:ph type="title"/>
          </p:nvPr>
        </p:nvSpPr>
        <p:spPr/>
        <p:txBody>
          <a:bodyPr/>
          <a:lstStyle/>
          <a:p>
            <a:r>
              <a:rPr lang="el-GR" dirty="0"/>
              <a:t>Οι τρεις βασικές διαστάσεις της </a:t>
            </a:r>
            <a:r>
              <a:rPr lang="el-GR" dirty="0" err="1"/>
              <a:t>διαμάχής</a:t>
            </a:r>
            <a:endParaRPr lang="en-GB" dirty="0"/>
          </a:p>
        </p:txBody>
      </p:sp>
      <p:graphicFrame>
        <p:nvGraphicFramePr>
          <p:cNvPr id="4" name="Table 4">
            <a:extLst>
              <a:ext uri="{FF2B5EF4-FFF2-40B4-BE49-F238E27FC236}">
                <a16:creationId xmlns:a16="http://schemas.microsoft.com/office/drawing/2014/main" id="{EA002E8A-29DD-43EE-984D-CF970D06EF56}"/>
              </a:ext>
            </a:extLst>
          </p:cNvPr>
          <p:cNvGraphicFramePr>
            <a:graphicFrameLocks noGrp="1"/>
          </p:cNvGraphicFramePr>
          <p:nvPr>
            <p:ph idx="1"/>
            <p:extLst>
              <p:ext uri="{D42A27DB-BD31-4B8C-83A1-F6EECF244321}">
                <p14:modId xmlns:p14="http://schemas.microsoft.com/office/powerpoint/2010/main" val="67799764"/>
              </p:ext>
            </p:extLst>
          </p:nvPr>
        </p:nvGraphicFramePr>
        <p:xfrm>
          <a:off x="838200" y="1825625"/>
          <a:ext cx="10515597" cy="355011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3281568839"/>
                    </a:ext>
                  </a:extLst>
                </a:gridCol>
                <a:gridCol w="3505199">
                  <a:extLst>
                    <a:ext uri="{9D8B030D-6E8A-4147-A177-3AD203B41FA5}">
                      <a16:colId xmlns:a16="http://schemas.microsoft.com/office/drawing/2014/main" val="3832065679"/>
                    </a:ext>
                  </a:extLst>
                </a:gridCol>
                <a:gridCol w="3505199">
                  <a:extLst>
                    <a:ext uri="{9D8B030D-6E8A-4147-A177-3AD203B41FA5}">
                      <a16:colId xmlns:a16="http://schemas.microsoft.com/office/drawing/2014/main" val="1731545753"/>
                    </a:ext>
                  </a:extLst>
                </a:gridCol>
              </a:tblGrid>
              <a:tr h="806910">
                <a:tc>
                  <a:txBody>
                    <a:bodyPr/>
                    <a:lstStyle/>
                    <a:p>
                      <a:endParaRPr lang="en-GB" dirty="0"/>
                    </a:p>
                  </a:txBody>
                  <a:tcPr/>
                </a:tc>
                <a:tc>
                  <a:txBody>
                    <a:bodyPr/>
                    <a:lstStyle/>
                    <a:p>
                      <a:pPr algn="ctr"/>
                      <a:r>
                        <a:rPr lang="el-GR" dirty="0"/>
                        <a:t>Ρασιοναλισμός</a:t>
                      </a:r>
                      <a:endParaRPr lang="en-GB" dirty="0"/>
                    </a:p>
                  </a:txBody>
                  <a:tcPr/>
                </a:tc>
                <a:tc>
                  <a:txBody>
                    <a:bodyPr/>
                    <a:lstStyle/>
                    <a:p>
                      <a:pPr algn="ctr"/>
                      <a:r>
                        <a:rPr lang="el-GR" dirty="0"/>
                        <a:t>Εμπειρισμός</a:t>
                      </a:r>
                      <a:endParaRPr lang="en-GB" dirty="0"/>
                    </a:p>
                  </a:txBody>
                  <a:tcPr/>
                </a:tc>
                <a:extLst>
                  <a:ext uri="{0D108BD9-81ED-4DB2-BD59-A6C34878D82A}">
                    <a16:rowId xmlns:a16="http://schemas.microsoft.com/office/drawing/2014/main" val="975423358"/>
                  </a:ext>
                </a:extLst>
              </a:tr>
              <a:tr h="806910">
                <a:tc>
                  <a:txBody>
                    <a:bodyPr/>
                    <a:lstStyle/>
                    <a:p>
                      <a:endParaRPr lang="el-GR" dirty="0"/>
                    </a:p>
                    <a:p>
                      <a:r>
                        <a:rPr lang="el-GR" dirty="0"/>
                        <a:t>Πηγή</a:t>
                      </a:r>
                      <a:endParaRPr lang="en-GB" dirty="0"/>
                    </a:p>
                  </a:txBody>
                  <a:tcPr/>
                </a:tc>
                <a:tc>
                  <a:txBody>
                    <a:bodyPr/>
                    <a:lstStyle/>
                    <a:p>
                      <a:endParaRPr lang="el-GR" dirty="0"/>
                    </a:p>
                    <a:p>
                      <a:r>
                        <a:rPr lang="el-GR" dirty="0"/>
                        <a:t>Καθαρός νους + εμπειρία</a:t>
                      </a:r>
                      <a:endParaRPr lang="en-GB" dirty="0"/>
                    </a:p>
                  </a:txBody>
                  <a:tcPr/>
                </a:tc>
                <a:tc>
                  <a:txBody>
                    <a:bodyPr/>
                    <a:lstStyle/>
                    <a:p>
                      <a:endParaRPr lang="el-GR" dirty="0"/>
                    </a:p>
                    <a:p>
                      <a:r>
                        <a:rPr lang="el-GR" dirty="0"/>
                        <a:t>Όλη η γνώση προκύπτει από την εμπειρία </a:t>
                      </a:r>
                      <a:endParaRPr lang="en-GB" dirty="0"/>
                    </a:p>
                  </a:txBody>
                  <a:tcPr/>
                </a:tc>
                <a:extLst>
                  <a:ext uri="{0D108BD9-81ED-4DB2-BD59-A6C34878D82A}">
                    <a16:rowId xmlns:a16="http://schemas.microsoft.com/office/drawing/2014/main" val="4194740469"/>
                  </a:ext>
                </a:extLst>
              </a:tr>
              <a:tr h="806910">
                <a:tc>
                  <a:txBody>
                    <a:bodyPr/>
                    <a:lstStyle/>
                    <a:p>
                      <a:endParaRPr lang="el-GR" dirty="0"/>
                    </a:p>
                    <a:p>
                      <a:r>
                        <a:rPr lang="el-GR" dirty="0"/>
                        <a:t>Μέθοδος</a:t>
                      </a:r>
                      <a:endParaRPr lang="en-GB" dirty="0"/>
                    </a:p>
                  </a:txBody>
                  <a:tcPr/>
                </a:tc>
                <a:tc>
                  <a:txBody>
                    <a:bodyPr/>
                    <a:lstStyle/>
                    <a:p>
                      <a:endParaRPr lang="el-GR" dirty="0"/>
                    </a:p>
                    <a:p>
                      <a:r>
                        <a:rPr lang="el-GR" dirty="0"/>
                        <a:t>Νοητική εποπτεία, λογική παραγωγή</a:t>
                      </a:r>
                    </a:p>
                  </a:txBody>
                  <a:tcPr/>
                </a:tc>
                <a:tc>
                  <a:txBody>
                    <a:bodyPr/>
                    <a:lstStyle/>
                    <a:p>
                      <a:endParaRPr lang="el-GR" dirty="0"/>
                    </a:p>
                    <a:p>
                      <a:r>
                        <a:rPr lang="el-GR" dirty="0"/>
                        <a:t>Επαγωγή</a:t>
                      </a:r>
                      <a:endParaRPr lang="en-GB" dirty="0"/>
                    </a:p>
                  </a:txBody>
                  <a:tcPr/>
                </a:tc>
                <a:extLst>
                  <a:ext uri="{0D108BD9-81ED-4DB2-BD59-A6C34878D82A}">
                    <a16:rowId xmlns:a16="http://schemas.microsoft.com/office/drawing/2014/main" val="1217974501"/>
                  </a:ext>
                </a:extLst>
              </a:tr>
              <a:tr h="806910">
                <a:tc>
                  <a:txBody>
                    <a:bodyPr/>
                    <a:lstStyle/>
                    <a:p>
                      <a:endParaRPr lang="el-GR" dirty="0"/>
                    </a:p>
                    <a:p>
                      <a:r>
                        <a:rPr lang="el-GR" dirty="0"/>
                        <a:t>Όρια</a:t>
                      </a:r>
                      <a:endParaRPr lang="en-GB" dirty="0"/>
                    </a:p>
                  </a:txBody>
                  <a:tcPr/>
                </a:tc>
                <a:tc>
                  <a:txBody>
                    <a:bodyPr/>
                    <a:lstStyle/>
                    <a:p>
                      <a:endParaRPr lang="el-GR" dirty="0"/>
                    </a:p>
                    <a:p>
                      <a:r>
                        <a:rPr lang="el-GR" dirty="0"/>
                        <a:t>Δεν υπάρχουν </a:t>
                      </a:r>
                      <a:endParaRPr lang="en-GB" dirty="0"/>
                    </a:p>
                  </a:txBody>
                  <a:tcPr/>
                </a:tc>
                <a:tc>
                  <a:txBody>
                    <a:bodyPr/>
                    <a:lstStyle/>
                    <a:p>
                      <a:endParaRPr lang="el-GR" dirty="0"/>
                    </a:p>
                    <a:p>
                      <a:r>
                        <a:rPr lang="el-GR" dirty="0"/>
                        <a:t>Τα όρια της γνώσης=όρια της εμπειρίας</a:t>
                      </a:r>
                      <a:endParaRPr lang="en-GB" dirty="0"/>
                    </a:p>
                  </a:txBody>
                  <a:tcPr/>
                </a:tc>
                <a:extLst>
                  <a:ext uri="{0D108BD9-81ED-4DB2-BD59-A6C34878D82A}">
                    <a16:rowId xmlns:a16="http://schemas.microsoft.com/office/drawing/2014/main" val="330497865"/>
                  </a:ext>
                </a:extLst>
              </a:tr>
            </a:tbl>
          </a:graphicData>
        </a:graphic>
      </p:graphicFrame>
    </p:spTree>
    <p:extLst>
      <p:ext uri="{BB962C8B-B14F-4D97-AF65-F5344CB8AC3E}">
        <p14:creationId xmlns:p14="http://schemas.microsoft.com/office/powerpoint/2010/main" val="356728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F63B4-B587-4FB1-A99F-717FD25D7A6A}"/>
              </a:ext>
            </a:extLst>
          </p:cNvPr>
          <p:cNvSpPr>
            <a:spLocks noGrp="1"/>
          </p:cNvSpPr>
          <p:nvPr>
            <p:ph type="title"/>
          </p:nvPr>
        </p:nvSpPr>
        <p:spPr/>
        <p:txBody>
          <a:bodyPr/>
          <a:lstStyle/>
          <a:p>
            <a:pPr algn="ctr"/>
            <a:r>
              <a:rPr lang="en-US" dirty="0"/>
              <a:t>Hume</a:t>
            </a:r>
            <a:endParaRPr lang="en-GB" dirty="0"/>
          </a:p>
        </p:txBody>
      </p:sp>
      <p:sp>
        <p:nvSpPr>
          <p:cNvPr id="3" name="Content Placeholder 2">
            <a:extLst>
              <a:ext uri="{FF2B5EF4-FFF2-40B4-BE49-F238E27FC236}">
                <a16:creationId xmlns:a16="http://schemas.microsoft.com/office/drawing/2014/main" id="{093D3927-8C09-4AB6-9B21-3D08D3C3FC72}"/>
              </a:ext>
            </a:extLst>
          </p:cNvPr>
          <p:cNvSpPr>
            <a:spLocks noGrp="1"/>
          </p:cNvSpPr>
          <p:nvPr>
            <p:ph idx="1"/>
          </p:nvPr>
        </p:nvSpPr>
        <p:spPr/>
        <p:txBody>
          <a:bodyPr>
            <a:normAutofit lnSpcReduction="10000"/>
          </a:bodyPr>
          <a:lstStyle/>
          <a:p>
            <a:endParaRPr lang="en-US" dirty="0"/>
          </a:p>
          <a:p>
            <a:r>
              <a:rPr lang="el-GR" dirty="0"/>
              <a:t>Εντυπώσεις και Ιδέες</a:t>
            </a:r>
            <a:r>
              <a:rPr lang="en-US" dirty="0"/>
              <a:t>:  feeling thinking</a:t>
            </a:r>
            <a:endParaRPr lang="el-GR" dirty="0"/>
          </a:p>
          <a:p>
            <a:pPr marL="0" indent="0">
              <a:buNone/>
            </a:pPr>
            <a:r>
              <a:rPr lang="en-GB" dirty="0"/>
              <a:t>“the faint images of [the impressions] in thinking and reasoning” (T 1.1.1.1/1)</a:t>
            </a:r>
            <a:endParaRPr lang="el-GR" dirty="0"/>
          </a:p>
          <a:p>
            <a:r>
              <a:rPr lang="el-GR" dirty="0"/>
              <a:t>Εντυπώσεις:  α) </a:t>
            </a:r>
            <a:r>
              <a:rPr lang="en-US" dirty="0"/>
              <a:t>original impressions (from sensation: five senses, pleasures and pains </a:t>
            </a:r>
            <a:r>
              <a:rPr lang="el-GR" dirty="0"/>
              <a:t>β) </a:t>
            </a:r>
            <a:r>
              <a:rPr lang="en-US" dirty="0"/>
              <a:t>(secondary) impressions of reflection [</a:t>
            </a:r>
            <a:r>
              <a:rPr lang="en-GB" dirty="0"/>
              <a:t>desires, emotions, passions, and sentiments</a:t>
            </a:r>
            <a:r>
              <a:rPr lang="en-US" dirty="0"/>
              <a:t>]</a:t>
            </a:r>
          </a:p>
          <a:p>
            <a:pPr marL="0" indent="0">
              <a:buNone/>
            </a:pPr>
            <a:r>
              <a:rPr lang="en-GB" dirty="0"/>
              <a:t>All our simple ideas in their first appearance are </a:t>
            </a:r>
            <a:r>
              <a:rPr lang="en-GB" dirty="0" err="1"/>
              <a:t>deriv’d</a:t>
            </a:r>
            <a:r>
              <a:rPr lang="en-GB" dirty="0"/>
              <a:t> from simple impressions, which are correspondent to them, and which they exactly represent. (T 1.1.1.7/4)</a:t>
            </a:r>
            <a:endParaRPr lang="en-US" dirty="0"/>
          </a:p>
        </p:txBody>
      </p:sp>
    </p:spTree>
    <p:extLst>
      <p:ext uri="{BB962C8B-B14F-4D97-AF65-F5344CB8AC3E}">
        <p14:creationId xmlns:p14="http://schemas.microsoft.com/office/powerpoint/2010/main" val="2254607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B0BB5-B8B0-4551-B0E5-B7383B349339}"/>
              </a:ext>
            </a:extLst>
          </p:cNvPr>
          <p:cNvSpPr>
            <a:spLocks noGrp="1"/>
          </p:cNvSpPr>
          <p:nvPr>
            <p:ph type="title"/>
          </p:nvPr>
        </p:nvSpPr>
        <p:spPr/>
        <p:txBody>
          <a:bodyPr/>
          <a:lstStyle/>
          <a:p>
            <a:pPr algn="ctr"/>
            <a:r>
              <a:rPr lang="el-GR" dirty="0"/>
              <a:t>Ήδη γνώσης </a:t>
            </a:r>
            <a:endParaRPr lang="en-GB" dirty="0"/>
          </a:p>
        </p:txBody>
      </p:sp>
      <p:sp>
        <p:nvSpPr>
          <p:cNvPr id="3" name="Content Placeholder 2">
            <a:extLst>
              <a:ext uri="{FF2B5EF4-FFF2-40B4-BE49-F238E27FC236}">
                <a16:creationId xmlns:a16="http://schemas.microsoft.com/office/drawing/2014/main" id="{7709CBD4-1443-4D0D-94A8-6903716FC312}"/>
              </a:ext>
            </a:extLst>
          </p:cNvPr>
          <p:cNvSpPr>
            <a:spLocks noGrp="1"/>
          </p:cNvSpPr>
          <p:nvPr>
            <p:ph idx="1"/>
          </p:nvPr>
        </p:nvSpPr>
        <p:spPr/>
        <p:txBody>
          <a:bodyPr/>
          <a:lstStyle/>
          <a:p>
            <a:endParaRPr lang="el-GR" dirty="0"/>
          </a:p>
          <a:p>
            <a:r>
              <a:rPr lang="en-US" dirty="0"/>
              <a:t>Relations of Ideas</a:t>
            </a:r>
          </a:p>
          <a:p>
            <a:pPr marL="0" indent="0">
              <a:buNone/>
            </a:pPr>
            <a:r>
              <a:rPr lang="en-US" dirty="0"/>
              <a:t>A priori, </a:t>
            </a:r>
            <a:r>
              <a:rPr lang="el-GR" dirty="0"/>
              <a:t>αναγκαίες αλήθειες, δεν εξαρτώνται από τίποτα ενεργεία υπαρκτό</a:t>
            </a:r>
            <a:r>
              <a:rPr lang="en-US" dirty="0"/>
              <a:t>, </a:t>
            </a:r>
            <a:r>
              <a:rPr lang="el-GR" dirty="0"/>
              <a:t>η άρνηση μιας αληθούς σχέσης μεταξύ ιδεών συνιστά αντίφαση</a:t>
            </a:r>
            <a:endParaRPr lang="en-US" dirty="0"/>
          </a:p>
          <a:p>
            <a:endParaRPr lang="en-US" dirty="0"/>
          </a:p>
          <a:p>
            <a:r>
              <a:rPr lang="en-US" dirty="0"/>
              <a:t>Matter of facts</a:t>
            </a:r>
            <a:endParaRPr lang="el-GR" dirty="0"/>
          </a:p>
          <a:p>
            <a:pPr marL="0" indent="0">
              <a:buNone/>
            </a:pPr>
            <a:r>
              <a:rPr lang="el-GR" dirty="0"/>
              <a:t>Εξαρτώνται από το πως είναι ο κόσμος, η άρνησή τους είναι δυνατή, δεν γίνονται γνωστά αποδεικτικά</a:t>
            </a:r>
            <a:endParaRPr lang="en-GB" dirty="0"/>
          </a:p>
        </p:txBody>
      </p:sp>
    </p:spTree>
    <p:extLst>
      <p:ext uri="{BB962C8B-B14F-4D97-AF65-F5344CB8AC3E}">
        <p14:creationId xmlns:p14="http://schemas.microsoft.com/office/powerpoint/2010/main" val="42774114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8B688-F39F-4AE9-8333-E292B31881D7}"/>
              </a:ext>
            </a:extLst>
          </p:cNvPr>
          <p:cNvSpPr>
            <a:spLocks noGrp="1"/>
          </p:cNvSpPr>
          <p:nvPr>
            <p:ph type="title"/>
          </p:nvPr>
        </p:nvSpPr>
        <p:spPr/>
        <p:txBody>
          <a:bodyPr/>
          <a:lstStyle/>
          <a:p>
            <a:pPr algn="ctr"/>
            <a:r>
              <a:rPr lang="el-GR" dirty="0"/>
              <a:t>Σκεπτικισμός</a:t>
            </a:r>
            <a:endParaRPr lang="en-GB" dirty="0"/>
          </a:p>
        </p:txBody>
      </p:sp>
      <p:sp>
        <p:nvSpPr>
          <p:cNvPr id="3" name="Content Placeholder 2">
            <a:extLst>
              <a:ext uri="{FF2B5EF4-FFF2-40B4-BE49-F238E27FC236}">
                <a16:creationId xmlns:a16="http://schemas.microsoft.com/office/drawing/2014/main" id="{801952D1-34E9-40BC-8768-4C568405DDFF}"/>
              </a:ext>
            </a:extLst>
          </p:cNvPr>
          <p:cNvSpPr>
            <a:spLocks noGrp="1"/>
          </p:cNvSpPr>
          <p:nvPr>
            <p:ph idx="1"/>
          </p:nvPr>
        </p:nvSpPr>
        <p:spPr>
          <a:xfrm>
            <a:off x="838200" y="1451811"/>
            <a:ext cx="10515600" cy="5229726"/>
          </a:xfrm>
        </p:spPr>
        <p:txBody>
          <a:bodyPr>
            <a:normAutofit fontScale="85000" lnSpcReduction="20000"/>
          </a:bodyPr>
          <a:lstStyle/>
          <a:p>
            <a:endParaRPr lang="el-GR" dirty="0"/>
          </a:p>
          <a:p>
            <a:r>
              <a:rPr lang="el-GR" dirty="0"/>
              <a:t>Κριτική της αιτιότητας </a:t>
            </a:r>
          </a:p>
          <a:p>
            <a:pPr marL="0" indent="0">
              <a:buNone/>
            </a:pPr>
            <a:r>
              <a:rPr lang="en-GB" dirty="0"/>
              <a:t>An object precedent and contiguous to another, and so united with it, that the idea of the one determined the mind to form the idea of the other, and the impression of the one to form a more lively idea of the other. (T 1.3.14.31</a:t>
            </a:r>
            <a:r>
              <a:rPr lang="el-GR" dirty="0"/>
              <a:t>)</a:t>
            </a:r>
            <a:endParaRPr lang="en-US" dirty="0"/>
          </a:p>
          <a:p>
            <a:pPr marL="0" indent="0">
              <a:buNone/>
            </a:pPr>
            <a:r>
              <a:rPr lang="en-GB" dirty="0"/>
              <a:t>When the mind, therefore, passes from the idea or impression of one object to the idea or belief of another, it is not </a:t>
            </a:r>
            <a:r>
              <a:rPr lang="en-GB" dirty="0" err="1"/>
              <a:t>determin’d</a:t>
            </a:r>
            <a:r>
              <a:rPr lang="en-GB" dirty="0"/>
              <a:t> by reason, but by certain principles, which associate together the ideas of these objects, and unite them in the imagination. (T. 1.3.6.12)</a:t>
            </a:r>
          </a:p>
          <a:p>
            <a:pPr marL="0" indent="0">
              <a:buNone/>
            </a:pPr>
            <a:endParaRPr lang="el-GR" dirty="0"/>
          </a:p>
          <a:p>
            <a:r>
              <a:rPr lang="el-GR" dirty="0"/>
              <a:t>Κριτική της επαγωγής</a:t>
            </a:r>
            <a:endParaRPr lang="en-US" dirty="0"/>
          </a:p>
          <a:p>
            <a:pPr marL="0" indent="0">
              <a:buNone/>
            </a:pPr>
            <a:r>
              <a:rPr lang="el-GR" dirty="0"/>
              <a:t>Επαγωγή και ΑΟΦ συγκροτούν μια κυκλική δικαιολόγηση, δεδομένου ότι η ΑΟΦ δεν μπορεί να </a:t>
            </a:r>
            <a:r>
              <a:rPr lang="el-GR" dirty="0" err="1"/>
              <a:t>γνωστεί</a:t>
            </a:r>
            <a:r>
              <a:rPr lang="el-GR" dirty="0"/>
              <a:t> </a:t>
            </a:r>
            <a:r>
              <a:rPr lang="en-US" dirty="0"/>
              <a:t>a priori</a:t>
            </a:r>
          </a:p>
          <a:p>
            <a:pPr marL="0" indent="0">
              <a:buNone/>
            </a:pPr>
            <a:r>
              <a:rPr lang="en-GB" dirty="0"/>
              <a:t>it implies no contradiction that the course of nature may change, and that an object seemingly like those which we have experienced, may be attended with different or contrary effects. (E. 4.2.18)</a:t>
            </a:r>
            <a:endParaRPr lang="el-GR" dirty="0"/>
          </a:p>
          <a:p>
            <a:pPr marL="0" indent="0">
              <a:buNone/>
            </a:pPr>
            <a:endParaRPr lang="el-GR" dirty="0"/>
          </a:p>
          <a:p>
            <a:pPr marL="0" indent="0">
              <a:buNone/>
            </a:pPr>
            <a:endParaRPr lang="en-GB" dirty="0"/>
          </a:p>
        </p:txBody>
      </p:sp>
    </p:spTree>
    <p:extLst>
      <p:ext uri="{BB962C8B-B14F-4D97-AF65-F5344CB8AC3E}">
        <p14:creationId xmlns:p14="http://schemas.microsoft.com/office/powerpoint/2010/main" val="80348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930CD-B7CF-4137-BF68-DB9558EF65C0}"/>
              </a:ext>
            </a:extLst>
          </p:cNvPr>
          <p:cNvSpPr>
            <a:spLocks noGrp="1"/>
          </p:cNvSpPr>
          <p:nvPr>
            <p:ph type="title"/>
          </p:nvPr>
        </p:nvSpPr>
        <p:spPr/>
        <p:txBody>
          <a:bodyPr/>
          <a:lstStyle/>
          <a:p>
            <a:pPr algn="ctr"/>
            <a:r>
              <a:rPr lang="en-US" dirty="0"/>
              <a:t>Descartes</a:t>
            </a:r>
            <a:endParaRPr lang="en-GB" dirty="0"/>
          </a:p>
        </p:txBody>
      </p:sp>
      <p:sp>
        <p:nvSpPr>
          <p:cNvPr id="3" name="Content Placeholder 2">
            <a:extLst>
              <a:ext uri="{FF2B5EF4-FFF2-40B4-BE49-F238E27FC236}">
                <a16:creationId xmlns:a16="http://schemas.microsoft.com/office/drawing/2014/main" id="{BE553916-3623-48BC-AA3A-9ED0FEB8588D}"/>
              </a:ext>
            </a:extLst>
          </p:cNvPr>
          <p:cNvSpPr>
            <a:spLocks noGrp="1"/>
          </p:cNvSpPr>
          <p:nvPr>
            <p:ph idx="1"/>
          </p:nvPr>
        </p:nvSpPr>
        <p:spPr/>
        <p:txBody>
          <a:bodyPr/>
          <a:lstStyle/>
          <a:p>
            <a:r>
              <a:rPr lang="en-US" dirty="0"/>
              <a:t>Cogito</a:t>
            </a:r>
          </a:p>
          <a:p>
            <a:endParaRPr lang="en-US" dirty="0"/>
          </a:p>
          <a:p>
            <a:r>
              <a:rPr lang="el-GR" dirty="0"/>
              <a:t>Δυισμός υποστάσεων </a:t>
            </a:r>
          </a:p>
          <a:p>
            <a:endParaRPr lang="el-GR" dirty="0"/>
          </a:p>
          <a:p>
            <a:r>
              <a:rPr lang="el-GR" dirty="0"/>
              <a:t>Έμφυτες ιδέες</a:t>
            </a:r>
          </a:p>
          <a:p>
            <a:endParaRPr lang="el-GR" dirty="0"/>
          </a:p>
          <a:p>
            <a:r>
              <a:rPr lang="el-GR" dirty="0"/>
              <a:t>Μεταφιλοσοφικές συνεπαγωγές</a:t>
            </a:r>
            <a:endParaRPr lang="en-GB" dirty="0"/>
          </a:p>
        </p:txBody>
      </p:sp>
    </p:spTree>
    <p:extLst>
      <p:ext uri="{BB962C8B-B14F-4D97-AF65-F5344CB8AC3E}">
        <p14:creationId xmlns:p14="http://schemas.microsoft.com/office/powerpoint/2010/main" val="418390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C9B88-008A-437C-9B16-83FCB830A907}"/>
              </a:ext>
            </a:extLst>
          </p:cNvPr>
          <p:cNvSpPr>
            <a:spLocks noGrp="1"/>
          </p:cNvSpPr>
          <p:nvPr>
            <p:ph type="title"/>
          </p:nvPr>
        </p:nvSpPr>
        <p:spPr/>
        <p:txBody>
          <a:bodyPr/>
          <a:lstStyle/>
          <a:p>
            <a:r>
              <a:rPr lang="el-GR" dirty="0"/>
              <a:t>Έμφυτες ιδέες </a:t>
            </a:r>
            <a:endParaRPr lang="en-GB" dirty="0"/>
          </a:p>
        </p:txBody>
      </p:sp>
      <p:sp>
        <p:nvSpPr>
          <p:cNvPr id="3" name="Content Placeholder 2">
            <a:extLst>
              <a:ext uri="{FF2B5EF4-FFF2-40B4-BE49-F238E27FC236}">
                <a16:creationId xmlns:a16="http://schemas.microsoft.com/office/drawing/2014/main" id="{EFDA7CC7-FBA0-4FF7-8A7C-4F244013CABF}"/>
              </a:ext>
            </a:extLst>
          </p:cNvPr>
          <p:cNvSpPr>
            <a:spLocks noGrp="1"/>
          </p:cNvSpPr>
          <p:nvPr>
            <p:ph idx="1"/>
          </p:nvPr>
        </p:nvSpPr>
        <p:spPr/>
        <p:txBody>
          <a:bodyPr/>
          <a:lstStyle/>
          <a:p>
            <a:r>
              <a:rPr lang="en-GB" dirty="0"/>
              <a:t>Among my ideas, some appear to be innate, some to be adventitious, and others to have been invented by me. My understanding of what a thing is, what truth is, and what thought is, seems to derive simply from my own nature. But my hearing a noise, as I do now, or seeing the sun, or feeling the fire, comes from things which are located outside me, or so I have hitherto judged. Lastly, sirens, hippogriffs and the like are my own invention</a:t>
            </a:r>
            <a:r>
              <a:rPr lang="el-GR" dirty="0"/>
              <a:t> (</a:t>
            </a:r>
            <a:r>
              <a:rPr lang="en-US" dirty="0"/>
              <a:t>Meditations, AT VII 37–8)</a:t>
            </a:r>
            <a:endParaRPr lang="en-GB" dirty="0"/>
          </a:p>
        </p:txBody>
      </p:sp>
    </p:spTree>
    <p:extLst>
      <p:ext uri="{BB962C8B-B14F-4D97-AF65-F5344CB8AC3E}">
        <p14:creationId xmlns:p14="http://schemas.microsoft.com/office/powerpoint/2010/main" val="3961113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7B378-2618-45FE-8CA6-F4CCD13BE12B}"/>
              </a:ext>
            </a:extLst>
          </p:cNvPr>
          <p:cNvSpPr>
            <a:spLocks noGrp="1"/>
          </p:cNvSpPr>
          <p:nvPr>
            <p:ph type="title"/>
          </p:nvPr>
        </p:nvSpPr>
        <p:spPr/>
        <p:txBody>
          <a:bodyPr/>
          <a:lstStyle/>
          <a:p>
            <a:r>
              <a:rPr lang="el-GR" dirty="0"/>
              <a:t>Έμφυτες ιδέες</a:t>
            </a:r>
            <a:endParaRPr lang="en-GB" dirty="0"/>
          </a:p>
        </p:txBody>
      </p:sp>
      <p:sp>
        <p:nvSpPr>
          <p:cNvPr id="3" name="Content Placeholder 2">
            <a:extLst>
              <a:ext uri="{FF2B5EF4-FFF2-40B4-BE49-F238E27FC236}">
                <a16:creationId xmlns:a16="http://schemas.microsoft.com/office/drawing/2014/main" id="{BFBE9939-9B8A-4AB2-99CC-DC227B51C931}"/>
              </a:ext>
            </a:extLst>
          </p:cNvPr>
          <p:cNvSpPr>
            <a:spLocks noGrp="1"/>
          </p:cNvSpPr>
          <p:nvPr>
            <p:ph idx="1"/>
          </p:nvPr>
        </p:nvSpPr>
        <p:spPr/>
        <p:txBody>
          <a:bodyPr>
            <a:normAutofit lnSpcReduction="10000"/>
          </a:bodyPr>
          <a:lstStyle/>
          <a:p>
            <a:r>
              <a:rPr lang="en-GB" dirty="0"/>
              <a:t>[W]e come to know them by the power of our own native intelligence, without any sensory experience. All geometrical truths are of this sort – not just the most obvious ones, but all the others, however abstruse they may appear. Hence, according to Plato, Socrates asks a slave boy about the elements of geometry and thereby makes the boy able to dig out certain truths from his own mind which he had not previously recognized were there, thus attempting to establish the doctrine of reminiscence. Our knowledge of God is of this sort.  </a:t>
            </a:r>
            <a:r>
              <a:rPr lang="el-GR" dirty="0"/>
              <a:t>(</a:t>
            </a:r>
            <a:r>
              <a:rPr lang="en-GB" dirty="0"/>
              <a:t>letter To </a:t>
            </a:r>
            <a:r>
              <a:rPr lang="en-GB" dirty="0" err="1"/>
              <a:t>Voetius</a:t>
            </a:r>
            <a:r>
              <a:rPr lang="en-GB" dirty="0"/>
              <a:t>,</a:t>
            </a:r>
            <a:r>
              <a:rPr lang="el-GR" dirty="0"/>
              <a:t> 1643.</a:t>
            </a:r>
            <a:r>
              <a:rPr lang="en-GB" dirty="0"/>
              <a:t> AT 8b:166f,)</a:t>
            </a:r>
            <a:endParaRPr lang="el-GR" dirty="0"/>
          </a:p>
          <a:p>
            <a:r>
              <a:rPr lang="el-GR" dirty="0"/>
              <a:t>Καθαρές έμφυτες ιδέες και μη καθαρές έμφυτες ιδέες (π.χ. δευτερεύουσες ποιότητες)</a:t>
            </a:r>
          </a:p>
          <a:p>
            <a:pPr marL="0" indent="0">
              <a:buNone/>
            </a:pPr>
            <a:endParaRPr lang="en-GB" dirty="0"/>
          </a:p>
        </p:txBody>
      </p:sp>
    </p:spTree>
    <p:extLst>
      <p:ext uri="{BB962C8B-B14F-4D97-AF65-F5344CB8AC3E}">
        <p14:creationId xmlns:p14="http://schemas.microsoft.com/office/powerpoint/2010/main" val="20335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EBBC4-3E71-49D4-A382-62FB1615225A}"/>
              </a:ext>
            </a:extLst>
          </p:cNvPr>
          <p:cNvSpPr>
            <a:spLocks noGrp="1"/>
          </p:cNvSpPr>
          <p:nvPr>
            <p:ph type="title"/>
          </p:nvPr>
        </p:nvSpPr>
        <p:spPr/>
        <p:txBody>
          <a:bodyPr/>
          <a:lstStyle/>
          <a:p>
            <a:r>
              <a:rPr lang="el-GR" dirty="0" err="1"/>
              <a:t>Μεταφιλοσοφία</a:t>
            </a:r>
            <a:endParaRPr lang="en-GB" dirty="0"/>
          </a:p>
        </p:txBody>
      </p:sp>
      <p:sp>
        <p:nvSpPr>
          <p:cNvPr id="3" name="Content Placeholder 2">
            <a:extLst>
              <a:ext uri="{FF2B5EF4-FFF2-40B4-BE49-F238E27FC236}">
                <a16:creationId xmlns:a16="http://schemas.microsoft.com/office/drawing/2014/main" id="{A745FE1D-1692-44EC-A7FF-4EAB8CFF1CC0}"/>
              </a:ext>
            </a:extLst>
          </p:cNvPr>
          <p:cNvSpPr>
            <a:spLocks noGrp="1"/>
          </p:cNvSpPr>
          <p:nvPr>
            <p:ph idx="1"/>
          </p:nvPr>
        </p:nvSpPr>
        <p:spPr/>
        <p:txBody>
          <a:bodyPr/>
          <a:lstStyle/>
          <a:p>
            <a:r>
              <a:rPr lang="en-GB" dirty="0"/>
              <a:t>Thus the whole of philosophy is like a tree. The roots are metaphysics, the trunk is physics, and the branches emerging from the trunk are all the other sciences, which may be reduced to three principal ones, namely medicine, mechanics and morals. By “morals” I understand the highest and most perfect moral system, which presupposes a complete knowledge of the other sciences and is the ultimate level of wisdom. (Principia </a:t>
            </a:r>
            <a:r>
              <a:rPr lang="en-GB" dirty="0" err="1"/>
              <a:t>Philosophiæ</a:t>
            </a:r>
            <a:r>
              <a:rPr lang="en-GB" dirty="0"/>
              <a:t>, 9B:14)</a:t>
            </a:r>
          </a:p>
        </p:txBody>
      </p:sp>
    </p:spTree>
    <p:extLst>
      <p:ext uri="{BB962C8B-B14F-4D97-AF65-F5344CB8AC3E}">
        <p14:creationId xmlns:p14="http://schemas.microsoft.com/office/powerpoint/2010/main" val="1731158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B41A-0BEF-400F-8C5A-F025C31BD031}"/>
              </a:ext>
            </a:extLst>
          </p:cNvPr>
          <p:cNvSpPr>
            <a:spLocks noGrp="1"/>
          </p:cNvSpPr>
          <p:nvPr>
            <p:ph type="title"/>
          </p:nvPr>
        </p:nvSpPr>
        <p:spPr/>
        <p:txBody>
          <a:bodyPr/>
          <a:lstStyle/>
          <a:p>
            <a:pPr algn="ctr"/>
            <a:r>
              <a:rPr lang="en-US" dirty="0"/>
              <a:t>Leibniz</a:t>
            </a:r>
            <a:endParaRPr lang="en-GB" dirty="0"/>
          </a:p>
        </p:txBody>
      </p:sp>
      <p:sp>
        <p:nvSpPr>
          <p:cNvPr id="3" name="Content Placeholder 2">
            <a:extLst>
              <a:ext uri="{FF2B5EF4-FFF2-40B4-BE49-F238E27FC236}">
                <a16:creationId xmlns:a16="http://schemas.microsoft.com/office/drawing/2014/main" id="{13EEC7E8-A1AE-48A4-8A51-F1F8E9F87F32}"/>
              </a:ext>
            </a:extLst>
          </p:cNvPr>
          <p:cNvSpPr>
            <a:spLocks noGrp="1"/>
          </p:cNvSpPr>
          <p:nvPr>
            <p:ph idx="1"/>
          </p:nvPr>
        </p:nvSpPr>
        <p:spPr/>
        <p:txBody>
          <a:bodyPr>
            <a:normAutofit fontScale="92500" lnSpcReduction="10000"/>
          </a:bodyPr>
          <a:lstStyle/>
          <a:p>
            <a:pPr marL="0" indent="0" algn="just">
              <a:buNone/>
            </a:pPr>
            <a:r>
              <a:rPr lang="el-GR" dirty="0"/>
              <a:t>Μοναδολογία</a:t>
            </a:r>
            <a:endParaRPr lang="en-US" dirty="0"/>
          </a:p>
          <a:p>
            <a:pPr marL="0" indent="0" algn="just">
              <a:buNone/>
            </a:pPr>
            <a:r>
              <a:rPr lang="en-US" dirty="0"/>
              <a:t>28. </a:t>
            </a:r>
            <a:r>
              <a:rPr lang="el-GR" dirty="0"/>
              <a:t>Οι άνθρωποι ενεργούν όπως τα ζώα, όσο οι ακολουθίες των αντιλήψεών τους δεν γίνονται παρά με την αρχή της μνήμης. Κατά τούτο μοιάζουν με τους Εμπειρικούς Γ ιατρούς που έχουν απλή πρακτική χωρίς θεωρία- κι εμείς, κατά τα τρία τέταρτα των Πράξεων μας, δεν είμαστε παρά Εμπειρικοί. Παράδειγμα: όταν περιμένουμε ότι και αύριο θα είναι μέρα, ενεργούμε ως Εμπειρικοί, γιατί έτσι γινόταν πάντοτε μέχρι τώρα. Μόνο ο Αστρονόμος κρίνει χρησιμοποιώντας τον λόγο.</a:t>
            </a:r>
            <a:endParaRPr lang="en-US" dirty="0"/>
          </a:p>
          <a:p>
            <a:pPr marL="0" indent="0" algn="just">
              <a:buNone/>
            </a:pPr>
            <a:r>
              <a:rPr lang="en-US" dirty="0"/>
              <a:t>2</a:t>
            </a:r>
            <a:r>
              <a:rPr lang="el-GR" dirty="0"/>
              <a:t>9</a:t>
            </a:r>
            <a:r>
              <a:rPr lang="en-US" dirty="0"/>
              <a:t>.</a:t>
            </a:r>
            <a:r>
              <a:rPr lang="el-GR" dirty="0"/>
              <a:t> Αλλά η γνώση των αναγκαίων και αιωνίων αληθειών είναι εκείνο που μας διακρίνει από τα απλά ζώα και μας καθιστά ικανούς να έχουμε τον Λόγο και τις επιστήμες, ανυψώνοντάς μας στη γνώση του εαυτού μας και του Θεού. Αυτό καλούμε μέσα μας Λογική Ψυχή ή Πνεύμα.</a:t>
            </a:r>
            <a:r>
              <a:rPr lang="en-US" dirty="0"/>
              <a:t> </a:t>
            </a:r>
            <a:endParaRPr lang="en-GB" dirty="0"/>
          </a:p>
        </p:txBody>
      </p:sp>
    </p:spTree>
    <p:extLst>
      <p:ext uri="{BB962C8B-B14F-4D97-AF65-F5344CB8AC3E}">
        <p14:creationId xmlns:p14="http://schemas.microsoft.com/office/powerpoint/2010/main" val="3568769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2F6AA-0F84-4EF3-8202-2EB85524773B}"/>
              </a:ext>
            </a:extLst>
          </p:cNvPr>
          <p:cNvSpPr>
            <a:spLocks noGrp="1"/>
          </p:cNvSpPr>
          <p:nvPr>
            <p:ph type="title"/>
          </p:nvPr>
        </p:nvSpPr>
        <p:spPr/>
        <p:txBody>
          <a:bodyPr/>
          <a:lstStyle/>
          <a:p>
            <a:r>
              <a:rPr lang="el-GR" dirty="0"/>
              <a:t>…</a:t>
            </a:r>
            <a:endParaRPr lang="en-GB" dirty="0"/>
          </a:p>
        </p:txBody>
      </p:sp>
      <p:sp>
        <p:nvSpPr>
          <p:cNvPr id="3" name="Content Placeholder 2">
            <a:extLst>
              <a:ext uri="{FF2B5EF4-FFF2-40B4-BE49-F238E27FC236}">
                <a16:creationId xmlns:a16="http://schemas.microsoft.com/office/drawing/2014/main" id="{48DB252D-C795-43DF-8DFA-9083DEF127E8}"/>
              </a:ext>
            </a:extLst>
          </p:cNvPr>
          <p:cNvSpPr>
            <a:spLocks noGrp="1"/>
          </p:cNvSpPr>
          <p:nvPr>
            <p:ph idx="1"/>
          </p:nvPr>
        </p:nvSpPr>
        <p:spPr/>
        <p:txBody>
          <a:bodyPr>
            <a:normAutofit fontScale="92500" lnSpcReduction="10000"/>
          </a:bodyPr>
          <a:lstStyle/>
          <a:p>
            <a:pPr marL="0" indent="0" algn="just">
              <a:buNone/>
            </a:pPr>
            <a:r>
              <a:rPr lang="el-GR" dirty="0"/>
              <a:t>30. Είναι επίσης με τη γνώση των αναγκαίων αληθειών και με τις αφαιρέσεις τους που φθάνουμε στο ύψος των Πράξεων εσωτερικής παρατηρήσεως ως οι οποίες μας κάνουν να σκεφτούμε αυτό που ονομάζεται Εγώ και να θεωρήσουμε ότι τούτο ή εκείνο υπάρχει Μέσα μας. Είναι έτσι ώστε, </a:t>
            </a:r>
            <a:r>
              <a:rPr lang="el-GR" dirty="0" err="1"/>
              <a:t>σκε</a:t>
            </a:r>
            <a:r>
              <a:rPr lang="el-GR" dirty="0"/>
              <a:t>- </a:t>
            </a:r>
            <a:r>
              <a:rPr lang="el-GR" dirty="0" err="1"/>
              <a:t>πτόμενοι</a:t>
            </a:r>
            <a:r>
              <a:rPr lang="el-GR" dirty="0"/>
              <a:t> τον εαυτό μας, σκεπτόμαστε το Είναι, ή την ουσία, το απλό και το σύνθετο, το άυλο, ακόμη και τον Θεό, με το να νοούμε ότι αυτό που είναι πεπερασμένο μέσα μας, σε εκείνον είναι χωρίς όρια. Κι αυτές οι Πράξεις Εσωτερικής Παρατηρήσεως παρέχουν τα κύρια αντικείμενα των συλλογισμών μας.</a:t>
            </a:r>
          </a:p>
          <a:p>
            <a:pPr marL="0" indent="0" algn="just">
              <a:buNone/>
            </a:pPr>
            <a:r>
              <a:rPr lang="el-GR" dirty="0"/>
              <a:t>31. Οι συλλογισμοί μας βασίζονται σε δύο μεγάλες Αρχές, την Αρχή της Αντιφάσεως, με την οποία κρίνουμε ψευδές ό,τι εμπεριέχει αντίφαση και αληθές ό,τι είναι αντίθετο ή αντιφατικό προς το ψευδές. (</a:t>
            </a:r>
            <a:r>
              <a:rPr lang="el-GR" dirty="0" err="1"/>
              <a:t>Θεοδ</a:t>
            </a:r>
            <a:r>
              <a:rPr lang="el-GR" dirty="0"/>
              <a:t>. §44, §169.)</a:t>
            </a:r>
            <a:endParaRPr lang="en-GB" dirty="0"/>
          </a:p>
        </p:txBody>
      </p:sp>
    </p:spTree>
    <p:extLst>
      <p:ext uri="{BB962C8B-B14F-4D97-AF65-F5344CB8AC3E}">
        <p14:creationId xmlns:p14="http://schemas.microsoft.com/office/powerpoint/2010/main" val="1601946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FC556-53EE-4F66-BA45-C498E9724E7F}"/>
              </a:ext>
            </a:extLst>
          </p:cNvPr>
          <p:cNvSpPr>
            <a:spLocks noGrp="1"/>
          </p:cNvSpPr>
          <p:nvPr>
            <p:ph type="title"/>
          </p:nvPr>
        </p:nvSpPr>
        <p:spPr/>
        <p:txBody>
          <a:bodyPr/>
          <a:lstStyle/>
          <a:p>
            <a:r>
              <a:rPr lang="el-GR" dirty="0"/>
              <a:t>…</a:t>
            </a:r>
            <a:endParaRPr lang="en-GB" dirty="0"/>
          </a:p>
        </p:txBody>
      </p:sp>
      <p:sp>
        <p:nvSpPr>
          <p:cNvPr id="3" name="Content Placeholder 2">
            <a:extLst>
              <a:ext uri="{FF2B5EF4-FFF2-40B4-BE49-F238E27FC236}">
                <a16:creationId xmlns:a16="http://schemas.microsoft.com/office/drawing/2014/main" id="{69499590-43F3-4037-A517-7A583E67837B}"/>
              </a:ext>
            </a:extLst>
          </p:cNvPr>
          <p:cNvSpPr>
            <a:spLocks noGrp="1"/>
          </p:cNvSpPr>
          <p:nvPr>
            <p:ph idx="1"/>
          </p:nvPr>
        </p:nvSpPr>
        <p:spPr/>
        <p:txBody>
          <a:bodyPr>
            <a:normAutofit lnSpcReduction="10000"/>
          </a:bodyPr>
          <a:lstStyle/>
          <a:p>
            <a:pPr marL="0" indent="0" algn="just">
              <a:buNone/>
            </a:pPr>
            <a:r>
              <a:rPr lang="el-GR" dirty="0"/>
              <a:t>32. Και την αρχή τον </a:t>
            </a:r>
            <a:r>
              <a:rPr lang="el-GR" dirty="0" err="1"/>
              <a:t>αποχρώντος</a:t>
            </a:r>
            <a:r>
              <a:rPr lang="el-GR" dirty="0"/>
              <a:t> Λόγου με την οποία θεωρούμε ότι κανένα γεγονός δεν μπορεί να είναι αληθές ή </a:t>
            </a:r>
            <a:r>
              <a:rPr lang="el-GR" dirty="0" err="1"/>
              <a:t>ύπαρχον</a:t>
            </a:r>
            <a:r>
              <a:rPr lang="el-GR" dirty="0"/>
              <a:t>, καμιά απόφανση να είναι αληθινή, χωρίς να υπάρχει </a:t>
            </a:r>
            <a:r>
              <a:rPr lang="el-GR" dirty="0" err="1"/>
              <a:t>αποχρών</a:t>
            </a:r>
            <a:r>
              <a:rPr lang="el-GR" dirty="0"/>
              <a:t> λόγος, γιατί να είναι έτσι και όχι αλλιώς. Έστω κι αν οι λόγοι αυτοί πολύ συχνά δεν μπορούν να μας είναι γνωστοί</a:t>
            </a:r>
            <a:r>
              <a:rPr lang="el-GR"/>
              <a:t>. </a:t>
            </a:r>
            <a:endParaRPr lang="el-GR" dirty="0"/>
          </a:p>
          <a:p>
            <a:pPr marL="0" indent="0" algn="just">
              <a:buNone/>
            </a:pPr>
            <a:r>
              <a:rPr lang="el-GR" dirty="0"/>
              <a:t>33. </a:t>
            </a:r>
            <a:r>
              <a:rPr lang="el-GR" dirty="0" err="1"/>
              <a:t>Τπάρχουν</a:t>
            </a:r>
            <a:r>
              <a:rPr lang="el-GR" dirty="0"/>
              <a:t> ήδη δύο είδη Αληθειών, Αλήθειες του </a:t>
            </a:r>
            <a:r>
              <a:rPr lang="el-GR" dirty="0" err="1"/>
              <a:t>Λόγον</a:t>
            </a:r>
            <a:r>
              <a:rPr lang="el-GR" dirty="0"/>
              <a:t> και Αλήθειες του Γεγονότος. Οι Αλήθειες του Λόγου είναι αναγκαίες και το αντίθετό τους είναι αδύνατον οι αλήθειες του Γεγονότος είναι εν- </a:t>
            </a:r>
            <a:r>
              <a:rPr lang="el-GR" dirty="0" err="1"/>
              <a:t>δεχομενικές</a:t>
            </a:r>
            <a:r>
              <a:rPr lang="el-GR" dirty="0"/>
              <a:t> και το αντίθετό τους είναι δυνατόν. Όταν μια αλήθεια είναι αναγκαία, μπορούμε να βρούμε τον Λόγο της με την Ανάλυση, αναλύοντάς την δηλαδή σε ιδέες και αλήθειες απλούστερες, μέχρι να καταλήξουμε στις πρώτες (ιδέες και αλήθειες).</a:t>
            </a:r>
            <a:endParaRPr lang="en-GB" dirty="0"/>
          </a:p>
        </p:txBody>
      </p:sp>
    </p:spTree>
    <p:extLst>
      <p:ext uri="{BB962C8B-B14F-4D97-AF65-F5344CB8AC3E}">
        <p14:creationId xmlns:p14="http://schemas.microsoft.com/office/powerpoint/2010/main" val="18901890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3313</TotalTime>
  <Words>2735</Words>
  <Application>Microsoft Office PowerPoint</Application>
  <PresentationFormat>Widescreen</PresentationFormat>
  <Paragraphs>139</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Ρασιοναλισμός  Vs  Εμπειρισμός</vt:lpstr>
      <vt:lpstr>Οι τρεις βασικές διαστάσεις της διαμάχής</vt:lpstr>
      <vt:lpstr>Descartes</vt:lpstr>
      <vt:lpstr>Έμφυτες ιδέες </vt:lpstr>
      <vt:lpstr>Έμφυτες ιδέες</vt:lpstr>
      <vt:lpstr>Μεταφιλοσοφία</vt:lpstr>
      <vt:lpstr>Leibniz</vt:lpstr>
      <vt:lpstr>…</vt:lpstr>
      <vt:lpstr>…</vt:lpstr>
      <vt:lpstr>Spinoza</vt:lpstr>
      <vt:lpstr>1ο είδος γνώσης</vt:lpstr>
      <vt:lpstr>2ο είδος </vt:lpstr>
      <vt:lpstr>3o είδος </vt:lpstr>
      <vt:lpstr>Locke</vt:lpstr>
      <vt:lpstr>Γνώση</vt:lpstr>
      <vt:lpstr>Ιδέες</vt:lpstr>
      <vt:lpstr>Οι υποστάσεις και τα όρια της γνώσης (ο μετριοπαθής ρεαλισμός του Locke)</vt:lpstr>
      <vt:lpstr>Berkley</vt:lpstr>
      <vt:lpstr>…</vt:lpstr>
      <vt:lpstr>Hume</vt:lpstr>
      <vt:lpstr>Ήδη γνώσης </vt:lpstr>
      <vt:lpstr>Σκεπτικισμός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Ρασιοναλισμός  Vs  Εμπειρισμός</dc:title>
  <dc:creator>Thodoris Dimitrakos</dc:creator>
  <cp:lastModifiedBy>Thodoris Dimitrakos</cp:lastModifiedBy>
  <cp:revision>21</cp:revision>
  <dcterms:created xsi:type="dcterms:W3CDTF">2020-02-26T13:58:04Z</dcterms:created>
  <dcterms:modified xsi:type="dcterms:W3CDTF">2020-03-01T14:13:25Z</dcterms:modified>
</cp:coreProperties>
</file>