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4"/>
  </p:notesMasterIdLst>
  <p:handoutMasterIdLst>
    <p:handoutMasterId r:id="rId5"/>
  </p:handoutMasterIdLst>
  <p:sldIdLst>
    <p:sldId id="1087" r:id="rId2"/>
    <p:sldId id="1121" r:id="rId3"/>
  </p:sldIdLst>
  <p:sldSz cx="9180513" cy="6480175"/>
  <p:notesSz cx="6797675" cy="9926638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15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42295" algn="l" rtl="0" fontAlgn="base">
      <a:spcBef>
        <a:spcPct val="0"/>
      </a:spcBef>
      <a:spcAft>
        <a:spcPct val="0"/>
      </a:spcAft>
      <a:defRPr sz="15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884591" algn="l" rtl="0" fontAlgn="base">
      <a:spcBef>
        <a:spcPct val="0"/>
      </a:spcBef>
      <a:spcAft>
        <a:spcPct val="0"/>
      </a:spcAft>
      <a:defRPr sz="15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26886" algn="l" rtl="0" fontAlgn="base">
      <a:spcBef>
        <a:spcPct val="0"/>
      </a:spcBef>
      <a:spcAft>
        <a:spcPct val="0"/>
      </a:spcAft>
      <a:defRPr sz="15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769181" algn="l" rtl="0" fontAlgn="base">
      <a:spcBef>
        <a:spcPct val="0"/>
      </a:spcBef>
      <a:spcAft>
        <a:spcPct val="0"/>
      </a:spcAft>
      <a:defRPr sz="15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11476" algn="l" defTabSz="884591" rtl="0" eaLnBrk="1" latinLnBrk="0" hangingPunct="1">
      <a:defRPr sz="15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653772" algn="l" defTabSz="884591" rtl="0" eaLnBrk="1" latinLnBrk="0" hangingPunct="1">
      <a:defRPr sz="15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096067" algn="l" defTabSz="884591" rtl="0" eaLnBrk="1" latinLnBrk="0" hangingPunct="1">
      <a:defRPr sz="15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538362" algn="l" defTabSz="884591" rtl="0" eaLnBrk="1" latinLnBrk="0" hangingPunct="1">
      <a:defRPr sz="15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41">
          <p15:clr>
            <a:srgbClr val="A4A3A4"/>
          </p15:clr>
        </p15:guide>
        <p15:guide id="2" pos="28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006600"/>
    <a:srgbClr val="66CCFF"/>
    <a:srgbClr val="969696"/>
    <a:srgbClr val="003300"/>
    <a:srgbClr val="F8F8F8"/>
    <a:srgbClr val="99CCFF"/>
    <a:srgbClr val="0066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Μεσαίο στυλ 4 - Έμφαση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0" autoAdjust="0"/>
    <p:restoredTop sz="94660"/>
  </p:normalViewPr>
  <p:slideViewPr>
    <p:cSldViewPr>
      <p:cViewPr varScale="1">
        <p:scale>
          <a:sx n="90" d="100"/>
          <a:sy n="90" d="100"/>
        </p:scale>
        <p:origin x="-1046" y="-82"/>
      </p:cViewPr>
      <p:guideLst>
        <p:guide orient="horz" pos="2041"/>
        <p:guide pos="289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3990" y="-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221" tIns="44111" rIns="88221" bIns="44111" numCol="1" anchor="t" anchorCtr="0" compatLnSpc="1">
            <a:prstTxWarp prst="textNoShape">
              <a:avLst/>
            </a:prstTxWarp>
          </a:bodyPr>
          <a:lstStyle>
            <a:lvl1pPr defTabSz="882650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221" tIns="44111" rIns="88221" bIns="44111" numCol="1" anchor="t" anchorCtr="0" compatLnSpc="1">
            <a:prstTxWarp prst="textNoShape">
              <a:avLst/>
            </a:prstTxWarp>
          </a:bodyPr>
          <a:lstStyle>
            <a:lvl1pPr algn="r" defTabSz="882650" eaLnBrk="0" hangingPunct="0">
              <a:defRPr sz="1200"/>
            </a:lvl1pPr>
          </a:lstStyle>
          <a:p>
            <a:pPr>
              <a:defRPr/>
            </a:pPr>
            <a:fld id="{2E750B0A-46B7-4884-A34F-457E4C3CAD3F}" type="datetimeFigureOut">
              <a:rPr lang="en-US"/>
              <a:pPr>
                <a:defRPr/>
              </a:pPr>
              <a:t>4/12/2022</a:t>
            </a:fld>
            <a:endParaRPr lang="en-US"/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221" tIns="44111" rIns="88221" bIns="44111" numCol="1" anchor="b" anchorCtr="0" compatLnSpc="1">
            <a:prstTxWarp prst="textNoShape">
              <a:avLst/>
            </a:prstTxWarp>
          </a:bodyPr>
          <a:lstStyle>
            <a:lvl1pPr defTabSz="882650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0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221" tIns="44111" rIns="88221" bIns="44111" numCol="1" anchor="b" anchorCtr="0" compatLnSpc="1">
            <a:prstTxWarp prst="textNoShape">
              <a:avLst/>
            </a:prstTxWarp>
          </a:bodyPr>
          <a:lstStyle>
            <a:lvl1pPr algn="r" defTabSz="882650" eaLnBrk="0" hangingPunct="0">
              <a:defRPr sz="1200"/>
            </a:lvl1pPr>
          </a:lstStyle>
          <a:p>
            <a:pPr>
              <a:defRPr/>
            </a:pPr>
            <a:fld id="{D8EFB08D-AC91-49FA-AF33-DA074DCC43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17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 defTabSz="955675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63588" y="744538"/>
            <a:ext cx="5272087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/>
              <a:t>Click to edit Master text styles</a:t>
            </a:r>
          </a:p>
          <a:p>
            <a:pPr lvl="1"/>
            <a:r>
              <a:rPr lang="el-GR" noProof="0"/>
              <a:t>Second level</a:t>
            </a:r>
          </a:p>
          <a:p>
            <a:pPr lvl="2"/>
            <a:r>
              <a:rPr lang="el-GR" noProof="0"/>
              <a:t>Third level</a:t>
            </a:r>
          </a:p>
          <a:p>
            <a:pPr lvl="3"/>
            <a:r>
              <a:rPr lang="el-GR" noProof="0"/>
              <a:t>Fourth level</a:t>
            </a:r>
          </a:p>
          <a:p>
            <a:pPr lvl="4"/>
            <a:r>
              <a:rPr lang="el-GR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 defTabSz="955675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pPr>
              <a:defRPr/>
            </a:pPr>
            <a:fld id="{FFBB0E08-A574-47D9-893F-40083ECE0ED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4762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4229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88459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2688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76918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11476" algn="l" defTabSz="884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653772" algn="l" defTabSz="884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096067" algn="l" defTabSz="884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538362" algn="l" defTabSz="884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45C9E-1218-41BF-BD49-D1C60BF2D0A1}" type="slidenum">
              <a:rPr lang="el-GR" smtClean="0"/>
              <a:pPr/>
              <a:t>1</a:t>
            </a:fld>
            <a:endParaRPr lang="el-GR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3588" y="744538"/>
            <a:ext cx="5272087" cy="3722687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94556" y="1728048"/>
            <a:ext cx="7803436" cy="1080029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8333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994556" y="2952080"/>
            <a:ext cx="6426360" cy="1656045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94556" y="5904159"/>
            <a:ext cx="1912606" cy="43201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88452" tIns="44227" rIns="88452" bIns="44227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D88CEAE-009E-49A1-9937-F2CEB55C4BB6}" type="datetime1">
              <a:rPr lang="el-GR"/>
              <a:pPr>
                <a:defRPr/>
              </a:pPr>
              <a:t>12/4/2022</a:t>
            </a:fld>
            <a:endParaRPr lang="en-GB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720688" y="5904159"/>
            <a:ext cx="4273082" cy="43201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88452" tIns="44227" rIns="88452" bIns="44227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Information Management Unit, MIS Course 2006</a:t>
            </a:r>
            <a:endParaRPr lang="en-GB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85385" y="5904159"/>
            <a:ext cx="1912606" cy="43201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88452" tIns="44227" rIns="88452" bIns="44227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fld id="{274A5C3B-2C23-468D-885A-0533140E29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934797" y="672019"/>
            <a:ext cx="2056052" cy="5497649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765046" y="672019"/>
            <a:ext cx="6016743" cy="5497649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841547" y="672020"/>
            <a:ext cx="8149300" cy="5970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5044" y="1512043"/>
            <a:ext cx="4035601" cy="22560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652" y="1512043"/>
            <a:ext cx="4037195" cy="22560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5044" y="3912107"/>
            <a:ext cx="4035601" cy="22575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652" y="3912107"/>
            <a:ext cx="4037195" cy="22575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547" y="672020"/>
            <a:ext cx="8149300" cy="5970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5044" y="1512042"/>
            <a:ext cx="4035601" cy="46576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652" y="1512043"/>
            <a:ext cx="4037195" cy="22560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652" y="3912107"/>
            <a:ext cx="4037195" cy="22575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547" y="672020"/>
            <a:ext cx="8149300" cy="5970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65043" y="1512042"/>
            <a:ext cx="8225804" cy="4657626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513" y="2"/>
            <a:ext cx="8761334" cy="5970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9513" y="1008027"/>
            <a:ext cx="4303365" cy="50401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5887" y="1008027"/>
            <a:ext cx="4304960" cy="24480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5887" y="3600097"/>
            <a:ext cx="4304960" cy="24480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5197" y="4164114"/>
            <a:ext cx="7803436" cy="1287034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5197" y="2746575"/>
            <a:ext cx="7803436" cy="1417538"/>
          </a:xfrm>
        </p:spPr>
        <p:txBody>
          <a:bodyPr anchor="b"/>
          <a:lstStyle>
            <a:lvl1pPr marL="0" indent="0">
              <a:buNone/>
              <a:defRPr sz="1900"/>
            </a:lvl1pPr>
            <a:lvl2pPr marL="442295" indent="0">
              <a:buNone/>
              <a:defRPr sz="1700"/>
            </a:lvl2pPr>
            <a:lvl3pPr marL="884591" indent="0">
              <a:buNone/>
              <a:defRPr sz="1500"/>
            </a:lvl3pPr>
            <a:lvl4pPr marL="1326886" indent="0">
              <a:buNone/>
              <a:defRPr sz="1400"/>
            </a:lvl4pPr>
            <a:lvl5pPr marL="1769181" indent="0">
              <a:buNone/>
              <a:defRPr sz="1400"/>
            </a:lvl5pPr>
            <a:lvl6pPr marL="2211476" indent="0">
              <a:buNone/>
              <a:defRPr sz="1400"/>
            </a:lvl6pPr>
            <a:lvl7pPr marL="2653772" indent="0">
              <a:buNone/>
              <a:defRPr sz="1400"/>
            </a:lvl7pPr>
            <a:lvl8pPr marL="3096067" indent="0">
              <a:buNone/>
              <a:defRPr sz="1400"/>
            </a:lvl8pPr>
            <a:lvl9pPr marL="3538362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765044" y="1512042"/>
            <a:ext cx="4035601" cy="4657626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953652" y="1512042"/>
            <a:ext cx="4037195" cy="4657626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9026" y="259510"/>
            <a:ext cx="8262462" cy="1080029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9025" y="1450541"/>
            <a:ext cx="4056321" cy="604517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42295" indent="0">
              <a:buNone/>
              <a:defRPr sz="1900" b="1"/>
            </a:lvl2pPr>
            <a:lvl3pPr marL="884591" indent="0">
              <a:buNone/>
              <a:defRPr sz="1700" b="1"/>
            </a:lvl3pPr>
            <a:lvl4pPr marL="1326886" indent="0">
              <a:buNone/>
              <a:defRPr sz="1500" b="1"/>
            </a:lvl4pPr>
            <a:lvl5pPr marL="1769181" indent="0">
              <a:buNone/>
              <a:defRPr sz="1500" b="1"/>
            </a:lvl5pPr>
            <a:lvl6pPr marL="2211476" indent="0">
              <a:buNone/>
              <a:defRPr sz="1500" b="1"/>
            </a:lvl6pPr>
            <a:lvl7pPr marL="2653772" indent="0">
              <a:buNone/>
              <a:defRPr sz="1500" b="1"/>
            </a:lvl7pPr>
            <a:lvl8pPr marL="3096067" indent="0">
              <a:buNone/>
              <a:defRPr sz="1500" b="1"/>
            </a:lvl8pPr>
            <a:lvl9pPr marL="3538362" indent="0">
              <a:buNone/>
              <a:defRPr sz="15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9025" y="2055057"/>
            <a:ext cx="4056321" cy="3733601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63577" y="1450541"/>
            <a:ext cx="4057914" cy="604517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42295" indent="0">
              <a:buNone/>
              <a:defRPr sz="1900" b="1"/>
            </a:lvl2pPr>
            <a:lvl3pPr marL="884591" indent="0">
              <a:buNone/>
              <a:defRPr sz="1700" b="1"/>
            </a:lvl3pPr>
            <a:lvl4pPr marL="1326886" indent="0">
              <a:buNone/>
              <a:defRPr sz="1500" b="1"/>
            </a:lvl4pPr>
            <a:lvl5pPr marL="1769181" indent="0">
              <a:buNone/>
              <a:defRPr sz="1500" b="1"/>
            </a:lvl5pPr>
            <a:lvl6pPr marL="2211476" indent="0">
              <a:buNone/>
              <a:defRPr sz="1500" b="1"/>
            </a:lvl6pPr>
            <a:lvl7pPr marL="2653772" indent="0">
              <a:buNone/>
              <a:defRPr sz="1500" b="1"/>
            </a:lvl7pPr>
            <a:lvl8pPr marL="3096067" indent="0">
              <a:buNone/>
              <a:defRPr sz="1500" b="1"/>
            </a:lvl8pPr>
            <a:lvl9pPr marL="3538362" indent="0">
              <a:buNone/>
              <a:defRPr sz="15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63577" y="2055057"/>
            <a:ext cx="4057914" cy="3733601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9030" y="258007"/>
            <a:ext cx="3020325" cy="1098031"/>
          </a:xfrm>
        </p:spPr>
        <p:txBody>
          <a:bodyPr/>
          <a:lstStyle>
            <a:lvl1pPr algn="l">
              <a:defRPr sz="19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89326" y="258009"/>
            <a:ext cx="5132162" cy="5530650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l-GR" dirty="0" err="1"/>
              <a:t>Kλικ</a:t>
            </a:r>
            <a:r>
              <a:rPr lang="el-GR" dirty="0"/>
              <a:t> για επεξεργασία των στυλ του υποδείγματος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9030" y="1356039"/>
            <a:ext cx="3020325" cy="4432620"/>
          </a:xfrm>
        </p:spPr>
        <p:txBody>
          <a:bodyPr/>
          <a:lstStyle>
            <a:lvl1pPr marL="0" indent="0">
              <a:buNone/>
              <a:defRPr sz="1400"/>
            </a:lvl1pPr>
            <a:lvl2pPr marL="442295" indent="0">
              <a:buNone/>
              <a:defRPr sz="1200"/>
            </a:lvl2pPr>
            <a:lvl3pPr marL="884591" indent="0">
              <a:buNone/>
              <a:defRPr sz="1000"/>
            </a:lvl3pPr>
            <a:lvl4pPr marL="1326886" indent="0">
              <a:buNone/>
              <a:defRPr sz="900"/>
            </a:lvl4pPr>
            <a:lvl5pPr marL="1769181" indent="0">
              <a:buNone/>
              <a:defRPr sz="900"/>
            </a:lvl5pPr>
            <a:lvl6pPr marL="2211476" indent="0">
              <a:buNone/>
              <a:defRPr sz="900"/>
            </a:lvl6pPr>
            <a:lvl7pPr marL="2653772" indent="0">
              <a:buNone/>
              <a:defRPr sz="900"/>
            </a:lvl7pPr>
            <a:lvl8pPr marL="3096067" indent="0">
              <a:buNone/>
              <a:defRPr sz="900"/>
            </a:lvl8pPr>
            <a:lvl9pPr marL="3538362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9446" y="4536123"/>
            <a:ext cx="5508308" cy="535515"/>
          </a:xfrm>
        </p:spPr>
        <p:txBody>
          <a:bodyPr/>
          <a:lstStyle>
            <a:lvl1pPr algn="l">
              <a:defRPr sz="1900" b="1"/>
            </a:lvl1pPr>
          </a:lstStyle>
          <a:p>
            <a:r>
              <a:rPr lang="el-GR" dirty="0" err="1"/>
              <a:t>Kλικ</a:t>
            </a:r>
            <a:r>
              <a:rPr lang="el-GR" dirty="0"/>
              <a:t>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9446" y="579017"/>
            <a:ext cx="5508308" cy="3888105"/>
          </a:xfrm>
        </p:spPr>
        <p:txBody>
          <a:bodyPr/>
          <a:lstStyle>
            <a:lvl1pPr marL="0" indent="0">
              <a:buNone/>
              <a:defRPr sz="3100"/>
            </a:lvl1pPr>
            <a:lvl2pPr marL="442295" indent="0">
              <a:buNone/>
              <a:defRPr sz="2700"/>
            </a:lvl2pPr>
            <a:lvl3pPr marL="884591" indent="0">
              <a:buNone/>
              <a:defRPr sz="2300"/>
            </a:lvl3pPr>
            <a:lvl4pPr marL="1326886" indent="0">
              <a:buNone/>
              <a:defRPr sz="1900"/>
            </a:lvl4pPr>
            <a:lvl5pPr marL="1769181" indent="0">
              <a:buNone/>
              <a:defRPr sz="1900"/>
            </a:lvl5pPr>
            <a:lvl6pPr marL="2211476" indent="0">
              <a:buNone/>
              <a:defRPr sz="1900"/>
            </a:lvl6pPr>
            <a:lvl7pPr marL="2653772" indent="0">
              <a:buNone/>
              <a:defRPr sz="1900"/>
            </a:lvl7pPr>
            <a:lvl8pPr marL="3096067" indent="0">
              <a:buNone/>
              <a:defRPr sz="1900"/>
            </a:lvl8pPr>
            <a:lvl9pPr marL="3538362" indent="0">
              <a:buNone/>
              <a:defRPr sz="19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9446" y="5071640"/>
            <a:ext cx="5508308" cy="760521"/>
          </a:xfrm>
        </p:spPr>
        <p:txBody>
          <a:bodyPr/>
          <a:lstStyle>
            <a:lvl1pPr marL="0" indent="0">
              <a:buNone/>
              <a:defRPr sz="1400"/>
            </a:lvl1pPr>
            <a:lvl2pPr marL="442295" indent="0">
              <a:buNone/>
              <a:defRPr sz="1200"/>
            </a:lvl2pPr>
            <a:lvl3pPr marL="884591" indent="0">
              <a:buNone/>
              <a:defRPr sz="1000"/>
            </a:lvl3pPr>
            <a:lvl4pPr marL="1326886" indent="0">
              <a:buNone/>
              <a:defRPr sz="900"/>
            </a:lvl4pPr>
            <a:lvl5pPr marL="1769181" indent="0">
              <a:buNone/>
              <a:defRPr sz="900"/>
            </a:lvl5pPr>
            <a:lvl6pPr marL="2211476" indent="0">
              <a:buNone/>
              <a:defRPr sz="900"/>
            </a:lvl6pPr>
            <a:lvl7pPr marL="2653772" indent="0">
              <a:buNone/>
              <a:defRPr sz="900"/>
            </a:lvl7pPr>
            <a:lvl8pPr marL="3096067" indent="0">
              <a:buNone/>
              <a:defRPr sz="900"/>
            </a:lvl8pPr>
            <a:lvl9pPr marL="3538362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/>
        </p:nvSpPr>
        <p:spPr bwMode="ltGray">
          <a:xfrm>
            <a:off x="0" y="0"/>
            <a:ext cx="9180513" cy="720019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88452" tIns="44227" rIns="88452" bIns="44227" anchor="ctr"/>
          <a:lstStyle/>
          <a:p>
            <a:pPr algn="ctr">
              <a:defRPr/>
            </a:pPr>
            <a:endParaRPr kumimoji="1" lang="en-GB" sz="2300" dirty="0"/>
          </a:p>
        </p:txBody>
      </p:sp>
      <p:sp>
        <p:nvSpPr>
          <p:cNvPr id="717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29513" y="2"/>
            <a:ext cx="8761334" cy="597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452" tIns="44227" rIns="88452" bIns="4422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717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9513" y="1008027"/>
            <a:ext cx="8761334" cy="5040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452" tIns="44227" rIns="88452" bIns="442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dirty="0"/>
              <a:t>Διαχείριση της Συντήρησης Οδικών Γεφυρών Σκυροδέματος</a:t>
            </a:r>
            <a:endParaRPr lang="en-GB" dirty="0"/>
          </a:p>
        </p:txBody>
      </p:sp>
      <p:sp>
        <p:nvSpPr>
          <p:cNvPr id="1029" name="Rectangle 13"/>
          <p:cNvSpPr>
            <a:spLocks noChangeArrowheads="1"/>
          </p:cNvSpPr>
          <p:nvPr/>
        </p:nvSpPr>
        <p:spPr bwMode="auto">
          <a:xfrm>
            <a:off x="8491975" y="6148670"/>
            <a:ext cx="688538" cy="304767"/>
          </a:xfrm>
          <a:prstGeom prst="rect">
            <a:avLst/>
          </a:prstGeom>
          <a:solidFill>
            <a:srgbClr val="FFFFFF"/>
          </a:solidFill>
          <a:ln w="25400">
            <a:noFill/>
            <a:miter lim="800000"/>
            <a:headEnd/>
            <a:tailEnd/>
          </a:ln>
        </p:spPr>
        <p:txBody>
          <a:bodyPr lIns="88459" tIns="44230" rIns="88459" bIns="44230">
            <a:spAutoFit/>
          </a:bodyPr>
          <a:lstStyle/>
          <a:p>
            <a:pPr algn="ctr">
              <a:defRPr/>
            </a:pPr>
            <a:fld id="{E4FCCCE1-D63F-4DAC-95B6-C63D081A5DF2}" type="slidenum">
              <a:rPr lang="en-GB" sz="1400" b="0">
                <a:solidFill>
                  <a:schemeClr val="tx1"/>
                </a:solidFill>
                <a:latin typeface="Verdana" pitchFamily="34" charset="0"/>
              </a:rPr>
              <a:pPr algn="ctr">
                <a:defRPr/>
              </a:pPr>
              <a:t>‹#›</a:t>
            </a:fld>
            <a:endParaRPr lang="el-GR" sz="1400" b="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1031" name="Rectangle 17"/>
          <p:cNvSpPr>
            <a:spLocks noChangeArrowheads="1"/>
          </p:cNvSpPr>
          <p:nvPr/>
        </p:nvSpPr>
        <p:spPr bwMode="auto">
          <a:xfrm flipV="1">
            <a:off x="1" y="720019"/>
            <a:ext cx="9180513" cy="4082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88459" tIns="44230" rIns="88459" bIns="44230" anchor="ctr"/>
          <a:lstStyle/>
          <a:p>
            <a:pPr>
              <a:defRPr/>
            </a:pPr>
            <a:endParaRPr lang="en-US"/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229513" y="6192168"/>
            <a:ext cx="5355299" cy="227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88459" tIns="44230" rIns="88459" bIns="44230">
            <a:spAutoFit/>
          </a:bodyPr>
          <a:lstStyle/>
          <a:p>
            <a:pPr>
              <a:defRPr/>
            </a:pPr>
            <a:r>
              <a:rPr lang="el-GR" sz="900" dirty="0"/>
              <a:t>Διαχείριση Τεχνικών Έργων</a:t>
            </a:r>
            <a:endParaRPr lang="en-US" sz="900" dirty="0"/>
          </a:p>
        </p:txBody>
      </p:sp>
      <p:sp>
        <p:nvSpPr>
          <p:cNvPr id="1030" name="Rectangle 16"/>
          <p:cNvSpPr>
            <a:spLocks noChangeArrowheads="1"/>
          </p:cNvSpPr>
          <p:nvPr userDrawn="1"/>
        </p:nvSpPr>
        <p:spPr bwMode="auto">
          <a:xfrm rot="10800000" flipV="1">
            <a:off x="1" y="6120168"/>
            <a:ext cx="9180513" cy="270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88459" tIns="44230" rIns="88459" bIns="44230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  <p:sldLayoutId id="2147483925" r:id="rId15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  <a:cs typeface="Arial" charset="0"/>
        </a:defRPr>
      </a:lvl5pPr>
      <a:lvl6pPr marL="442295" algn="l" rtl="0" fontAlgn="base"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  <a:cs typeface="Arial" charset="0"/>
        </a:defRPr>
      </a:lvl6pPr>
      <a:lvl7pPr marL="884591" algn="l" rtl="0" fontAlgn="base"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  <a:cs typeface="Arial" charset="0"/>
        </a:defRPr>
      </a:lvl7pPr>
      <a:lvl8pPr marL="1326886" algn="l" rtl="0" fontAlgn="base"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  <a:cs typeface="Arial" charset="0"/>
        </a:defRPr>
      </a:lvl8pPr>
      <a:lvl9pPr marL="1769181" algn="l" rtl="0" fontAlgn="base"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31721" indent="-331721" algn="ctr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718730" indent="-27643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Ø"/>
        <a:defRPr sz="1900">
          <a:solidFill>
            <a:schemeClr val="tx1"/>
          </a:solidFill>
          <a:latin typeface="+mn-lt"/>
          <a:cs typeface="+mn-cs"/>
        </a:defRPr>
      </a:lvl2pPr>
      <a:lvl3pPr marL="1105738" indent="-22114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n"/>
        <a:defRPr sz="2300">
          <a:solidFill>
            <a:schemeClr val="tx1"/>
          </a:solidFill>
          <a:latin typeface="+mn-lt"/>
          <a:cs typeface="+mn-cs"/>
        </a:defRPr>
      </a:lvl3pPr>
      <a:lvl4pPr marL="1548033" indent="-22114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1900">
          <a:solidFill>
            <a:schemeClr val="tx1"/>
          </a:solidFill>
          <a:latin typeface="+mn-lt"/>
          <a:cs typeface="+mn-cs"/>
        </a:defRPr>
      </a:lvl4pPr>
      <a:lvl5pPr marL="1990329" indent="-2211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1900">
          <a:solidFill>
            <a:schemeClr val="tx1"/>
          </a:solidFill>
          <a:latin typeface="+mn-lt"/>
          <a:cs typeface="+mn-cs"/>
        </a:defRPr>
      </a:lvl5pPr>
      <a:lvl6pPr marL="2432624" indent="-221148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  <a:cs typeface="+mn-cs"/>
        </a:defRPr>
      </a:lvl6pPr>
      <a:lvl7pPr marL="2874919" indent="-221148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  <a:cs typeface="+mn-cs"/>
        </a:defRPr>
      </a:lvl7pPr>
      <a:lvl8pPr marL="3317215" indent="-221148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  <a:cs typeface="+mn-cs"/>
        </a:defRPr>
      </a:lvl8pPr>
      <a:lvl9pPr marL="3759510" indent="-221148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8845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42295" algn="l" defTabSz="8845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84591" algn="l" defTabSz="8845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26886" algn="l" defTabSz="8845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69181" algn="l" defTabSz="8845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11476" algn="l" defTabSz="8845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772" algn="l" defTabSz="8845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96067" algn="l" defTabSz="8845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38362" algn="l" defTabSz="8845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C:\Users\Panos\Desktop\Image 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9180513" cy="6480175"/>
          </a:xfrm>
          <a:prstGeom prst="rect">
            <a:avLst/>
          </a:prstGeom>
          <a:noFill/>
        </p:spPr>
      </p:pic>
      <p:sp>
        <p:nvSpPr>
          <p:cNvPr id="9219" name="Rectangle 9"/>
          <p:cNvSpPr>
            <a:spLocks noGrp="1" noChangeArrowheads="1"/>
          </p:cNvSpPr>
          <p:nvPr>
            <p:ph type="ctrTitle" idx="4294967295"/>
          </p:nvPr>
        </p:nvSpPr>
        <p:spPr>
          <a:xfrm>
            <a:off x="341784" y="3969415"/>
            <a:ext cx="9180513" cy="1070872"/>
          </a:xfrm>
          <a:noFill/>
        </p:spPr>
        <p:txBody>
          <a:bodyPr/>
          <a:lstStyle/>
          <a:p>
            <a:r>
              <a:rPr lang="el-GR" sz="3200" b="0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sz="3200" b="0" dirty="0">
                <a:solidFill>
                  <a:srgbClr val="FFFF00"/>
                </a:solidFill>
                <a:latin typeface="Calibri" pitchFamily="34" charset="0"/>
              </a:rPr>
              <a:t>  Building Information Modelling (BIM)</a:t>
            </a:r>
            <a:endParaRPr lang="en-US" sz="3000" b="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5" name="Rectangle 9"/>
          <p:cNvSpPr>
            <a:spLocks noGrp="1" noChangeArrowheads="1"/>
          </p:cNvSpPr>
          <p:nvPr>
            <p:ph type="ctrTitle" idx="4294967295"/>
          </p:nvPr>
        </p:nvSpPr>
        <p:spPr>
          <a:xfrm>
            <a:off x="989856" y="5040287"/>
            <a:ext cx="8190657" cy="634555"/>
          </a:xfrm>
          <a:noFill/>
        </p:spPr>
        <p:txBody>
          <a:bodyPr/>
          <a:lstStyle/>
          <a:p>
            <a:r>
              <a:rPr lang="el-GR" sz="1500" b="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Υπεύθυνος Μαθήματος</a:t>
            </a:r>
            <a:r>
              <a:rPr lang="en-US" sz="1500" b="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: </a:t>
            </a:r>
            <a:r>
              <a:rPr lang="el-GR" sz="1800" b="0" dirty="0">
                <a:solidFill>
                  <a:schemeClr val="bg1"/>
                </a:solidFill>
                <a:latin typeface="Calibri" pitchFamily="34" charset="0"/>
              </a:rPr>
              <a:t>Αθανάσιος </a:t>
            </a:r>
            <a:r>
              <a:rPr lang="el-GR" sz="1800" b="0" dirty="0" err="1">
                <a:solidFill>
                  <a:schemeClr val="bg1"/>
                </a:solidFill>
                <a:latin typeface="Calibri" pitchFamily="34" charset="0"/>
              </a:rPr>
              <a:t>Χασιακός</a:t>
            </a:r>
            <a:r>
              <a:rPr lang="el-GR" sz="1800" b="0" dirty="0">
                <a:solidFill>
                  <a:schemeClr val="bg1"/>
                </a:solidFill>
                <a:latin typeface="Calibri" pitchFamily="34" charset="0"/>
              </a:rPr>
              <a:t> | </a:t>
            </a:r>
            <a:r>
              <a:rPr lang="el-GR" sz="1500" b="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Επιμέλεια Παρουσίασης</a:t>
            </a:r>
            <a:r>
              <a:rPr lang="en-US" sz="1800" b="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: </a:t>
            </a:r>
            <a:r>
              <a:rPr lang="el-GR" sz="1800" b="0" dirty="0">
                <a:solidFill>
                  <a:schemeClr val="bg1"/>
                </a:solidFill>
                <a:latin typeface="Calibri" pitchFamily="34" charset="0"/>
              </a:rPr>
              <a:t>Παναγιώτης Τσίκας </a:t>
            </a:r>
            <a:endParaRPr lang="en-US" sz="1800" b="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xmlns="" id="{88EC3D65-E813-47D4-92E9-B1EF8D0E9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3344897"/>
            <a:ext cx="91805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452" tIns="44227" rIns="88452" bIns="44227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42295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884591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26886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769181" algn="l" rtl="0" fontAlgn="base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l-GR" sz="1800" b="0" kern="0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l-GR" sz="1600" b="0" kern="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Πανεπιστήμιο Πατρών – Τμήμα Πολιτικών Μηχανικών</a:t>
            </a:r>
            <a:r>
              <a:rPr lang="el-GR" sz="1800" b="0" kern="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/>
            </a:r>
            <a:br>
              <a:rPr lang="el-GR" sz="1800" b="0" kern="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</a:br>
            <a:r>
              <a:rPr lang="el-GR" sz="1800" b="0" kern="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</a:t>
            </a:r>
            <a:r>
              <a:rPr lang="en-US" sz="2000" b="0" kern="0" dirty="0">
                <a:solidFill>
                  <a:srgbClr val="66CCFF"/>
                </a:solidFill>
                <a:latin typeface="Calibri" pitchFamily="34" charset="0"/>
              </a:rPr>
              <a:t>“</a:t>
            </a:r>
            <a:r>
              <a:rPr lang="el-GR" sz="2000" b="0" kern="0" dirty="0">
                <a:solidFill>
                  <a:srgbClr val="66CCFF"/>
                </a:solidFill>
                <a:latin typeface="Calibri" pitchFamily="34" charset="0"/>
              </a:rPr>
              <a:t>Διαχείριση Τεχνικών Έργων</a:t>
            </a:r>
            <a:r>
              <a:rPr lang="en-US" sz="2000" b="0" kern="0" dirty="0">
                <a:solidFill>
                  <a:srgbClr val="66CCFF"/>
                </a:solidFill>
                <a:latin typeface="Calibri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80834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Virtual Reality</a:t>
            </a:r>
            <a:r>
              <a:rPr lang="el-GR" dirty="0"/>
              <a:t> </a:t>
            </a:r>
            <a:r>
              <a:rPr lang="el-GR" dirty="0">
                <a:solidFill>
                  <a:srgbClr val="008000"/>
                </a:solidFill>
              </a:rPr>
              <a:t>| Περιήγηση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l-GR" dirty="0" smtClean="0">
                <a:solidFill>
                  <a:srgbClr val="008000"/>
                </a:solidFill>
              </a:rPr>
              <a:t>στο</a:t>
            </a:r>
            <a:r>
              <a:rPr lang="en-GB" dirty="0" smtClean="0">
                <a:solidFill>
                  <a:srgbClr val="008000"/>
                </a:solidFill>
              </a:rPr>
              <a:t> </a:t>
            </a:r>
            <a:r>
              <a:rPr lang="el-GR" dirty="0" smtClean="0">
                <a:solidFill>
                  <a:srgbClr val="008000"/>
                </a:solidFill>
              </a:rPr>
              <a:t>χώρο</a:t>
            </a:r>
            <a:endParaRPr lang="en-US" dirty="0"/>
          </a:p>
        </p:txBody>
      </p:sp>
      <p:pic>
        <p:nvPicPr>
          <p:cNvPr id="2" name="2-video-1">
            <a:hlinkClick r:id="" action="ppaction://media"/>
            <a:extLst>
              <a:ext uri="{FF2B5EF4-FFF2-40B4-BE49-F238E27FC236}">
                <a16:creationId xmlns:a16="http://schemas.microsoft.com/office/drawing/2014/main" xmlns="" id="{AFBD4585-F667-402A-88D1-8C5DE159E8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1815"/>
            <a:ext cx="9180513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4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mu-presentation-template">
  <a:themeElements>
    <a:clrScheme name="imu-presentation-template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imu-presentation-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mu-presentation-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u-presentation-template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u-presentation-templat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u-presentation-template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u-presentation-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u-presentation-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u-presentation-template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16872</TotalTime>
  <Words>32</Words>
  <Application>Microsoft Office PowerPoint</Application>
  <PresentationFormat>Custom</PresentationFormat>
  <Paragraphs>5</Paragraphs>
  <Slides>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imu-presentation-template</vt:lpstr>
      <vt:lpstr>   Building Information Modelling (BIM)</vt:lpstr>
      <vt:lpstr>Virtual Reality | Περιήγηση στο χώρο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2715</cp:revision>
  <cp:lastPrinted>1601-01-01T00:00:00Z</cp:lastPrinted>
  <dcterms:created xsi:type="dcterms:W3CDTF">1601-01-01T00:00:00Z</dcterms:created>
  <dcterms:modified xsi:type="dcterms:W3CDTF">2022-04-12T20:47:52Z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