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55C6-AF22-4AEE-8CD1-F7C334B1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AABE-999D-4BAE-A31C-BC52943ED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A4B7-13DB-46C5-A134-CBCA2C40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BA2A-8FC7-41A4-B15A-C632D94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0B19-1603-416F-83B2-F483112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E207-1D48-46D6-8E75-4BCBE11D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5065C-154E-48D6-AC24-A91415AC3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AF8E-855A-4D89-9F4A-3C33C19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4F11-217E-48CF-BED4-93DFB9D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F47D-365C-4627-99D0-E991818E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FFA5-9FBF-476E-9BC0-6A65F52BA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B53AA-DD11-46CD-B4F6-65827979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D170-170A-4B2D-9F42-609A45C9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6874-19C1-45B0-BDE0-7396CD91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A11A-827C-4560-B47D-B80FD0DE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66ED-E7D8-4ECF-BB56-61DB01FA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5E2C-DA40-4D61-9B4D-BFDD8671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B4A8-C05F-4275-89AE-1953B032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B7AD-1A74-4605-9EAC-74F16F68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0C45A-6C0D-4042-BBCB-F27453B3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C4A7-AA02-4724-AB99-8672526F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4EFFF-2379-4CBF-8AB8-430CEAD5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71B9-5ADC-41FC-B0AB-861CBA22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3006-B3FC-4587-A143-AA48CEBF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00EB-004B-4E2C-BC5A-A3E6E632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47F9-4384-4245-AA98-AE134C01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158C-B055-4A4F-8917-DE50D76AD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C9E1-C5B1-4031-8E8F-5376C6EEF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63C3-97AA-460B-B668-7263BB62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563A7-C647-44F1-8428-A83276F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5321C-A249-48C1-A1E4-C650327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DA30-38C8-4D9E-B4CF-DEDBE786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88F9-D676-4068-895D-B61BE0C1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4C56F-FD01-4893-B99B-6BC6BF824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35A0B-A2A6-437B-9E02-427E2E9C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B7E77-3E54-4C81-B92E-9DFD12173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9D815-97B2-494B-B79D-3303A9A0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66957-83AD-48F3-8698-C9E5FF31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349B7-428B-4BCE-BFAD-4EAD0C47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FD81-A080-4A0D-8FAE-CA1BA114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BE791-13C4-4A45-A8D0-D9A8E65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A6525-6492-45BE-AEA6-B80425CC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C40C4-0F79-4F7F-9F10-1C7170B4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1DD4-A0A7-4AEF-A4F7-3FD5FF66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2EC47-98B6-458F-B5C8-FBAB734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46FC4-FD52-4CA5-8E25-444C9505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0D7E-A35E-48BE-A981-DB2965CC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6CDC-4BFF-4F60-9D4D-EA88BE2E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32C18-D993-48FE-A61E-DB119DFB5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F34B4-9FB7-413E-A7D5-6CFF2DD1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6CEA-FFBC-49AD-BAD2-A35CAF95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5ADE-C6CE-4626-A5EE-506C259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14CE-2482-44ED-A523-8BF0AFE4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1E304-3F04-4DBC-BEEA-D30FF28D7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7E3AD-EE55-4DBC-8CCD-4A79E8D7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2415-B29D-44C7-987F-85E0898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7B488-F3BC-4606-86FD-AF863082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71B08-7489-44A8-87B3-6F291DD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AAAF6-E734-48A2-943B-806F4205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18EF-0224-4138-BFE5-A90EC3863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1A49-E027-430A-92AD-11C8D4AF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778-9551-4B54-9D8C-415E6E47CE7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254F8-D5C6-4F86-804D-2AF119F2D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E115-4410-4D92-AC23-C5C6FFAC2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B521-13D4-4F82-A813-81598F846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A48F8-0BA5-4402-A88D-2C56A02D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9" t="23589" r="23311" b="13949"/>
          <a:stretch/>
        </p:blipFill>
        <p:spPr>
          <a:xfrm>
            <a:off x="2174412" y="133643"/>
            <a:ext cx="7785513" cy="65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8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1CCA7-2A15-4508-B56D-7975D978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7" t="17182" r="21675" b="10516"/>
          <a:stretch/>
        </p:blipFill>
        <p:spPr>
          <a:xfrm>
            <a:off x="1611983" y="311084"/>
            <a:ext cx="8719794" cy="6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4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B564A-C2AE-4F99-AD9E-381E3785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5" t="14769" r="10593" b="4102"/>
          <a:stretch/>
        </p:blipFill>
        <p:spPr>
          <a:xfrm>
            <a:off x="1659986" y="63305"/>
            <a:ext cx="9186203" cy="65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45181-7B66-472C-8B5C-BEB8E1E4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2" t="12512" r="25567" b="5948"/>
          <a:stretch/>
        </p:blipFill>
        <p:spPr>
          <a:xfrm>
            <a:off x="3412990" y="-26134"/>
            <a:ext cx="5749766" cy="68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581D6-A5D5-4A0C-8E7C-7972966F5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1" t="11795" r="10456" b="5847"/>
          <a:stretch/>
        </p:blipFill>
        <p:spPr>
          <a:xfrm>
            <a:off x="1509455" y="0"/>
            <a:ext cx="9505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A1036-B829-4A9C-99A2-81298D233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9" t="22564" r="31515" b="21949"/>
          <a:stretch/>
        </p:blipFill>
        <p:spPr>
          <a:xfrm>
            <a:off x="3053861" y="164489"/>
            <a:ext cx="6084277" cy="62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98682-9F06-47F4-B8EF-F0B688B4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8" t="18257" r="17019" b="10051"/>
          <a:stretch/>
        </p:blipFill>
        <p:spPr>
          <a:xfrm>
            <a:off x="1498208" y="147711"/>
            <a:ext cx="8841546" cy="65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C6855-3EA9-4D5B-8D58-BDA3401A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7" t="23917" r="32887" b="21512"/>
          <a:stretch/>
        </p:blipFill>
        <p:spPr>
          <a:xfrm>
            <a:off x="1206630" y="424206"/>
            <a:ext cx="8173039" cy="58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E9B5A-9119-4617-B53F-B23E3F100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7" t="43024" r="31959" b="6117"/>
          <a:stretch/>
        </p:blipFill>
        <p:spPr>
          <a:xfrm>
            <a:off x="2969443" y="311085"/>
            <a:ext cx="6561055" cy="51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FD68367E-8056-45EB-9F3A-C47390B6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87" y="131976"/>
            <a:ext cx="6212664" cy="64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Sakkas</dc:creator>
  <cp:lastModifiedBy>Konstantinos Sakkas</cp:lastModifiedBy>
  <cp:revision>7</cp:revision>
  <cp:lastPrinted>2019-11-13T05:02:46Z</cp:lastPrinted>
  <dcterms:created xsi:type="dcterms:W3CDTF">2019-10-29T13:43:56Z</dcterms:created>
  <dcterms:modified xsi:type="dcterms:W3CDTF">2019-12-09T21:11:46Z</dcterms:modified>
</cp:coreProperties>
</file>