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57" y="1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4E28-C9AD-4042-B550-068BE2D0F447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3DF2-10ED-42AB-BBD7-3C51D7BD2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8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4E28-C9AD-4042-B550-068BE2D0F447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3DF2-10ED-42AB-BBD7-3C51D7BD2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6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4E28-C9AD-4042-B550-068BE2D0F447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3DF2-10ED-42AB-BBD7-3C51D7BD2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1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4E28-C9AD-4042-B550-068BE2D0F447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3DF2-10ED-42AB-BBD7-3C51D7BD2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2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4E28-C9AD-4042-B550-068BE2D0F447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3DF2-10ED-42AB-BBD7-3C51D7BD2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7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4E28-C9AD-4042-B550-068BE2D0F447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3DF2-10ED-42AB-BBD7-3C51D7BD2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5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4E28-C9AD-4042-B550-068BE2D0F447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3DF2-10ED-42AB-BBD7-3C51D7BD2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8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4E28-C9AD-4042-B550-068BE2D0F447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3DF2-10ED-42AB-BBD7-3C51D7BD2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4E28-C9AD-4042-B550-068BE2D0F447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3DF2-10ED-42AB-BBD7-3C51D7BD2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1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4E28-C9AD-4042-B550-068BE2D0F447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3DF2-10ED-42AB-BBD7-3C51D7BD2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4E28-C9AD-4042-B550-068BE2D0F447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3DF2-10ED-42AB-BBD7-3C51D7BD2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9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D4E28-C9AD-4042-B550-068BE2D0F447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A3DF2-10ED-42AB-BBD7-3C51D7BD2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0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F3DDCE-AB3C-5A07-2EDC-55E6A485D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43941"/>
          </a:xfrm>
        </p:spPr>
        <p:txBody>
          <a:bodyPr>
            <a:normAutofit/>
          </a:bodyPr>
          <a:lstStyle/>
          <a:p>
            <a:r>
              <a:rPr lang="el-GR" sz="3600" dirty="0"/>
              <a:t>Η Γη ως ουράνιο σώμα και ως μέρος του ηλιακού συστήματος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01CEA75-2C09-6918-2DA2-C024609C06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Ανάλυση των εργασιών 2022-2023</a:t>
            </a:r>
          </a:p>
        </p:txBody>
      </p:sp>
    </p:spTree>
    <p:extLst>
      <p:ext uri="{BB962C8B-B14F-4D97-AF65-F5344CB8AC3E}">
        <p14:creationId xmlns:p14="http://schemas.microsoft.com/office/powerpoint/2010/main" val="1095845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899974"/>
              </p:ext>
            </p:extLst>
          </p:nvPr>
        </p:nvGraphicFramePr>
        <p:xfrm>
          <a:off x="1286508" y="381613"/>
          <a:ext cx="9884228" cy="6472136"/>
        </p:xfrm>
        <a:graphic>
          <a:graphicData uri="http://schemas.openxmlformats.org/drawingml/2006/table">
            <a:tbl>
              <a:tblPr firstRow="1" firstCol="1" bandRow="1"/>
              <a:tblGrid>
                <a:gridCol w="2202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0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2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84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33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Ανίχνευση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Στόχοι-εμπόδια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Δραστηριότητες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Αξιολόγηση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087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Τι είναι η Γη;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Πως είναι η Γη (ή τι σχήμα έχει);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Τα χρώματα της Γης;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Η Γη έχει τέλος;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Κινείται η Γη;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Που ζουν οι άνθρωποι; Στο κάτω μέρος;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Αν περπατάμε σε ευθεία που θα φτάσουμε;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Πως γίνεται η μέρα και η νύχτα;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Αν δεν υπήρχε ο Ήλιος;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Μεγέθη Γης-Ήλιου;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Στερεά σχήματα (</a:t>
                      </a:r>
                      <a:r>
                        <a:rPr lang="el-GR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φελιζόλ</a:t>
                      </a: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/ξύλο/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πλαστικό) ή καρτέλες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Η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Γη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είν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αι </a:t>
                      </a:r>
                      <a:r>
                        <a:rPr lang="el-GR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σφαιρική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Η Γη έχει τέλος;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Η Γη είναι μικρότερη από τον Ήλιο.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Υδρόγειος και σημεία πάνω της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Δουλειά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με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έν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 πορτοκάλι </a:t>
                      </a: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(Γη)-κόβουμε ένα κομμάτι και γίνεται επίπεδο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Η Γη και όλοι οι πλανήτες είναι σφαιρικοί (συζήτηση)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Google Earth</a:t>
                      </a: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(από το σχολείο στο διάστημα) ή βίντεο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Η Γη με πλαστελίνες ή με χρώματα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Η Γη σαν μαγνήτης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Μύθοι (πχ η αναζήτηση του τέλους της Γης – Μαγγελάνος)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Οι άνθρωποι στη Γη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Επίσκεψη από εξωγήινο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Ζωγραφική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Επανάληψη ερωτήσεων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79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695380"/>
              </p:ext>
            </p:extLst>
          </p:nvPr>
        </p:nvGraphicFramePr>
        <p:xfrm>
          <a:off x="302559" y="431432"/>
          <a:ext cx="11510683" cy="6479033"/>
        </p:xfrm>
        <a:graphic>
          <a:graphicData uri="http://schemas.openxmlformats.org/drawingml/2006/table">
            <a:tbl>
              <a:tblPr firstRow="1" firstCol="1" bandRow="1"/>
              <a:tblGrid>
                <a:gridCol w="2116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2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639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7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74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Ανίχνευση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Στόχοι (εμπόδια)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Δραστηριότητες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Αξιολόγηση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087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Τι βλέπουμε στον ουρανό το πρωί και το βράδυ;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Που βρίσκεται η Γη;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Η Γη βρίσκεται στο κέντρο ενός ευρύτερου συστήματος;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Ξέρεις τι υπάρχει στο σύμπαν;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Γνωρίζεις κάποιους πλανήτες (μεγαλύτερους ή μικρότερους);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Όλοι μαζί οι πλανήτες και ο Ήλιος πως λέγονται;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Φωτογραφία με το ηλιακό σύστημα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Απόσταση των πλανητών </a:t>
                      </a:r>
                      <a:r>
                        <a:rPr lang="el-GR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απότον</a:t>
                      </a: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Ήλιο;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Ηλιοκεντρικό σύστημα - πλανήτες και Ήλιος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Η </a:t>
                      </a:r>
                      <a:r>
                        <a:rPr lang="el-GR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διπλή κίνηση της Γης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Ήλιος – Φεγγάρι – Γη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Μέρα-νύχτα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Μπαλόνι ως Γη (γκοφρέ χαρτί) +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Φωτιστικό οροφής (ήλιος)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Έμφαση στα γεωφυσικά χαρακτηριστικά και τα σχετικά χρώματα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Γη και Ήλιος (μπαλόνια ή μπάλες)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Ήλιος – πλανήτες με τα σώματα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Google Earth</a:t>
                      </a: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(από το σχολείο στο διάστημα)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Η Γη και οι πλανήτες με πλαστελίνη (διαφορά μεγέθους)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Ζωγραφική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Επανάληψη ερωτήσεων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Σύγκριση πρώτων απαντήσεων με τις νέες εμπειρίες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9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278908"/>
              </p:ext>
            </p:extLst>
          </p:nvPr>
        </p:nvGraphicFramePr>
        <p:xfrm>
          <a:off x="1223493" y="156847"/>
          <a:ext cx="10180749" cy="6410427"/>
        </p:xfrm>
        <a:graphic>
          <a:graphicData uri="http://schemas.openxmlformats.org/drawingml/2006/table">
            <a:tbl>
              <a:tblPr firstRow="1" firstCol="1" bandRow="1"/>
              <a:tblGrid>
                <a:gridCol w="1693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4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4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2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Ανίχνευση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Στόχοι-εμπόδια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Δραστηριότητες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Αξιολόγηση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4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Κατασκευή ηλιακού συστήματος (στεφάνι από όπου κρέμονται πλανήτες και στη μέση ο Ήλιος)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Σχέδιο σε χαρτόνι με ομόκεντρους κύκλους και τοποθέτηση πλανητών με πλαστελίνη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l-GR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Παραμύθι ή εικονογραφημένη ιστορία από σχετικά βιβλία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l-GR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Ζωγραφίζουμε τον ήλιο και τους πλανήτες και κάνουμε ένα </a:t>
                      </a:r>
                      <a:r>
                        <a:rPr lang="el-GR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κολάζ</a:t>
                      </a:r>
                      <a:r>
                        <a:rPr lang="el-GR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για τον πίνακα ανακοινώσεων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l-GR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Ήλιος και πλανήτες εκτυπωμένοι – τοποθέτησή τους σε πίνακα με συζήτηση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l-GR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Υδρόγειος και άλλο σφαιρικό σώμα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l-GR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Επίσκεψη στο Πλανητάριο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186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410</Words>
  <Application>Microsoft Office PowerPoint</Application>
  <PresentationFormat>Ευρεία οθόνη</PresentationFormat>
  <Paragraphs>103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Θέμα του Office</vt:lpstr>
      <vt:lpstr>Η Γη ως ουράνιο σώμα και ως μέρος του ηλιακού συστήματος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KR</dc:creator>
  <cp:lastModifiedBy>Ραβάνης Κωνσταντίνος</cp:lastModifiedBy>
  <cp:revision>21</cp:revision>
  <dcterms:created xsi:type="dcterms:W3CDTF">2019-12-08T19:12:00Z</dcterms:created>
  <dcterms:modified xsi:type="dcterms:W3CDTF">2024-01-07T22:18:01Z</dcterms:modified>
</cp:coreProperties>
</file>