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256" r:id="rId2"/>
    <p:sldId id="258" r:id="rId3"/>
    <p:sldId id="260" r:id="rId4"/>
    <p:sldId id="257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314"/>
    <p:restoredTop sz="81282"/>
  </p:normalViewPr>
  <p:slideViewPr>
    <p:cSldViewPr snapToGrid="0" snapToObjects="1">
      <p:cViewPr varScale="1">
        <p:scale>
          <a:sx n="79" d="100"/>
          <a:sy n="79" d="100"/>
        </p:scale>
        <p:origin x="46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A311DBA-EE69-404D-95D9-9E5083DC4580}" type="doc">
      <dgm:prSet loTypeId="urn:microsoft.com/office/officeart/2005/8/layout/hierarchy6" loCatId="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FB22BF6-46D6-754D-B154-CF1A8C3A13E4}">
      <dgm:prSet phldrT="[Text]"/>
      <dgm:spPr/>
      <dgm:t>
        <a:bodyPr/>
        <a:lstStyle/>
        <a:p>
          <a:r>
            <a:rPr lang="el-GR" dirty="0" smtClean="0"/>
            <a:t>Βαθμ</a:t>
          </a:r>
          <a:r>
            <a:rPr lang="el-GR" dirty="0" smtClean="0"/>
            <a:t>ίδα</a:t>
          </a:r>
          <a:endParaRPr lang="en-US" dirty="0"/>
        </a:p>
      </dgm:t>
    </dgm:pt>
    <dgm:pt modelId="{CEFCD00F-2F0E-9D46-A080-7BCCFA8D8FA6}" type="parTrans" cxnId="{6537C4DD-6BB0-204B-8DA9-2B91E48CE771}">
      <dgm:prSet/>
      <dgm:spPr/>
      <dgm:t>
        <a:bodyPr/>
        <a:lstStyle/>
        <a:p>
          <a:endParaRPr lang="en-US"/>
        </a:p>
      </dgm:t>
    </dgm:pt>
    <dgm:pt modelId="{53FE9CF4-2702-B44D-AEB3-FAA9F3FAD75A}" type="sibTrans" cxnId="{6537C4DD-6BB0-204B-8DA9-2B91E48CE771}">
      <dgm:prSet/>
      <dgm:spPr/>
      <dgm:t>
        <a:bodyPr/>
        <a:lstStyle/>
        <a:p>
          <a:endParaRPr lang="en-US"/>
        </a:p>
      </dgm:t>
    </dgm:pt>
    <dgm:pt modelId="{FBA38F56-D899-C94A-8C85-FD7821C5D755}">
      <dgm:prSet phldrT="[Text]"/>
      <dgm:spPr/>
      <dgm:t>
        <a:bodyPr/>
        <a:lstStyle/>
        <a:p>
          <a:r>
            <a:rPr lang="el-GR" dirty="0" smtClean="0"/>
            <a:t>Ισχυρ</a:t>
          </a:r>
          <a:r>
            <a:rPr lang="el-GR" dirty="0" smtClean="0"/>
            <a:t>ή</a:t>
          </a:r>
          <a:endParaRPr lang="en-US" dirty="0"/>
        </a:p>
      </dgm:t>
    </dgm:pt>
    <dgm:pt modelId="{4BC37C54-3BB7-1B43-A098-12149D73E1D7}" type="parTrans" cxnId="{03A9F361-161A-284F-A861-F2E4783EB6F7}">
      <dgm:prSet/>
      <dgm:spPr/>
      <dgm:t>
        <a:bodyPr/>
        <a:lstStyle/>
        <a:p>
          <a:endParaRPr lang="en-US"/>
        </a:p>
      </dgm:t>
    </dgm:pt>
    <dgm:pt modelId="{2EB00D1F-FEA2-3946-A134-9D9144272B6D}" type="sibTrans" cxnId="{03A9F361-161A-284F-A861-F2E4783EB6F7}">
      <dgm:prSet/>
      <dgm:spPr/>
      <dgm:t>
        <a:bodyPr/>
        <a:lstStyle/>
        <a:p>
          <a:endParaRPr lang="en-US"/>
        </a:p>
      </dgm:t>
    </dgm:pt>
    <dgm:pt modelId="{D841E9AD-2369-574E-937D-308E180424F3}">
      <dgm:prSet phldrT="[Text]"/>
      <dgm:spPr/>
      <dgm:t>
        <a:bodyPr/>
        <a:lstStyle/>
        <a:p>
          <a:r>
            <a:rPr lang="el-GR" dirty="0" smtClean="0"/>
            <a:t>Κανονικ</a:t>
          </a:r>
          <a:r>
            <a:rPr lang="el-GR" dirty="0" smtClean="0"/>
            <a:t>ή</a:t>
          </a:r>
          <a:endParaRPr lang="en-US" dirty="0"/>
        </a:p>
      </dgm:t>
    </dgm:pt>
    <dgm:pt modelId="{EDF7EF29-32E4-CB4E-B9DB-3180E0A59EC9}" type="parTrans" cxnId="{0734E8B0-4924-434C-9A51-7ADEB2D27B2A}">
      <dgm:prSet/>
      <dgm:spPr/>
      <dgm:t>
        <a:bodyPr/>
        <a:lstStyle/>
        <a:p>
          <a:endParaRPr lang="en-US"/>
        </a:p>
      </dgm:t>
    </dgm:pt>
    <dgm:pt modelId="{00FE3D8C-9560-494B-B953-2A32A3AC5B91}" type="sibTrans" cxnId="{0734E8B0-4924-434C-9A51-7ADEB2D27B2A}">
      <dgm:prSet/>
      <dgm:spPr/>
      <dgm:t>
        <a:bodyPr/>
        <a:lstStyle/>
        <a:p>
          <a:endParaRPr lang="en-US"/>
        </a:p>
      </dgm:t>
    </dgm:pt>
    <dgm:pt modelId="{30F22DA5-3A1E-C04F-A9B8-BF230E2B0B3D}">
      <dgm:prSet phldrT="[Text]"/>
      <dgm:spPr/>
      <dgm:t>
        <a:bodyPr/>
        <a:lstStyle/>
        <a:p>
          <a:r>
            <a:rPr lang="el-GR" dirty="0" smtClean="0"/>
            <a:t>Εκτεταμ</a:t>
          </a:r>
          <a:r>
            <a:rPr lang="el-GR" dirty="0" smtClean="0"/>
            <a:t>ένη</a:t>
          </a:r>
          <a:endParaRPr lang="en-US" dirty="0"/>
        </a:p>
      </dgm:t>
    </dgm:pt>
    <dgm:pt modelId="{46D36426-FBBE-564C-923F-DC39988A9BC8}" type="parTrans" cxnId="{017FDC90-C163-C943-B74F-D20AE67677D3}">
      <dgm:prSet/>
      <dgm:spPr/>
      <dgm:t>
        <a:bodyPr/>
        <a:lstStyle/>
        <a:p>
          <a:endParaRPr lang="en-US"/>
        </a:p>
      </dgm:t>
    </dgm:pt>
    <dgm:pt modelId="{555A84FE-F0A6-B34B-AC98-FC4AF690B047}" type="sibTrans" cxnId="{017FDC90-C163-C943-B74F-D20AE67677D3}">
      <dgm:prSet/>
      <dgm:spPr/>
      <dgm:t>
        <a:bodyPr/>
        <a:lstStyle/>
        <a:p>
          <a:endParaRPr lang="en-US"/>
        </a:p>
      </dgm:t>
    </dgm:pt>
    <dgm:pt modelId="{6E1F293B-615C-1740-94B0-9641C83CA0E8}">
      <dgm:prSet phldrT="[Text]"/>
      <dgm:spPr/>
      <dgm:t>
        <a:bodyPr/>
        <a:lstStyle/>
        <a:p>
          <a:r>
            <a:rPr lang="el-GR" dirty="0" smtClean="0"/>
            <a:t>Ασθεν</a:t>
          </a:r>
          <a:r>
            <a:rPr lang="el-GR" dirty="0" smtClean="0"/>
            <a:t>ής</a:t>
          </a:r>
          <a:endParaRPr lang="en-US" dirty="0"/>
        </a:p>
      </dgm:t>
    </dgm:pt>
    <dgm:pt modelId="{00E80459-B721-2442-9095-C040E5331076}" type="parTrans" cxnId="{96109176-D377-0F4C-A43D-AFC14BDE05BF}">
      <dgm:prSet/>
      <dgm:spPr/>
      <dgm:t>
        <a:bodyPr/>
        <a:lstStyle/>
        <a:p>
          <a:endParaRPr lang="en-US"/>
        </a:p>
      </dgm:t>
    </dgm:pt>
    <dgm:pt modelId="{4D153C79-DBEA-A747-94CD-ED93C9B5A219}" type="sibTrans" cxnId="{96109176-D377-0F4C-A43D-AFC14BDE05BF}">
      <dgm:prSet/>
      <dgm:spPr/>
      <dgm:t>
        <a:bodyPr/>
        <a:lstStyle/>
        <a:p>
          <a:endParaRPr lang="en-US"/>
        </a:p>
      </dgm:t>
    </dgm:pt>
    <dgm:pt modelId="{6C9D80E8-CB51-3544-A4B1-A4050CBB4579}">
      <dgm:prSet phldrT="[Text]"/>
      <dgm:spPr/>
      <dgm:t>
        <a:bodyPr/>
        <a:lstStyle/>
        <a:p>
          <a:r>
            <a:rPr lang="el-GR" dirty="0" smtClean="0"/>
            <a:t>Μηδενισμ</a:t>
          </a:r>
          <a:r>
            <a:rPr lang="el-GR" dirty="0" smtClean="0"/>
            <a:t>ένη</a:t>
          </a:r>
          <a:endParaRPr lang="en-US" dirty="0"/>
        </a:p>
      </dgm:t>
    </dgm:pt>
    <dgm:pt modelId="{A0280948-1A8A-DB4B-8B8F-D10D28141B81}" type="parTrans" cxnId="{A6A0A830-6B09-E34E-BBE1-15C1EE3E52AE}">
      <dgm:prSet/>
      <dgm:spPr/>
      <dgm:t>
        <a:bodyPr/>
        <a:lstStyle/>
        <a:p>
          <a:endParaRPr lang="en-US"/>
        </a:p>
      </dgm:t>
    </dgm:pt>
    <dgm:pt modelId="{D791FF39-8BFD-4C45-B61C-525447A3F193}" type="sibTrans" cxnId="{A6A0A830-6B09-E34E-BBE1-15C1EE3E52AE}">
      <dgm:prSet/>
      <dgm:spPr/>
      <dgm:t>
        <a:bodyPr/>
        <a:lstStyle/>
        <a:p>
          <a:endParaRPr lang="en-US"/>
        </a:p>
      </dgm:t>
    </dgm:pt>
    <dgm:pt modelId="{F95138F3-B762-D54B-8FA5-B0A4E8BE58D2}">
      <dgm:prSet/>
      <dgm:spPr/>
      <dgm:t>
        <a:bodyPr/>
        <a:lstStyle/>
        <a:p>
          <a:r>
            <a:rPr lang="el-GR" dirty="0" smtClean="0"/>
            <a:t>Απλ</a:t>
          </a:r>
          <a:r>
            <a:rPr lang="el-GR" dirty="0" smtClean="0"/>
            <a:t>ή εκτεταμένη</a:t>
          </a:r>
          <a:endParaRPr lang="en-US" dirty="0"/>
        </a:p>
      </dgm:t>
    </dgm:pt>
    <dgm:pt modelId="{A7B90FC4-C352-5B44-94F7-EBE7B0C27EB5}" type="parTrans" cxnId="{14239530-E717-9D4E-93C6-6D0A48EFC4F1}">
      <dgm:prSet/>
      <dgm:spPr/>
      <dgm:t>
        <a:bodyPr/>
        <a:lstStyle/>
        <a:p>
          <a:endParaRPr lang="en-US"/>
        </a:p>
      </dgm:t>
    </dgm:pt>
    <dgm:pt modelId="{0EB629BF-05EE-D847-8BA0-082FADB3C554}" type="sibTrans" cxnId="{14239530-E717-9D4E-93C6-6D0A48EFC4F1}">
      <dgm:prSet/>
      <dgm:spPr/>
      <dgm:t>
        <a:bodyPr/>
        <a:lstStyle/>
        <a:p>
          <a:endParaRPr lang="en-US"/>
        </a:p>
      </dgm:t>
    </dgm:pt>
    <dgm:pt modelId="{1DAACCA9-BF94-6440-8143-E740EBDC2A5C}">
      <dgm:prSet/>
      <dgm:spPr/>
      <dgm:t>
        <a:bodyPr/>
        <a:lstStyle/>
        <a:p>
          <a:r>
            <a:rPr lang="el-GR" dirty="0" err="1" smtClean="0"/>
            <a:t>Ετεροιωμ</a:t>
          </a:r>
          <a:r>
            <a:rPr lang="el-GR" dirty="0" err="1" smtClean="0"/>
            <a:t>ένη</a:t>
          </a:r>
          <a:endParaRPr lang="en-US" dirty="0"/>
        </a:p>
      </dgm:t>
    </dgm:pt>
    <dgm:pt modelId="{C66AAAE8-90FB-D049-BF34-81C643D92E5E}" type="parTrans" cxnId="{63E20A05-7790-EA4F-9F10-F29805A18747}">
      <dgm:prSet/>
      <dgm:spPr/>
      <dgm:t>
        <a:bodyPr/>
        <a:lstStyle/>
        <a:p>
          <a:endParaRPr lang="en-US"/>
        </a:p>
      </dgm:t>
    </dgm:pt>
    <dgm:pt modelId="{72F14F75-C0AF-4C4E-8E62-149BD656A2C0}" type="sibTrans" cxnId="{63E20A05-7790-EA4F-9F10-F29805A18747}">
      <dgm:prSet/>
      <dgm:spPr/>
      <dgm:t>
        <a:bodyPr/>
        <a:lstStyle/>
        <a:p>
          <a:endParaRPr lang="en-US"/>
        </a:p>
      </dgm:t>
    </dgm:pt>
    <dgm:pt modelId="{E51EBA1B-E413-B844-AA6B-911BC26065E4}">
      <dgm:prSet/>
      <dgm:spPr/>
      <dgm:t>
        <a:bodyPr/>
        <a:lstStyle/>
        <a:p>
          <a:r>
            <a:rPr lang="el-GR" dirty="0" smtClean="0"/>
            <a:t>Απαθ</a:t>
          </a:r>
          <a:r>
            <a:rPr lang="el-GR" dirty="0" smtClean="0"/>
            <a:t>ής	</a:t>
          </a:r>
          <a:endParaRPr lang="en-US" dirty="0"/>
        </a:p>
      </dgm:t>
    </dgm:pt>
    <dgm:pt modelId="{08559CC5-72C0-2E4E-B567-45E0774D392D}" type="parTrans" cxnId="{05253FD1-3FC8-F540-989C-34F599749E81}">
      <dgm:prSet/>
      <dgm:spPr/>
      <dgm:t>
        <a:bodyPr/>
        <a:lstStyle/>
        <a:p>
          <a:endParaRPr lang="en-US"/>
        </a:p>
      </dgm:t>
    </dgm:pt>
    <dgm:pt modelId="{1DA0D295-CBC3-4D4D-B9FF-9C1267BBD3F8}" type="sibTrans" cxnId="{05253FD1-3FC8-F540-989C-34F599749E81}">
      <dgm:prSet/>
      <dgm:spPr/>
      <dgm:t>
        <a:bodyPr/>
        <a:lstStyle/>
        <a:p>
          <a:endParaRPr lang="en-US"/>
        </a:p>
      </dgm:t>
    </dgm:pt>
    <dgm:pt modelId="{D18A8D41-9981-C440-B582-3A54327D7BB1}">
      <dgm:prSet/>
      <dgm:spPr/>
      <dgm:t>
        <a:bodyPr/>
        <a:lstStyle/>
        <a:p>
          <a:r>
            <a:rPr lang="el-GR" dirty="0" smtClean="0"/>
            <a:t>Εκτεταμ</a:t>
          </a:r>
          <a:r>
            <a:rPr lang="el-GR" dirty="0" smtClean="0"/>
            <a:t>ένη </a:t>
          </a:r>
          <a:r>
            <a:rPr lang="el-GR" dirty="0" err="1" smtClean="0"/>
            <a:t>Ετεροιωμένη</a:t>
          </a:r>
          <a:endParaRPr lang="en-US" dirty="0"/>
        </a:p>
      </dgm:t>
    </dgm:pt>
    <dgm:pt modelId="{00CBBF28-0B0D-9741-84C9-83565B105BB8}" type="parTrans" cxnId="{A32C8F82-5C77-EC43-83F4-43D62E959991}">
      <dgm:prSet/>
      <dgm:spPr/>
      <dgm:t>
        <a:bodyPr/>
        <a:lstStyle/>
        <a:p>
          <a:endParaRPr lang="en-US"/>
        </a:p>
      </dgm:t>
    </dgm:pt>
    <dgm:pt modelId="{C50DCDE2-C2E6-A341-BC56-CAB927958D1A}" type="sibTrans" cxnId="{A32C8F82-5C77-EC43-83F4-43D62E959991}">
      <dgm:prSet/>
      <dgm:spPr/>
      <dgm:t>
        <a:bodyPr/>
        <a:lstStyle/>
        <a:p>
          <a:endParaRPr lang="en-US"/>
        </a:p>
      </dgm:t>
    </dgm:pt>
    <dgm:pt modelId="{546E5BFC-94CA-1E43-A189-6FA5D7FD6F8D}">
      <dgm:prSet/>
      <dgm:spPr/>
      <dgm:t>
        <a:bodyPr/>
        <a:lstStyle/>
        <a:p>
          <a:r>
            <a:rPr lang="el-GR" dirty="0" smtClean="0"/>
            <a:t>Συνεσταλμ</a:t>
          </a:r>
          <a:r>
            <a:rPr lang="el-GR" dirty="0" smtClean="0"/>
            <a:t>ένη</a:t>
          </a:r>
          <a:endParaRPr lang="en-US" dirty="0"/>
        </a:p>
      </dgm:t>
    </dgm:pt>
    <dgm:pt modelId="{B1806127-1AB4-C046-99C7-14BCA9C76A4A}" type="parTrans" cxnId="{3B7708C4-A3A0-9045-8BFD-C83F607E4CA2}">
      <dgm:prSet/>
      <dgm:spPr/>
      <dgm:t>
        <a:bodyPr/>
        <a:lstStyle/>
        <a:p>
          <a:endParaRPr lang="en-US"/>
        </a:p>
      </dgm:t>
    </dgm:pt>
    <dgm:pt modelId="{229DBCBC-3865-3C41-9D88-F5FCCC87FAD5}" type="sibTrans" cxnId="{3B7708C4-A3A0-9045-8BFD-C83F607E4CA2}">
      <dgm:prSet/>
      <dgm:spPr/>
      <dgm:t>
        <a:bodyPr/>
        <a:lstStyle/>
        <a:p>
          <a:endParaRPr lang="en-US"/>
        </a:p>
      </dgm:t>
    </dgm:pt>
    <dgm:pt modelId="{EA2120A4-7FFA-7D45-8304-24B0E1C4425A}" type="pres">
      <dgm:prSet presAssocID="{BA311DBA-EE69-404D-95D9-9E5083DC4580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0FA55E7D-EC17-5448-A4EB-1587B4D0DCC6}" type="pres">
      <dgm:prSet presAssocID="{BA311DBA-EE69-404D-95D9-9E5083DC4580}" presName="hierFlow" presStyleCnt="0"/>
      <dgm:spPr/>
    </dgm:pt>
    <dgm:pt modelId="{5AE61B3A-98E7-2243-A1A0-867D08F50B3D}" type="pres">
      <dgm:prSet presAssocID="{BA311DBA-EE69-404D-95D9-9E5083DC4580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842DD281-2EF9-4C4F-8334-E8F8A9477D40}" type="pres">
      <dgm:prSet presAssocID="{AFB22BF6-46D6-754D-B154-CF1A8C3A13E4}" presName="Name14" presStyleCnt="0"/>
      <dgm:spPr/>
    </dgm:pt>
    <dgm:pt modelId="{B2CB9564-3819-B846-99F9-B4832E95E239}" type="pres">
      <dgm:prSet presAssocID="{AFB22BF6-46D6-754D-B154-CF1A8C3A13E4}" presName="level1Shape" presStyleLbl="node0" presStyleIdx="0" presStyleCnt="1">
        <dgm:presLayoutVars>
          <dgm:chPref val="3"/>
        </dgm:presLayoutVars>
      </dgm:prSet>
      <dgm:spPr/>
    </dgm:pt>
    <dgm:pt modelId="{91204FE8-925F-9B43-B095-1360E390F695}" type="pres">
      <dgm:prSet presAssocID="{AFB22BF6-46D6-754D-B154-CF1A8C3A13E4}" presName="hierChild2" presStyleCnt="0"/>
      <dgm:spPr/>
    </dgm:pt>
    <dgm:pt modelId="{11E3B1F8-A6D5-9342-915B-C723E56B0134}" type="pres">
      <dgm:prSet presAssocID="{4BC37C54-3BB7-1B43-A098-12149D73E1D7}" presName="Name19" presStyleLbl="parChTrans1D2" presStyleIdx="0" presStyleCnt="2"/>
      <dgm:spPr/>
    </dgm:pt>
    <dgm:pt modelId="{47E47AF9-2A61-7144-A809-4D3E7C010957}" type="pres">
      <dgm:prSet presAssocID="{FBA38F56-D899-C94A-8C85-FD7821C5D755}" presName="Name21" presStyleCnt="0"/>
      <dgm:spPr/>
    </dgm:pt>
    <dgm:pt modelId="{199468C6-7C9F-094F-A7B0-F2C862059EF2}" type="pres">
      <dgm:prSet presAssocID="{FBA38F56-D899-C94A-8C85-FD7821C5D755}" presName="level2Shape" presStyleLbl="node2" presStyleIdx="0" presStyleCnt="2"/>
      <dgm:spPr/>
    </dgm:pt>
    <dgm:pt modelId="{B956FD47-5415-814E-8F34-E0FA925CA6AF}" type="pres">
      <dgm:prSet presAssocID="{FBA38F56-D899-C94A-8C85-FD7821C5D755}" presName="hierChild3" presStyleCnt="0"/>
      <dgm:spPr/>
    </dgm:pt>
    <dgm:pt modelId="{AECFC61C-84FA-B340-BFDD-222ED2E53F3C}" type="pres">
      <dgm:prSet presAssocID="{EDF7EF29-32E4-CB4E-B9DB-3180E0A59EC9}" presName="Name19" presStyleLbl="parChTrans1D3" presStyleIdx="0" presStyleCnt="4"/>
      <dgm:spPr/>
    </dgm:pt>
    <dgm:pt modelId="{E589B933-B1DE-1449-A33E-CCC7DDC5A436}" type="pres">
      <dgm:prSet presAssocID="{D841E9AD-2369-574E-937D-308E180424F3}" presName="Name21" presStyleCnt="0"/>
      <dgm:spPr/>
    </dgm:pt>
    <dgm:pt modelId="{D15163C7-0738-8B46-839B-D3671608F68B}" type="pres">
      <dgm:prSet presAssocID="{D841E9AD-2369-574E-937D-308E180424F3}" presName="level2Shape" presStyleLbl="node3" presStyleIdx="0" presStyleCnt="4"/>
      <dgm:spPr/>
    </dgm:pt>
    <dgm:pt modelId="{B832C8ED-29D1-114C-B56F-46E6455E8EF6}" type="pres">
      <dgm:prSet presAssocID="{D841E9AD-2369-574E-937D-308E180424F3}" presName="hierChild3" presStyleCnt="0"/>
      <dgm:spPr/>
    </dgm:pt>
    <dgm:pt modelId="{3431497C-22D2-8D42-A406-669E16CA2DCD}" type="pres">
      <dgm:prSet presAssocID="{08559CC5-72C0-2E4E-B567-45E0774D392D}" presName="Name19" presStyleLbl="parChTrans1D4" presStyleIdx="0" presStyleCnt="4"/>
      <dgm:spPr/>
    </dgm:pt>
    <dgm:pt modelId="{E74478A7-5DB6-C94D-8AA1-8ED501CE941E}" type="pres">
      <dgm:prSet presAssocID="{E51EBA1B-E413-B844-AA6B-911BC26065E4}" presName="Name21" presStyleCnt="0"/>
      <dgm:spPr/>
    </dgm:pt>
    <dgm:pt modelId="{61916C08-D977-DF45-A874-4F527D152140}" type="pres">
      <dgm:prSet presAssocID="{E51EBA1B-E413-B844-AA6B-911BC26065E4}" presName="level2Shape" presStyleLbl="node4" presStyleIdx="0" presStyleCnt="4"/>
      <dgm:spPr/>
    </dgm:pt>
    <dgm:pt modelId="{5D37CCD4-B251-7A48-8434-F803565ABD39}" type="pres">
      <dgm:prSet presAssocID="{E51EBA1B-E413-B844-AA6B-911BC26065E4}" presName="hierChild3" presStyleCnt="0"/>
      <dgm:spPr/>
    </dgm:pt>
    <dgm:pt modelId="{60D53573-D776-6846-BBF0-E7A1EDA7321B}" type="pres">
      <dgm:prSet presAssocID="{C66AAAE8-90FB-D049-BF34-81C643D92E5E}" presName="Name19" presStyleLbl="parChTrans1D4" presStyleIdx="1" presStyleCnt="4"/>
      <dgm:spPr/>
    </dgm:pt>
    <dgm:pt modelId="{CB55DC76-C6BD-9745-8D28-1A3DBAC7485A}" type="pres">
      <dgm:prSet presAssocID="{1DAACCA9-BF94-6440-8143-E740EBDC2A5C}" presName="Name21" presStyleCnt="0"/>
      <dgm:spPr/>
    </dgm:pt>
    <dgm:pt modelId="{22385987-3F01-C74A-B374-C1B32B26B66F}" type="pres">
      <dgm:prSet presAssocID="{1DAACCA9-BF94-6440-8143-E740EBDC2A5C}" presName="level2Shape" presStyleLbl="node4" presStyleIdx="1" presStyleCnt="4"/>
      <dgm:spPr/>
    </dgm:pt>
    <dgm:pt modelId="{0D97D4D8-B3B8-EA42-8410-7DFCF2F76D5B}" type="pres">
      <dgm:prSet presAssocID="{1DAACCA9-BF94-6440-8143-E740EBDC2A5C}" presName="hierChild3" presStyleCnt="0"/>
      <dgm:spPr/>
    </dgm:pt>
    <dgm:pt modelId="{046AA799-CB4D-6B49-B8B5-D8FB7FFD82F3}" type="pres">
      <dgm:prSet presAssocID="{46D36426-FBBE-564C-923F-DC39988A9BC8}" presName="Name19" presStyleLbl="parChTrans1D3" presStyleIdx="1" presStyleCnt="4"/>
      <dgm:spPr/>
    </dgm:pt>
    <dgm:pt modelId="{77B9F2D7-6F58-C24E-9DF2-87B8E59BB61A}" type="pres">
      <dgm:prSet presAssocID="{30F22DA5-3A1E-C04F-A9B8-BF230E2B0B3D}" presName="Name21" presStyleCnt="0"/>
      <dgm:spPr/>
    </dgm:pt>
    <dgm:pt modelId="{843E1105-F44B-E64B-BDA6-9BD1B84B03AC}" type="pres">
      <dgm:prSet presAssocID="{30F22DA5-3A1E-C04F-A9B8-BF230E2B0B3D}" presName="level2Shape" presStyleLbl="node3" presStyleIdx="1" presStyleCnt="4"/>
      <dgm:spPr/>
    </dgm:pt>
    <dgm:pt modelId="{91246E18-50ED-A64F-A8A9-EC5C47FB18EC}" type="pres">
      <dgm:prSet presAssocID="{30F22DA5-3A1E-C04F-A9B8-BF230E2B0B3D}" presName="hierChild3" presStyleCnt="0"/>
      <dgm:spPr/>
    </dgm:pt>
    <dgm:pt modelId="{6EDA549B-D6F2-1845-A458-55714655772A}" type="pres">
      <dgm:prSet presAssocID="{A7B90FC4-C352-5B44-94F7-EBE7B0C27EB5}" presName="Name19" presStyleLbl="parChTrans1D4" presStyleIdx="2" presStyleCnt="4"/>
      <dgm:spPr/>
    </dgm:pt>
    <dgm:pt modelId="{5F8DCE54-FDA4-E74C-A5F4-BC545E3EFEF1}" type="pres">
      <dgm:prSet presAssocID="{F95138F3-B762-D54B-8FA5-B0A4E8BE58D2}" presName="Name21" presStyleCnt="0"/>
      <dgm:spPr/>
    </dgm:pt>
    <dgm:pt modelId="{548DBA32-A301-5B48-8D1A-5047B03D20BF}" type="pres">
      <dgm:prSet presAssocID="{F95138F3-B762-D54B-8FA5-B0A4E8BE58D2}" presName="level2Shape" presStyleLbl="node4" presStyleIdx="2" presStyleCnt="4"/>
      <dgm:spPr/>
    </dgm:pt>
    <dgm:pt modelId="{0F4AB559-8D01-C74F-8EB8-3D37BA7865AB}" type="pres">
      <dgm:prSet presAssocID="{F95138F3-B762-D54B-8FA5-B0A4E8BE58D2}" presName="hierChild3" presStyleCnt="0"/>
      <dgm:spPr/>
    </dgm:pt>
    <dgm:pt modelId="{35C486FA-9A79-2646-8446-F7A5C66081E2}" type="pres">
      <dgm:prSet presAssocID="{00CBBF28-0B0D-9741-84C9-83565B105BB8}" presName="Name19" presStyleLbl="parChTrans1D4" presStyleIdx="3" presStyleCnt="4"/>
      <dgm:spPr/>
    </dgm:pt>
    <dgm:pt modelId="{D23E36F1-B378-C64E-B2BE-928438D27EBB}" type="pres">
      <dgm:prSet presAssocID="{D18A8D41-9981-C440-B582-3A54327D7BB1}" presName="Name21" presStyleCnt="0"/>
      <dgm:spPr/>
    </dgm:pt>
    <dgm:pt modelId="{6EF135F9-47CD-374D-A504-0167BF3B6251}" type="pres">
      <dgm:prSet presAssocID="{D18A8D41-9981-C440-B582-3A54327D7BB1}" presName="level2Shape" presStyleLbl="node4" presStyleIdx="3" presStyleCnt="4"/>
      <dgm:spPr/>
    </dgm:pt>
    <dgm:pt modelId="{8B4424EE-6B9A-524E-8D23-4098FC961C58}" type="pres">
      <dgm:prSet presAssocID="{D18A8D41-9981-C440-B582-3A54327D7BB1}" presName="hierChild3" presStyleCnt="0"/>
      <dgm:spPr/>
    </dgm:pt>
    <dgm:pt modelId="{1010C029-D8A3-1B48-AD29-B75D24645C36}" type="pres">
      <dgm:prSet presAssocID="{00E80459-B721-2442-9095-C040E5331076}" presName="Name19" presStyleLbl="parChTrans1D2" presStyleIdx="1" presStyleCnt="2"/>
      <dgm:spPr/>
    </dgm:pt>
    <dgm:pt modelId="{7CD7E2CB-6AD6-AD4A-A0AC-0539951D3FA7}" type="pres">
      <dgm:prSet presAssocID="{6E1F293B-615C-1740-94B0-9641C83CA0E8}" presName="Name21" presStyleCnt="0"/>
      <dgm:spPr/>
    </dgm:pt>
    <dgm:pt modelId="{47665334-4272-3D4C-8989-A5EC77F5F715}" type="pres">
      <dgm:prSet presAssocID="{6E1F293B-615C-1740-94B0-9641C83CA0E8}" presName="level2Shape" presStyleLbl="node2" presStyleIdx="1" presStyleCnt="2"/>
      <dgm:spPr/>
    </dgm:pt>
    <dgm:pt modelId="{060614B4-E8E5-3E42-BC4A-0449A18ECC4A}" type="pres">
      <dgm:prSet presAssocID="{6E1F293B-615C-1740-94B0-9641C83CA0E8}" presName="hierChild3" presStyleCnt="0"/>
      <dgm:spPr/>
    </dgm:pt>
    <dgm:pt modelId="{73017A81-6BAC-6842-B15B-B4C8469B720F}" type="pres">
      <dgm:prSet presAssocID="{A0280948-1A8A-DB4B-8B8F-D10D28141B81}" presName="Name19" presStyleLbl="parChTrans1D3" presStyleIdx="2" presStyleCnt="4"/>
      <dgm:spPr/>
    </dgm:pt>
    <dgm:pt modelId="{D4E773B0-FEBF-F24F-BCC7-F7ABC58A3103}" type="pres">
      <dgm:prSet presAssocID="{6C9D80E8-CB51-3544-A4B1-A4050CBB4579}" presName="Name21" presStyleCnt="0"/>
      <dgm:spPr/>
    </dgm:pt>
    <dgm:pt modelId="{99472463-76D4-AB4B-BDB7-798469A9DE71}" type="pres">
      <dgm:prSet presAssocID="{6C9D80E8-CB51-3544-A4B1-A4050CBB4579}" presName="level2Shape" presStyleLbl="node3" presStyleIdx="2" presStyleCnt="4"/>
      <dgm:spPr/>
    </dgm:pt>
    <dgm:pt modelId="{AFA95262-2B5A-A947-9C45-7E0C494D02DE}" type="pres">
      <dgm:prSet presAssocID="{6C9D80E8-CB51-3544-A4B1-A4050CBB4579}" presName="hierChild3" presStyleCnt="0"/>
      <dgm:spPr/>
    </dgm:pt>
    <dgm:pt modelId="{AF26DD2E-20F6-004E-9A13-2E54690BCFFF}" type="pres">
      <dgm:prSet presAssocID="{B1806127-1AB4-C046-99C7-14BCA9C76A4A}" presName="Name19" presStyleLbl="parChTrans1D3" presStyleIdx="3" presStyleCnt="4"/>
      <dgm:spPr/>
    </dgm:pt>
    <dgm:pt modelId="{C3689209-C033-1641-8301-C4DCE01E3375}" type="pres">
      <dgm:prSet presAssocID="{546E5BFC-94CA-1E43-A189-6FA5D7FD6F8D}" presName="Name21" presStyleCnt="0"/>
      <dgm:spPr/>
    </dgm:pt>
    <dgm:pt modelId="{06D2185A-29B8-AB4C-A713-C2FB4CCD1FBC}" type="pres">
      <dgm:prSet presAssocID="{546E5BFC-94CA-1E43-A189-6FA5D7FD6F8D}" presName="level2Shape" presStyleLbl="node3" presStyleIdx="3" presStyleCnt="4"/>
      <dgm:spPr/>
    </dgm:pt>
    <dgm:pt modelId="{7633EAC2-327A-AA40-987C-2640059062EC}" type="pres">
      <dgm:prSet presAssocID="{546E5BFC-94CA-1E43-A189-6FA5D7FD6F8D}" presName="hierChild3" presStyleCnt="0"/>
      <dgm:spPr/>
    </dgm:pt>
    <dgm:pt modelId="{E69CADA1-8046-0447-AB31-1F229A05FB04}" type="pres">
      <dgm:prSet presAssocID="{BA311DBA-EE69-404D-95D9-9E5083DC4580}" presName="bgShapesFlow" presStyleCnt="0"/>
      <dgm:spPr/>
    </dgm:pt>
  </dgm:ptLst>
  <dgm:cxnLst>
    <dgm:cxn modelId="{61E55FDD-D330-9742-AC72-75963FBF8ABE}" type="presOf" srcId="{6E1F293B-615C-1740-94B0-9641C83CA0E8}" destId="{47665334-4272-3D4C-8989-A5EC77F5F715}" srcOrd="0" destOrd="0" presId="urn:microsoft.com/office/officeart/2005/8/layout/hierarchy6"/>
    <dgm:cxn modelId="{5AA41588-BF0C-8C40-9172-32B6FC7EDC4D}" type="presOf" srcId="{EDF7EF29-32E4-CB4E-B9DB-3180E0A59EC9}" destId="{AECFC61C-84FA-B340-BFDD-222ED2E53F3C}" srcOrd="0" destOrd="0" presId="urn:microsoft.com/office/officeart/2005/8/layout/hierarchy6"/>
    <dgm:cxn modelId="{8638210A-0107-254C-94E1-3F5E6EE506E4}" type="presOf" srcId="{546E5BFC-94CA-1E43-A189-6FA5D7FD6F8D}" destId="{06D2185A-29B8-AB4C-A713-C2FB4CCD1FBC}" srcOrd="0" destOrd="0" presId="urn:microsoft.com/office/officeart/2005/8/layout/hierarchy6"/>
    <dgm:cxn modelId="{30F2340E-0857-F44C-9DDF-8D963B5CACDB}" type="presOf" srcId="{30F22DA5-3A1E-C04F-A9B8-BF230E2B0B3D}" destId="{843E1105-F44B-E64B-BDA6-9BD1B84B03AC}" srcOrd="0" destOrd="0" presId="urn:microsoft.com/office/officeart/2005/8/layout/hierarchy6"/>
    <dgm:cxn modelId="{B4DF4CCD-A0C3-4C40-9822-500155C4A74C}" type="presOf" srcId="{AFB22BF6-46D6-754D-B154-CF1A8C3A13E4}" destId="{B2CB9564-3819-B846-99F9-B4832E95E239}" srcOrd="0" destOrd="0" presId="urn:microsoft.com/office/officeart/2005/8/layout/hierarchy6"/>
    <dgm:cxn modelId="{6537C4DD-6BB0-204B-8DA9-2B91E48CE771}" srcId="{BA311DBA-EE69-404D-95D9-9E5083DC4580}" destId="{AFB22BF6-46D6-754D-B154-CF1A8C3A13E4}" srcOrd="0" destOrd="0" parTransId="{CEFCD00F-2F0E-9D46-A080-7BCCFA8D8FA6}" sibTransId="{53FE9CF4-2702-B44D-AEB3-FAA9F3FAD75A}"/>
    <dgm:cxn modelId="{25DAD51E-7942-174A-A69B-A0E1CD2D1F06}" type="presOf" srcId="{D18A8D41-9981-C440-B582-3A54327D7BB1}" destId="{6EF135F9-47CD-374D-A504-0167BF3B6251}" srcOrd="0" destOrd="0" presId="urn:microsoft.com/office/officeart/2005/8/layout/hierarchy6"/>
    <dgm:cxn modelId="{3A4B6E82-07EA-5B4B-9A84-7ABF8E028A57}" type="presOf" srcId="{F95138F3-B762-D54B-8FA5-B0A4E8BE58D2}" destId="{548DBA32-A301-5B48-8D1A-5047B03D20BF}" srcOrd="0" destOrd="0" presId="urn:microsoft.com/office/officeart/2005/8/layout/hierarchy6"/>
    <dgm:cxn modelId="{CE01ABEB-6845-CC40-A8C4-88A461C7E644}" type="presOf" srcId="{BA311DBA-EE69-404D-95D9-9E5083DC4580}" destId="{EA2120A4-7FFA-7D45-8304-24B0E1C4425A}" srcOrd="0" destOrd="0" presId="urn:microsoft.com/office/officeart/2005/8/layout/hierarchy6"/>
    <dgm:cxn modelId="{07EBDB97-932B-F241-8CDC-D7ACBF94025F}" type="presOf" srcId="{6C9D80E8-CB51-3544-A4B1-A4050CBB4579}" destId="{99472463-76D4-AB4B-BDB7-798469A9DE71}" srcOrd="0" destOrd="0" presId="urn:microsoft.com/office/officeart/2005/8/layout/hierarchy6"/>
    <dgm:cxn modelId="{A2AA78E9-FEFC-3D48-8F59-6FFE492175D1}" type="presOf" srcId="{E51EBA1B-E413-B844-AA6B-911BC26065E4}" destId="{61916C08-D977-DF45-A874-4F527D152140}" srcOrd="0" destOrd="0" presId="urn:microsoft.com/office/officeart/2005/8/layout/hierarchy6"/>
    <dgm:cxn modelId="{837E6FF3-A331-7447-8419-10420F7A7784}" type="presOf" srcId="{1DAACCA9-BF94-6440-8143-E740EBDC2A5C}" destId="{22385987-3F01-C74A-B374-C1B32B26B66F}" srcOrd="0" destOrd="0" presId="urn:microsoft.com/office/officeart/2005/8/layout/hierarchy6"/>
    <dgm:cxn modelId="{3B7708C4-A3A0-9045-8BFD-C83F607E4CA2}" srcId="{6E1F293B-615C-1740-94B0-9641C83CA0E8}" destId="{546E5BFC-94CA-1E43-A189-6FA5D7FD6F8D}" srcOrd="1" destOrd="0" parTransId="{B1806127-1AB4-C046-99C7-14BCA9C76A4A}" sibTransId="{229DBCBC-3865-3C41-9D88-F5FCCC87FAD5}"/>
    <dgm:cxn modelId="{96109176-D377-0F4C-A43D-AFC14BDE05BF}" srcId="{AFB22BF6-46D6-754D-B154-CF1A8C3A13E4}" destId="{6E1F293B-615C-1740-94B0-9641C83CA0E8}" srcOrd="1" destOrd="0" parTransId="{00E80459-B721-2442-9095-C040E5331076}" sibTransId="{4D153C79-DBEA-A747-94CD-ED93C9B5A219}"/>
    <dgm:cxn modelId="{E7085ADD-705B-D843-BF69-82AA66913E48}" type="presOf" srcId="{D841E9AD-2369-574E-937D-308E180424F3}" destId="{D15163C7-0738-8B46-839B-D3671608F68B}" srcOrd="0" destOrd="0" presId="urn:microsoft.com/office/officeart/2005/8/layout/hierarchy6"/>
    <dgm:cxn modelId="{E2F3D24B-9933-BF49-8AF4-1F732C65CEC6}" type="presOf" srcId="{00E80459-B721-2442-9095-C040E5331076}" destId="{1010C029-D8A3-1B48-AD29-B75D24645C36}" srcOrd="0" destOrd="0" presId="urn:microsoft.com/office/officeart/2005/8/layout/hierarchy6"/>
    <dgm:cxn modelId="{A7F315BF-D526-8846-AAC4-1C263182F5AF}" type="presOf" srcId="{B1806127-1AB4-C046-99C7-14BCA9C76A4A}" destId="{AF26DD2E-20F6-004E-9A13-2E54690BCFFF}" srcOrd="0" destOrd="0" presId="urn:microsoft.com/office/officeart/2005/8/layout/hierarchy6"/>
    <dgm:cxn modelId="{14239530-E717-9D4E-93C6-6D0A48EFC4F1}" srcId="{30F22DA5-3A1E-C04F-A9B8-BF230E2B0B3D}" destId="{F95138F3-B762-D54B-8FA5-B0A4E8BE58D2}" srcOrd="0" destOrd="0" parTransId="{A7B90FC4-C352-5B44-94F7-EBE7B0C27EB5}" sibTransId="{0EB629BF-05EE-D847-8BA0-082FADB3C554}"/>
    <dgm:cxn modelId="{63E20A05-7790-EA4F-9F10-F29805A18747}" srcId="{D841E9AD-2369-574E-937D-308E180424F3}" destId="{1DAACCA9-BF94-6440-8143-E740EBDC2A5C}" srcOrd="1" destOrd="0" parTransId="{C66AAAE8-90FB-D049-BF34-81C643D92E5E}" sibTransId="{72F14F75-C0AF-4C4E-8E62-149BD656A2C0}"/>
    <dgm:cxn modelId="{03A9F361-161A-284F-A861-F2E4783EB6F7}" srcId="{AFB22BF6-46D6-754D-B154-CF1A8C3A13E4}" destId="{FBA38F56-D899-C94A-8C85-FD7821C5D755}" srcOrd="0" destOrd="0" parTransId="{4BC37C54-3BB7-1B43-A098-12149D73E1D7}" sibTransId="{2EB00D1F-FEA2-3946-A134-9D9144272B6D}"/>
    <dgm:cxn modelId="{E321C517-4D8E-894E-8877-8F4021563A58}" type="presOf" srcId="{00CBBF28-0B0D-9741-84C9-83565B105BB8}" destId="{35C486FA-9A79-2646-8446-F7A5C66081E2}" srcOrd="0" destOrd="0" presId="urn:microsoft.com/office/officeart/2005/8/layout/hierarchy6"/>
    <dgm:cxn modelId="{B6D10127-2CB5-9E4C-ABC4-7460DF3BC2D8}" type="presOf" srcId="{A7B90FC4-C352-5B44-94F7-EBE7B0C27EB5}" destId="{6EDA549B-D6F2-1845-A458-55714655772A}" srcOrd="0" destOrd="0" presId="urn:microsoft.com/office/officeart/2005/8/layout/hierarchy6"/>
    <dgm:cxn modelId="{05253FD1-3FC8-F540-989C-34F599749E81}" srcId="{D841E9AD-2369-574E-937D-308E180424F3}" destId="{E51EBA1B-E413-B844-AA6B-911BC26065E4}" srcOrd="0" destOrd="0" parTransId="{08559CC5-72C0-2E4E-B567-45E0774D392D}" sibTransId="{1DA0D295-CBC3-4D4D-B9FF-9C1267BBD3F8}"/>
    <dgm:cxn modelId="{705788D4-A475-2146-9247-96C8FADC55AE}" type="presOf" srcId="{46D36426-FBBE-564C-923F-DC39988A9BC8}" destId="{046AA799-CB4D-6B49-B8B5-D8FB7FFD82F3}" srcOrd="0" destOrd="0" presId="urn:microsoft.com/office/officeart/2005/8/layout/hierarchy6"/>
    <dgm:cxn modelId="{70ECD57C-254C-B64D-B687-8090419F1BDF}" type="presOf" srcId="{FBA38F56-D899-C94A-8C85-FD7821C5D755}" destId="{199468C6-7C9F-094F-A7B0-F2C862059EF2}" srcOrd="0" destOrd="0" presId="urn:microsoft.com/office/officeart/2005/8/layout/hierarchy6"/>
    <dgm:cxn modelId="{0734E8B0-4924-434C-9A51-7ADEB2D27B2A}" srcId="{FBA38F56-D899-C94A-8C85-FD7821C5D755}" destId="{D841E9AD-2369-574E-937D-308E180424F3}" srcOrd="0" destOrd="0" parTransId="{EDF7EF29-32E4-CB4E-B9DB-3180E0A59EC9}" sibTransId="{00FE3D8C-9560-494B-B953-2A32A3AC5B91}"/>
    <dgm:cxn modelId="{A32C8F82-5C77-EC43-83F4-43D62E959991}" srcId="{30F22DA5-3A1E-C04F-A9B8-BF230E2B0B3D}" destId="{D18A8D41-9981-C440-B582-3A54327D7BB1}" srcOrd="1" destOrd="0" parTransId="{00CBBF28-0B0D-9741-84C9-83565B105BB8}" sibTransId="{C50DCDE2-C2E6-A341-BC56-CAB927958D1A}"/>
    <dgm:cxn modelId="{C6742511-90F4-794F-BD83-9F472E27B1F3}" type="presOf" srcId="{C66AAAE8-90FB-D049-BF34-81C643D92E5E}" destId="{60D53573-D776-6846-BBF0-E7A1EDA7321B}" srcOrd="0" destOrd="0" presId="urn:microsoft.com/office/officeart/2005/8/layout/hierarchy6"/>
    <dgm:cxn modelId="{A6A0A830-6B09-E34E-BBE1-15C1EE3E52AE}" srcId="{6E1F293B-615C-1740-94B0-9641C83CA0E8}" destId="{6C9D80E8-CB51-3544-A4B1-A4050CBB4579}" srcOrd="0" destOrd="0" parTransId="{A0280948-1A8A-DB4B-8B8F-D10D28141B81}" sibTransId="{D791FF39-8BFD-4C45-B61C-525447A3F193}"/>
    <dgm:cxn modelId="{C5A851F5-4DC6-4447-B7E7-D51B900A592B}" type="presOf" srcId="{08559CC5-72C0-2E4E-B567-45E0774D392D}" destId="{3431497C-22D2-8D42-A406-669E16CA2DCD}" srcOrd="0" destOrd="0" presId="urn:microsoft.com/office/officeart/2005/8/layout/hierarchy6"/>
    <dgm:cxn modelId="{3CF31A6E-C3B9-7047-A880-58C78A1AFA06}" type="presOf" srcId="{A0280948-1A8A-DB4B-8B8F-D10D28141B81}" destId="{73017A81-6BAC-6842-B15B-B4C8469B720F}" srcOrd="0" destOrd="0" presId="urn:microsoft.com/office/officeart/2005/8/layout/hierarchy6"/>
    <dgm:cxn modelId="{C45E047F-8FF2-FB4D-B557-8C4619F43C4A}" type="presOf" srcId="{4BC37C54-3BB7-1B43-A098-12149D73E1D7}" destId="{11E3B1F8-A6D5-9342-915B-C723E56B0134}" srcOrd="0" destOrd="0" presId="urn:microsoft.com/office/officeart/2005/8/layout/hierarchy6"/>
    <dgm:cxn modelId="{017FDC90-C163-C943-B74F-D20AE67677D3}" srcId="{FBA38F56-D899-C94A-8C85-FD7821C5D755}" destId="{30F22DA5-3A1E-C04F-A9B8-BF230E2B0B3D}" srcOrd="1" destOrd="0" parTransId="{46D36426-FBBE-564C-923F-DC39988A9BC8}" sibTransId="{555A84FE-F0A6-B34B-AC98-FC4AF690B047}"/>
    <dgm:cxn modelId="{2660EE49-11F7-CF40-99FD-C3BD2136C056}" type="presParOf" srcId="{EA2120A4-7FFA-7D45-8304-24B0E1C4425A}" destId="{0FA55E7D-EC17-5448-A4EB-1587B4D0DCC6}" srcOrd="0" destOrd="0" presId="urn:microsoft.com/office/officeart/2005/8/layout/hierarchy6"/>
    <dgm:cxn modelId="{33370204-3B8D-364B-AC02-9F680346AB60}" type="presParOf" srcId="{0FA55E7D-EC17-5448-A4EB-1587B4D0DCC6}" destId="{5AE61B3A-98E7-2243-A1A0-867D08F50B3D}" srcOrd="0" destOrd="0" presId="urn:microsoft.com/office/officeart/2005/8/layout/hierarchy6"/>
    <dgm:cxn modelId="{019A3961-CC21-8C46-A338-BA887615C3B1}" type="presParOf" srcId="{5AE61B3A-98E7-2243-A1A0-867D08F50B3D}" destId="{842DD281-2EF9-4C4F-8334-E8F8A9477D40}" srcOrd="0" destOrd="0" presId="urn:microsoft.com/office/officeart/2005/8/layout/hierarchy6"/>
    <dgm:cxn modelId="{2F9E6A23-216A-5A4F-AF7B-AEC9876FF501}" type="presParOf" srcId="{842DD281-2EF9-4C4F-8334-E8F8A9477D40}" destId="{B2CB9564-3819-B846-99F9-B4832E95E239}" srcOrd="0" destOrd="0" presId="urn:microsoft.com/office/officeart/2005/8/layout/hierarchy6"/>
    <dgm:cxn modelId="{FBA9D685-0C99-114D-98F1-60B51D36718B}" type="presParOf" srcId="{842DD281-2EF9-4C4F-8334-E8F8A9477D40}" destId="{91204FE8-925F-9B43-B095-1360E390F695}" srcOrd="1" destOrd="0" presId="urn:microsoft.com/office/officeart/2005/8/layout/hierarchy6"/>
    <dgm:cxn modelId="{0FEF07DE-0847-224C-8D54-2EFF9A6BC21F}" type="presParOf" srcId="{91204FE8-925F-9B43-B095-1360E390F695}" destId="{11E3B1F8-A6D5-9342-915B-C723E56B0134}" srcOrd="0" destOrd="0" presId="urn:microsoft.com/office/officeart/2005/8/layout/hierarchy6"/>
    <dgm:cxn modelId="{E5C3C446-F1EC-354D-AD85-44B9E75AB8B4}" type="presParOf" srcId="{91204FE8-925F-9B43-B095-1360E390F695}" destId="{47E47AF9-2A61-7144-A809-4D3E7C010957}" srcOrd="1" destOrd="0" presId="urn:microsoft.com/office/officeart/2005/8/layout/hierarchy6"/>
    <dgm:cxn modelId="{ECA019D5-B454-E649-9B50-D51517DCCFBB}" type="presParOf" srcId="{47E47AF9-2A61-7144-A809-4D3E7C010957}" destId="{199468C6-7C9F-094F-A7B0-F2C862059EF2}" srcOrd="0" destOrd="0" presId="urn:microsoft.com/office/officeart/2005/8/layout/hierarchy6"/>
    <dgm:cxn modelId="{153D480D-1A06-2C48-962D-CBB6F3A679F0}" type="presParOf" srcId="{47E47AF9-2A61-7144-A809-4D3E7C010957}" destId="{B956FD47-5415-814E-8F34-E0FA925CA6AF}" srcOrd="1" destOrd="0" presId="urn:microsoft.com/office/officeart/2005/8/layout/hierarchy6"/>
    <dgm:cxn modelId="{70FF660E-5D69-2548-966D-24879BFE425C}" type="presParOf" srcId="{B956FD47-5415-814E-8F34-E0FA925CA6AF}" destId="{AECFC61C-84FA-B340-BFDD-222ED2E53F3C}" srcOrd="0" destOrd="0" presId="urn:microsoft.com/office/officeart/2005/8/layout/hierarchy6"/>
    <dgm:cxn modelId="{5F81527C-D0D8-9D4F-AB9C-70D2178391CE}" type="presParOf" srcId="{B956FD47-5415-814E-8F34-E0FA925CA6AF}" destId="{E589B933-B1DE-1449-A33E-CCC7DDC5A436}" srcOrd="1" destOrd="0" presId="urn:microsoft.com/office/officeart/2005/8/layout/hierarchy6"/>
    <dgm:cxn modelId="{6A2A57C5-1271-7A48-8A68-85A17C14AAD4}" type="presParOf" srcId="{E589B933-B1DE-1449-A33E-CCC7DDC5A436}" destId="{D15163C7-0738-8B46-839B-D3671608F68B}" srcOrd="0" destOrd="0" presId="urn:microsoft.com/office/officeart/2005/8/layout/hierarchy6"/>
    <dgm:cxn modelId="{79610CA5-CD28-CF44-940E-59AE3539E438}" type="presParOf" srcId="{E589B933-B1DE-1449-A33E-CCC7DDC5A436}" destId="{B832C8ED-29D1-114C-B56F-46E6455E8EF6}" srcOrd="1" destOrd="0" presId="urn:microsoft.com/office/officeart/2005/8/layout/hierarchy6"/>
    <dgm:cxn modelId="{2C3CB123-88EE-D54E-AEAB-1F425084DA1B}" type="presParOf" srcId="{B832C8ED-29D1-114C-B56F-46E6455E8EF6}" destId="{3431497C-22D2-8D42-A406-669E16CA2DCD}" srcOrd="0" destOrd="0" presId="urn:microsoft.com/office/officeart/2005/8/layout/hierarchy6"/>
    <dgm:cxn modelId="{095848A4-E7A0-A942-B8E5-5C6DFA9D9952}" type="presParOf" srcId="{B832C8ED-29D1-114C-B56F-46E6455E8EF6}" destId="{E74478A7-5DB6-C94D-8AA1-8ED501CE941E}" srcOrd="1" destOrd="0" presId="urn:microsoft.com/office/officeart/2005/8/layout/hierarchy6"/>
    <dgm:cxn modelId="{F8808884-6F9E-B640-A3E2-E336E7182FCE}" type="presParOf" srcId="{E74478A7-5DB6-C94D-8AA1-8ED501CE941E}" destId="{61916C08-D977-DF45-A874-4F527D152140}" srcOrd="0" destOrd="0" presId="urn:microsoft.com/office/officeart/2005/8/layout/hierarchy6"/>
    <dgm:cxn modelId="{507D6DB0-C626-7643-9D28-FE6A886569B2}" type="presParOf" srcId="{E74478A7-5DB6-C94D-8AA1-8ED501CE941E}" destId="{5D37CCD4-B251-7A48-8434-F803565ABD39}" srcOrd="1" destOrd="0" presId="urn:microsoft.com/office/officeart/2005/8/layout/hierarchy6"/>
    <dgm:cxn modelId="{108EBBAB-CA43-934A-8FC9-3C898355B5D8}" type="presParOf" srcId="{B832C8ED-29D1-114C-B56F-46E6455E8EF6}" destId="{60D53573-D776-6846-BBF0-E7A1EDA7321B}" srcOrd="2" destOrd="0" presId="urn:microsoft.com/office/officeart/2005/8/layout/hierarchy6"/>
    <dgm:cxn modelId="{9CE36340-E24D-8B4F-8CE8-A2144DC74C36}" type="presParOf" srcId="{B832C8ED-29D1-114C-B56F-46E6455E8EF6}" destId="{CB55DC76-C6BD-9745-8D28-1A3DBAC7485A}" srcOrd="3" destOrd="0" presId="urn:microsoft.com/office/officeart/2005/8/layout/hierarchy6"/>
    <dgm:cxn modelId="{5545C830-0B07-3542-894B-AB9E31BA33A1}" type="presParOf" srcId="{CB55DC76-C6BD-9745-8D28-1A3DBAC7485A}" destId="{22385987-3F01-C74A-B374-C1B32B26B66F}" srcOrd="0" destOrd="0" presId="urn:microsoft.com/office/officeart/2005/8/layout/hierarchy6"/>
    <dgm:cxn modelId="{67C6FE32-7754-F643-AB15-9480D65107FF}" type="presParOf" srcId="{CB55DC76-C6BD-9745-8D28-1A3DBAC7485A}" destId="{0D97D4D8-B3B8-EA42-8410-7DFCF2F76D5B}" srcOrd="1" destOrd="0" presId="urn:microsoft.com/office/officeart/2005/8/layout/hierarchy6"/>
    <dgm:cxn modelId="{718CDCC1-896E-2E4A-A35E-25D44F493409}" type="presParOf" srcId="{B956FD47-5415-814E-8F34-E0FA925CA6AF}" destId="{046AA799-CB4D-6B49-B8B5-D8FB7FFD82F3}" srcOrd="2" destOrd="0" presId="urn:microsoft.com/office/officeart/2005/8/layout/hierarchy6"/>
    <dgm:cxn modelId="{2383986A-2A25-104E-94C4-ABFB8ABC562C}" type="presParOf" srcId="{B956FD47-5415-814E-8F34-E0FA925CA6AF}" destId="{77B9F2D7-6F58-C24E-9DF2-87B8E59BB61A}" srcOrd="3" destOrd="0" presId="urn:microsoft.com/office/officeart/2005/8/layout/hierarchy6"/>
    <dgm:cxn modelId="{BB33C196-ACAB-D043-880B-B897B75CF3B9}" type="presParOf" srcId="{77B9F2D7-6F58-C24E-9DF2-87B8E59BB61A}" destId="{843E1105-F44B-E64B-BDA6-9BD1B84B03AC}" srcOrd="0" destOrd="0" presId="urn:microsoft.com/office/officeart/2005/8/layout/hierarchy6"/>
    <dgm:cxn modelId="{5FDD755A-9279-984A-A3F4-E92B47126D6A}" type="presParOf" srcId="{77B9F2D7-6F58-C24E-9DF2-87B8E59BB61A}" destId="{91246E18-50ED-A64F-A8A9-EC5C47FB18EC}" srcOrd="1" destOrd="0" presId="urn:microsoft.com/office/officeart/2005/8/layout/hierarchy6"/>
    <dgm:cxn modelId="{0AAA681C-8A7C-8143-BC5D-6123D63511A7}" type="presParOf" srcId="{91246E18-50ED-A64F-A8A9-EC5C47FB18EC}" destId="{6EDA549B-D6F2-1845-A458-55714655772A}" srcOrd="0" destOrd="0" presId="urn:microsoft.com/office/officeart/2005/8/layout/hierarchy6"/>
    <dgm:cxn modelId="{865D5343-EE41-4846-BFDD-1196629DBEA9}" type="presParOf" srcId="{91246E18-50ED-A64F-A8A9-EC5C47FB18EC}" destId="{5F8DCE54-FDA4-E74C-A5F4-BC545E3EFEF1}" srcOrd="1" destOrd="0" presId="urn:microsoft.com/office/officeart/2005/8/layout/hierarchy6"/>
    <dgm:cxn modelId="{88F85D0E-BD84-F846-8A45-B2F317847A41}" type="presParOf" srcId="{5F8DCE54-FDA4-E74C-A5F4-BC545E3EFEF1}" destId="{548DBA32-A301-5B48-8D1A-5047B03D20BF}" srcOrd="0" destOrd="0" presId="urn:microsoft.com/office/officeart/2005/8/layout/hierarchy6"/>
    <dgm:cxn modelId="{2D67B5BB-61AC-1944-A279-190873607AF5}" type="presParOf" srcId="{5F8DCE54-FDA4-E74C-A5F4-BC545E3EFEF1}" destId="{0F4AB559-8D01-C74F-8EB8-3D37BA7865AB}" srcOrd="1" destOrd="0" presId="urn:microsoft.com/office/officeart/2005/8/layout/hierarchy6"/>
    <dgm:cxn modelId="{B67D1D22-42E6-1A4E-A544-5806A4B40E30}" type="presParOf" srcId="{91246E18-50ED-A64F-A8A9-EC5C47FB18EC}" destId="{35C486FA-9A79-2646-8446-F7A5C66081E2}" srcOrd="2" destOrd="0" presId="urn:microsoft.com/office/officeart/2005/8/layout/hierarchy6"/>
    <dgm:cxn modelId="{285CD7D3-8D00-A04F-B5D7-D482903E2D06}" type="presParOf" srcId="{91246E18-50ED-A64F-A8A9-EC5C47FB18EC}" destId="{D23E36F1-B378-C64E-B2BE-928438D27EBB}" srcOrd="3" destOrd="0" presId="urn:microsoft.com/office/officeart/2005/8/layout/hierarchy6"/>
    <dgm:cxn modelId="{7543186C-1D1B-A84A-AD29-B401C9FD5007}" type="presParOf" srcId="{D23E36F1-B378-C64E-B2BE-928438D27EBB}" destId="{6EF135F9-47CD-374D-A504-0167BF3B6251}" srcOrd="0" destOrd="0" presId="urn:microsoft.com/office/officeart/2005/8/layout/hierarchy6"/>
    <dgm:cxn modelId="{335D547B-0124-3142-818A-86E4B846694A}" type="presParOf" srcId="{D23E36F1-B378-C64E-B2BE-928438D27EBB}" destId="{8B4424EE-6B9A-524E-8D23-4098FC961C58}" srcOrd="1" destOrd="0" presId="urn:microsoft.com/office/officeart/2005/8/layout/hierarchy6"/>
    <dgm:cxn modelId="{1DC5FAA3-7221-884D-BC48-4C47F70373CC}" type="presParOf" srcId="{91204FE8-925F-9B43-B095-1360E390F695}" destId="{1010C029-D8A3-1B48-AD29-B75D24645C36}" srcOrd="2" destOrd="0" presId="urn:microsoft.com/office/officeart/2005/8/layout/hierarchy6"/>
    <dgm:cxn modelId="{77FB4624-C1E0-1049-95E2-EDF48F8E0DBD}" type="presParOf" srcId="{91204FE8-925F-9B43-B095-1360E390F695}" destId="{7CD7E2CB-6AD6-AD4A-A0AC-0539951D3FA7}" srcOrd="3" destOrd="0" presId="urn:microsoft.com/office/officeart/2005/8/layout/hierarchy6"/>
    <dgm:cxn modelId="{5856027A-0F85-9C40-BD70-EAE7291E310A}" type="presParOf" srcId="{7CD7E2CB-6AD6-AD4A-A0AC-0539951D3FA7}" destId="{47665334-4272-3D4C-8989-A5EC77F5F715}" srcOrd="0" destOrd="0" presId="urn:microsoft.com/office/officeart/2005/8/layout/hierarchy6"/>
    <dgm:cxn modelId="{C8F1AE22-B825-0B44-879C-04328F3D7A1D}" type="presParOf" srcId="{7CD7E2CB-6AD6-AD4A-A0AC-0539951D3FA7}" destId="{060614B4-E8E5-3E42-BC4A-0449A18ECC4A}" srcOrd="1" destOrd="0" presId="urn:microsoft.com/office/officeart/2005/8/layout/hierarchy6"/>
    <dgm:cxn modelId="{27292A91-39FC-4C41-BEC4-EE1D096E217B}" type="presParOf" srcId="{060614B4-E8E5-3E42-BC4A-0449A18ECC4A}" destId="{73017A81-6BAC-6842-B15B-B4C8469B720F}" srcOrd="0" destOrd="0" presId="urn:microsoft.com/office/officeart/2005/8/layout/hierarchy6"/>
    <dgm:cxn modelId="{43D52B24-861B-1E47-8C38-BB10BF66CB97}" type="presParOf" srcId="{060614B4-E8E5-3E42-BC4A-0449A18ECC4A}" destId="{D4E773B0-FEBF-F24F-BCC7-F7ABC58A3103}" srcOrd="1" destOrd="0" presId="urn:microsoft.com/office/officeart/2005/8/layout/hierarchy6"/>
    <dgm:cxn modelId="{1BD5149E-BC61-684D-B1F0-AC3FF7EE3D27}" type="presParOf" srcId="{D4E773B0-FEBF-F24F-BCC7-F7ABC58A3103}" destId="{99472463-76D4-AB4B-BDB7-798469A9DE71}" srcOrd="0" destOrd="0" presId="urn:microsoft.com/office/officeart/2005/8/layout/hierarchy6"/>
    <dgm:cxn modelId="{B5C4931A-54B5-EE44-8793-41348F935578}" type="presParOf" srcId="{D4E773B0-FEBF-F24F-BCC7-F7ABC58A3103}" destId="{AFA95262-2B5A-A947-9C45-7E0C494D02DE}" srcOrd="1" destOrd="0" presId="urn:microsoft.com/office/officeart/2005/8/layout/hierarchy6"/>
    <dgm:cxn modelId="{ACC99A1F-3D03-6D4E-A406-697BD659A5D4}" type="presParOf" srcId="{060614B4-E8E5-3E42-BC4A-0449A18ECC4A}" destId="{AF26DD2E-20F6-004E-9A13-2E54690BCFFF}" srcOrd="2" destOrd="0" presId="urn:microsoft.com/office/officeart/2005/8/layout/hierarchy6"/>
    <dgm:cxn modelId="{77C4C863-62C2-264C-8592-4F99E1E0025D}" type="presParOf" srcId="{060614B4-E8E5-3E42-BC4A-0449A18ECC4A}" destId="{C3689209-C033-1641-8301-C4DCE01E3375}" srcOrd="3" destOrd="0" presId="urn:microsoft.com/office/officeart/2005/8/layout/hierarchy6"/>
    <dgm:cxn modelId="{F7A51F3E-E72A-2248-81A9-090950A5B1C0}" type="presParOf" srcId="{C3689209-C033-1641-8301-C4DCE01E3375}" destId="{06D2185A-29B8-AB4C-A713-C2FB4CCD1FBC}" srcOrd="0" destOrd="0" presId="urn:microsoft.com/office/officeart/2005/8/layout/hierarchy6"/>
    <dgm:cxn modelId="{DFF65804-8FAB-654F-B93F-70F86EEB05CF}" type="presParOf" srcId="{C3689209-C033-1641-8301-C4DCE01E3375}" destId="{7633EAC2-327A-AA40-987C-2640059062EC}" srcOrd="1" destOrd="0" presId="urn:microsoft.com/office/officeart/2005/8/layout/hierarchy6"/>
    <dgm:cxn modelId="{6B496E4F-8DA7-2B4B-84EA-5768C5D20CAA}" type="presParOf" srcId="{EA2120A4-7FFA-7D45-8304-24B0E1C4425A}" destId="{E69CADA1-8046-0447-AB31-1F229A05FB04}" srcOrd="1" destOrd="0" presId="urn:microsoft.com/office/officeart/2005/8/layout/hierarchy6"/>
  </dgm:cxnLst>
  <dgm:bg>
    <a:noFill/>
  </dgm:bg>
  <dgm:whole>
    <a:ln>
      <a:solidFill>
        <a:srgbClr val="92D050"/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CB9564-3819-B846-99F9-B4832E95E239}">
      <dsp:nvSpPr>
        <dsp:cNvPr id="0" name=""/>
        <dsp:cNvSpPr/>
      </dsp:nvSpPr>
      <dsp:spPr>
        <a:xfrm>
          <a:off x="4465947" y="1791"/>
          <a:ext cx="1118611" cy="7457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kern="1200" dirty="0" smtClean="0"/>
            <a:t>Βαθμ</a:t>
          </a:r>
          <a:r>
            <a:rPr lang="el-GR" sz="1200" kern="1200" dirty="0" smtClean="0"/>
            <a:t>ίδα</a:t>
          </a:r>
          <a:endParaRPr lang="en-US" sz="1200" kern="1200" dirty="0"/>
        </a:p>
      </dsp:txBody>
      <dsp:txXfrm>
        <a:off x="4487789" y="23633"/>
        <a:ext cx="1074927" cy="702057"/>
      </dsp:txXfrm>
    </dsp:sp>
    <dsp:sp modelId="{11E3B1F8-A6D5-9342-915B-C723E56B0134}">
      <dsp:nvSpPr>
        <dsp:cNvPr id="0" name=""/>
        <dsp:cNvSpPr/>
      </dsp:nvSpPr>
      <dsp:spPr>
        <a:xfrm>
          <a:off x="3207509" y="747532"/>
          <a:ext cx="1817744" cy="298296"/>
        </a:xfrm>
        <a:custGeom>
          <a:avLst/>
          <a:gdLst/>
          <a:ahLst/>
          <a:cxnLst/>
          <a:rect l="0" t="0" r="0" b="0"/>
          <a:pathLst>
            <a:path>
              <a:moveTo>
                <a:pt x="1817744" y="0"/>
              </a:moveTo>
              <a:lnTo>
                <a:pt x="1817744" y="149148"/>
              </a:lnTo>
              <a:lnTo>
                <a:pt x="0" y="149148"/>
              </a:lnTo>
              <a:lnTo>
                <a:pt x="0" y="298296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9468C6-7C9F-094F-A7B0-F2C862059EF2}">
      <dsp:nvSpPr>
        <dsp:cNvPr id="0" name=""/>
        <dsp:cNvSpPr/>
      </dsp:nvSpPr>
      <dsp:spPr>
        <a:xfrm>
          <a:off x="2648203" y="1045828"/>
          <a:ext cx="1118611" cy="7457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kern="1200" dirty="0" smtClean="0"/>
            <a:t>Ισχυρ</a:t>
          </a:r>
          <a:r>
            <a:rPr lang="el-GR" sz="1200" kern="1200" dirty="0" smtClean="0"/>
            <a:t>ή</a:t>
          </a:r>
          <a:endParaRPr lang="en-US" sz="1200" kern="1200" dirty="0"/>
        </a:p>
      </dsp:txBody>
      <dsp:txXfrm>
        <a:off x="2670045" y="1067670"/>
        <a:ext cx="1074927" cy="702057"/>
      </dsp:txXfrm>
    </dsp:sp>
    <dsp:sp modelId="{AECFC61C-84FA-B340-BFDD-222ED2E53F3C}">
      <dsp:nvSpPr>
        <dsp:cNvPr id="0" name=""/>
        <dsp:cNvSpPr/>
      </dsp:nvSpPr>
      <dsp:spPr>
        <a:xfrm>
          <a:off x="1753313" y="1791570"/>
          <a:ext cx="1454195" cy="298296"/>
        </a:xfrm>
        <a:custGeom>
          <a:avLst/>
          <a:gdLst/>
          <a:ahLst/>
          <a:cxnLst/>
          <a:rect l="0" t="0" r="0" b="0"/>
          <a:pathLst>
            <a:path>
              <a:moveTo>
                <a:pt x="1454195" y="0"/>
              </a:moveTo>
              <a:lnTo>
                <a:pt x="1454195" y="149148"/>
              </a:lnTo>
              <a:lnTo>
                <a:pt x="0" y="149148"/>
              </a:lnTo>
              <a:lnTo>
                <a:pt x="0" y="298296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5163C7-0738-8B46-839B-D3671608F68B}">
      <dsp:nvSpPr>
        <dsp:cNvPr id="0" name=""/>
        <dsp:cNvSpPr/>
      </dsp:nvSpPr>
      <dsp:spPr>
        <a:xfrm>
          <a:off x="1194008" y="2089866"/>
          <a:ext cx="1118611" cy="7457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kern="1200" dirty="0" smtClean="0"/>
            <a:t>Κανονικ</a:t>
          </a:r>
          <a:r>
            <a:rPr lang="el-GR" sz="1200" kern="1200" dirty="0" smtClean="0"/>
            <a:t>ή</a:t>
          </a:r>
          <a:endParaRPr lang="en-US" sz="1200" kern="1200" dirty="0"/>
        </a:p>
      </dsp:txBody>
      <dsp:txXfrm>
        <a:off x="1215850" y="2111708"/>
        <a:ext cx="1074927" cy="702057"/>
      </dsp:txXfrm>
    </dsp:sp>
    <dsp:sp modelId="{3431497C-22D2-8D42-A406-669E16CA2DCD}">
      <dsp:nvSpPr>
        <dsp:cNvPr id="0" name=""/>
        <dsp:cNvSpPr/>
      </dsp:nvSpPr>
      <dsp:spPr>
        <a:xfrm>
          <a:off x="1026216" y="2835608"/>
          <a:ext cx="727097" cy="298296"/>
        </a:xfrm>
        <a:custGeom>
          <a:avLst/>
          <a:gdLst/>
          <a:ahLst/>
          <a:cxnLst/>
          <a:rect l="0" t="0" r="0" b="0"/>
          <a:pathLst>
            <a:path>
              <a:moveTo>
                <a:pt x="727097" y="0"/>
              </a:moveTo>
              <a:lnTo>
                <a:pt x="727097" y="149148"/>
              </a:lnTo>
              <a:lnTo>
                <a:pt x="0" y="149148"/>
              </a:lnTo>
              <a:lnTo>
                <a:pt x="0" y="298296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916C08-D977-DF45-A874-4F527D152140}">
      <dsp:nvSpPr>
        <dsp:cNvPr id="0" name=""/>
        <dsp:cNvSpPr/>
      </dsp:nvSpPr>
      <dsp:spPr>
        <a:xfrm>
          <a:off x="466910" y="3133904"/>
          <a:ext cx="1118611" cy="7457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kern="1200" dirty="0" smtClean="0"/>
            <a:t>Απαθ</a:t>
          </a:r>
          <a:r>
            <a:rPr lang="el-GR" sz="1200" kern="1200" dirty="0" smtClean="0"/>
            <a:t>ής	</a:t>
          </a:r>
          <a:endParaRPr lang="en-US" sz="1200" kern="1200" dirty="0"/>
        </a:p>
      </dsp:txBody>
      <dsp:txXfrm>
        <a:off x="488752" y="3155746"/>
        <a:ext cx="1074927" cy="702057"/>
      </dsp:txXfrm>
    </dsp:sp>
    <dsp:sp modelId="{60D53573-D776-6846-BBF0-E7A1EDA7321B}">
      <dsp:nvSpPr>
        <dsp:cNvPr id="0" name=""/>
        <dsp:cNvSpPr/>
      </dsp:nvSpPr>
      <dsp:spPr>
        <a:xfrm>
          <a:off x="1753313" y="2835608"/>
          <a:ext cx="727097" cy="2982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9148"/>
              </a:lnTo>
              <a:lnTo>
                <a:pt x="727097" y="149148"/>
              </a:lnTo>
              <a:lnTo>
                <a:pt x="727097" y="298296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385987-3F01-C74A-B374-C1B32B26B66F}">
      <dsp:nvSpPr>
        <dsp:cNvPr id="0" name=""/>
        <dsp:cNvSpPr/>
      </dsp:nvSpPr>
      <dsp:spPr>
        <a:xfrm>
          <a:off x="1921105" y="3133904"/>
          <a:ext cx="1118611" cy="7457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kern="1200" dirty="0" err="1" smtClean="0"/>
            <a:t>Ετεροιωμ</a:t>
          </a:r>
          <a:r>
            <a:rPr lang="el-GR" sz="1200" kern="1200" dirty="0" err="1" smtClean="0"/>
            <a:t>ένη</a:t>
          </a:r>
          <a:endParaRPr lang="en-US" sz="1200" kern="1200" dirty="0"/>
        </a:p>
      </dsp:txBody>
      <dsp:txXfrm>
        <a:off x="1942947" y="3155746"/>
        <a:ext cx="1074927" cy="702057"/>
      </dsp:txXfrm>
    </dsp:sp>
    <dsp:sp modelId="{046AA799-CB4D-6B49-B8B5-D8FB7FFD82F3}">
      <dsp:nvSpPr>
        <dsp:cNvPr id="0" name=""/>
        <dsp:cNvSpPr/>
      </dsp:nvSpPr>
      <dsp:spPr>
        <a:xfrm>
          <a:off x="3207509" y="1791570"/>
          <a:ext cx="1454195" cy="2982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9148"/>
              </a:lnTo>
              <a:lnTo>
                <a:pt x="1454195" y="149148"/>
              </a:lnTo>
              <a:lnTo>
                <a:pt x="1454195" y="298296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3E1105-F44B-E64B-BDA6-9BD1B84B03AC}">
      <dsp:nvSpPr>
        <dsp:cNvPr id="0" name=""/>
        <dsp:cNvSpPr/>
      </dsp:nvSpPr>
      <dsp:spPr>
        <a:xfrm>
          <a:off x="4102398" y="2089866"/>
          <a:ext cx="1118611" cy="7457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kern="1200" dirty="0" smtClean="0"/>
            <a:t>Εκτεταμ</a:t>
          </a:r>
          <a:r>
            <a:rPr lang="el-GR" sz="1200" kern="1200" dirty="0" smtClean="0"/>
            <a:t>ένη</a:t>
          </a:r>
          <a:endParaRPr lang="en-US" sz="1200" kern="1200" dirty="0"/>
        </a:p>
      </dsp:txBody>
      <dsp:txXfrm>
        <a:off x="4124240" y="2111708"/>
        <a:ext cx="1074927" cy="702057"/>
      </dsp:txXfrm>
    </dsp:sp>
    <dsp:sp modelId="{6EDA549B-D6F2-1845-A458-55714655772A}">
      <dsp:nvSpPr>
        <dsp:cNvPr id="0" name=""/>
        <dsp:cNvSpPr/>
      </dsp:nvSpPr>
      <dsp:spPr>
        <a:xfrm>
          <a:off x="3934607" y="2835608"/>
          <a:ext cx="727097" cy="298296"/>
        </a:xfrm>
        <a:custGeom>
          <a:avLst/>
          <a:gdLst/>
          <a:ahLst/>
          <a:cxnLst/>
          <a:rect l="0" t="0" r="0" b="0"/>
          <a:pathLst>
            <a:path>
              <a:moveTo>
                <a:pt x="727097" y="0"/>
              </a:moveTo>
              <a:lnTo>
                <a:pt x="727097" y="149148"/>
              </a:lnTo>
              <a:lnTo>
                <a:pt x="0" y="149148"/>
              </a:lnTo>
              <a:lnTo>
                <a:pt x="0" y="298296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8DBA32-A301-5B48-8D1A-5047B03D20BF}">
      <dsp:nvSpPr>
        <dsp:cNvPr id="0" name=""/>
        <dsp:cNvSpPr/>
      </dsp:nvSpPr>
      <dsp:spPr>
        <a:xfrm>
          <a:off x="3375301" y="3133904"/>
          <a:ext cx="1118611" cy="7457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kern="1200" dirty="0" smtClean="0"/>
            <a:t>Απλ</a:t>
          </a:r>
          <a:r>
            <a:rPr lang="el-GR" sz="1200" kern="1200" dirty="0" smtClean="0"/>
            <a:t>ή εκτεταμένη</a:t>
          </a:r>
          <a:endParaRPr lang="en-US" sz="1200" kern="1200" dirty="0"/>
        </a:p>
      </dsp:txBody>
      <dsp:txXfrm>
        <a:off x="3397143" y="3155746"/>
        <a:ext cx="1074927" cy="702057"/>
      </dsp:txXfrm>
    </dsp:sp>
    <dsp:sp modelId="{35C486FA-9A79-2646-8446-F7A5C66081E2}">
      <dsp:nvSpPr>
        <dsp:cNvPr id="0" name=""/>
        <dsp:cNvSpPr/>
      </dsp:nvSpPr>
      <dsp:spPr>
        <a:xfrm>
          <a:off x="4661704" y="2835608"/>
          <a:ext cx="727097" cy="2982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9148"/>
              </a:lnTo>
              <a:lnTo>
                <a:pt x="727097" y="149148"/>
              </a:lnTo>
              <a:lnTo>
                <a:pt x="727097" y="298296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F135F9-47CD-374D-A504-0167BF3B6251}">
      <dsp:nvSpPr>
        <dsp:cNvPr id="0" name=""/>
        <dsp:cNvSpPr/>
      </dsp:nvSpPr>
      <dsp:spPr>
        <a:xfrm>
          <a:off x="4829496" y="3133904"/>
          <a:ext cx="1118611" cy="7457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kern="1200" dirty="0" smtClean="0"/>
            <a:t>Εκτεταμ</a:t>
          </a:r>
          <a:r>
            <a:rPr lang="el-GR" sz="1200" kern="1200" dirty="0" smtClean="0"/>
            <a:t>ένη </a:t>
          </a:r>
          <a:r>
            <a:rPr lang="el-GR" sz="1200" kern="1200" dirty="0" err="1" smtClean="0"/>
            <a:t>Ετεροιωμένη</a:t>
          </a:r>
          <a:endParaRPr lang="en-US" sz="1200" kern="1200" dirty="0"/>
        </a:p>
      </dsp:txBody>
      <dsp:txXfrm>
        <a:off x="4851338" y="3155746"/>
        <a:ext cx="1074927" cy="702057"/>
      </dsp:txXfrm>
    </dsp:sp>
    <dsp:sp modelId="{1010C029-D8A3-1B48-AD29-B75D24645C36}">
      <dsp:nvSpPr>
        <dsp:cNvPr id="0" name=""/>
        <dsp:cNvSpPr/>
      </dsp:nvSpPr>
      <dsp:spPr>
        <a:xfrm>
          <a:off x="5025253" y="747532"/>
          <a:ext cx="1817744" cy="2982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9148"/>
              </a:lnTo>
              <a:lnTo>
                <a:pt x="1817744" y="149148"/>
              </a:lnTo>
              <a:lnTo>
                <a:pt x="1817744" y="298296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665334-4272-3D4C-8989-A5EC77F5F715}">
      <dsp:nvSpPr>
        <dsp:cNvPr id="0" name=""/>
        <dsp:cNvSpPr/>
      </dsp:nvSpPr>
      <dsp:spPr>
        <a:xfrm>
          <a:off x="6283692" y="1045828"/>
          <a:ext cx="1118611" cy="7457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kern="1200" dirty="0" smtClean="0"/>
            <a:t>Ασθεν</a:t>
          </a:r>
          <a:r>
            <a:rPr lang="el-GR" sz="1200" kern="1200" dirty="0" smtClean="0"/>
            <a:t>ής</a:t>
          </a:r>
          <a:endParaRPr lang="en-US" sz="1200" kern="1200" dirty="0"/>
        </a:p>
      </dsp:txBody>
      <dsp:txXfrm>
        <a:off x="6305534" y="1067670"/>
        <a:ext cx="1074927" cy="702057"/>
      </dsp:txXfrm>
    </dsp:sp>
    <dsp:sp modelId="{73017A81-6BAC-6842-B15B-B4C8469B720F}">
      <dsp:nvSpPr>
        <dsp:cNvPr id="0" name=""/>
        <dsp:cNvSpPr/>
      </dsp:nvSpPr>
      <dsp:spPr>
        <a:xfrm>
          <a:off x="6115900" y="1791570"/>
          <a:ext cx="727097" cy="298296"/>
        </a:xfrm>
        <a:custGeom>
          <a:avLst/>
          <a:gdLst/>
          <a:ahLst/>
          <a:cxnLst/>
          <a:rect l="0" t="0" r="0" b="0"/>
          <a:pathLst>
            <a:path>
              <a:moveTo>
                <a:pt x="727097" y="0"/>
              </a:moveTo>
              <a:lnTo>
                <a:pt x="727097" y="149148"/>
              </a:lnTo>
              <a:lnTo>
                <a:pt x="0" y="149148"/>
              </a:lnTo>
              <a:lnTo>
                <a:pt x="0" y="298296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472463-76D4-AB4B-BDB7-798469A9DE71}">
      <dsp:nvSpPr>
        <dsp:cNvPr id="0" name=""/>
        <dsp:cNvSpPr/>
      </dsp:nvSpPr>
      <dsp:spPr>
        <a:xfrm>
          <a:off x="5556594" y="2089866"/>
          <a:ext cx="1118611" cy="7457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kern="1200" dirty="0" smtClean="0"/>
            <a:t>Μηδενισμ</a:t>
          </a:r>
          <a:r>
            <a:rPr lang="el-GR" sz="1200" kern="1200" dirty="0" smtClean="0"/>
            <a:t>ένη</a:t>
          </a:r>
          <a:endParaRPr lang="en-US" sz="1200" kern="1200" dirty="0"/>
        </a:p>
      </dsp:txBody>
      <dsp:txXfrm>
        <a:off x="5578436" y="2111708"/>
        <a:ext cx="1074927" cy="702057"/>
      </dsp:txXfrm>
    </dsp:sp>
    <dsp:sp modelId="{AF26DD2E-20F6-004E-9A13-2E54690BCFFF}">
      <dsp:nvSpPr>
        <dsp:cNvPr id="0" name=""/>
        <dsp:cNvSpPr/>
      </dsp:nvSpPr>
      <dsp:spPr>
        <a:xfrm>
          <a:off x="6842998" y="1791570"/>
          <a:ext cx="727097" cy="2982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9148"/>
              </a:lnTo>
              <a:lnTo>
                <a:pt x="727097" y="149148"/>
              </a:lnTo>
              <a:lnTo>
                <a:pt x="727097" y="298296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D2185A-29B8-AB4C-A713-C2FB4CCD1FBC}">
      <dsp:nvSpPr>
        <dsp:cNvPr id="0" name=""/>
        <dsp:cNvSpPr/>
      </dsp:nvSpPr>
      <dsp:spPr>
        <a:xfrm>
          <a:off x="7010789" y="2089866"/>
          <a:ext cx="1118611" cy="74574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kern="1200" dirty="0" smtClean="0"/>
            <a:t>Συνεσταλμ</a:t>
          </a:r>
          <a:r>
            <a:rPr lang="el-GR" sz="1200" kern="1200" dirty="0" smtClean="0"/>
            <a:t>ένη</a:t>
          </a:r>
          <a:endParaRPr lang="en-US" sz="1200" kern="1200" dirty="0"/>
        </a:p>
      </dsp:txBody>
      <dsp:txXfrm>
        <a:off x="7032631" y="2111708"/>
        <a:ext cx="1074927" cy="7020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0308A-5D1D-6740-8ADE-6318BC5F3BD4}" type="datetimeFigureOut">
              <a:rPr lang="en-US" smtClean="0"/>
              <a:t>10/22/20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A0BF6-598F-E84C-896F-3F08059A0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18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0308A-5D1D-6740-8ADE-6318BC5F3BD4}" type="datetimeFigureOut">
              <a:rPr lang="en-US" smtClean="0"/>
              <a:t>10/22/20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A0BF6-598F-E84C-896F-3F08059A0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42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0308A-5D1D-6740-8ADE-6318BC5F3BD4}" type="datetimeFigureOut">
              <a:rPr lang="en-US" smtClean="0"/>
              <a:t>10/22/20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A0BF6-598F-E84C-896F-3F08059A04BB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627378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0308A-5D1D-6740-8ADE-6318BC5F3BD4}" type="datetimeFigureOut">
              <a:rPr lang="en-US" smtClean="0"/>
              <a:t>10/22/20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A0BF6-598F-E84C-896F-3F08059A0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5127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0308A-5D1D-6740-8ADE-6318BC5F3BD4}" type="datetimeFigureOut">
              <a:rPr lang="en-US" smtClean="0"/>
              <a:t>10/22/20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A0BF6-598F-E84C-896F-3F08059A04BB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3708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0308A-5D1D-6740-8ADE-6318BC5F3BD4}" type="datetimeFigureOut">
              <a:rPr lang="en-US" smtClean="0"/>
              <a:t>10/22/20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A0BF6-598F-E84C-896F-3F08059A0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9522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0308A-5D1D-6740-8ADE-6318BC5F3BD4}" type="datetimeFigureOut">
              <a:rPr lang="en-US" smtClean="0"/>
              <a:t>10/22/20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A0BF6-598F-E84C-896F-3F08059A0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6505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0308A-5D1D-6740-8ADE-6318BC5F3BD4}" type="datetimeFigureOut">
              <a:rPr lang="en-US" smtClean="0"/>
              <a:t>10/22/20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A0BF6-598F-E84C-896F-3F08059A0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497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0308A-5D1D-6740-8ADE-6318BC5F3BD4}" type="datetimeFigureOut">
              <a:rPr lang="en-US" smtClean="0"/>
              <a:t>10/22/20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A0BF6-598F-E84C-896F-3F08059A0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774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0308A-5D1D-6740-8ADE-6318BC5F3BD4}" type="datetimeFigureOut">
              <a:rPr lang="en-US" smtClean="0"/>
              <a:t>10/22/20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A0BF6-598F-E84C-896F-3F08059A0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44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0308A-5D1D-6740-8ADE-6318BC5F3BD4}" type="datetimeFigureOut">
              <a:rPr lang="en-US" smtClean="0"/>
              <a:t>10/22/20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A0BF6-598F-E84C-896F-3F08059A0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988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0308A-5D1D-6740-8ADE-6318BC5F3BD4}" type="datetimeFigureOut">
              <a:rPr lang="en-US" smtClean="0"/>
              <a:t>10/22/20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A0BF6-598F-E84C-896F-3F08059A0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833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0308A-5D1D-6740-8ADE-6318BC5F3BD4}" type="datetimeFigureOut">
              <a:rPr lang="en-US" smtClean="0"/>
              <a:t>10/22/20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A0BF6-598F-E84C-896F-3F08059A0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995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0308A-5D1D-6740-8ADE-6318BC5F3BD4}" type="datetimeFigureOut">
              <a:rPr lang="en-US" smtClean="0"/>
              <a:t>10/22/20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A0BF6-598F-E84C-896F-3F08059A0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157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0308A-5D1D-6740-8ADE-6318BC5F3BD4}" type="datetimeFigureOut">
              <a:rPr lang="en-US" smtClean="0"/>
              <a:t>10/22/20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A0BF6-598F-E84C-896F-3F08059A0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006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0308A-5D1D-6740-8ADE-6318BC5F3BD4}" type="datetimeFigureOut">
              <a:rPr lang="en-US" smtClean="0"/>
              <a:t>10/22/20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A0BF6-598F-E84C-896F-3F08059A0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996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0308A-5D1D-6740-8ADE-6318BC5F3BD4}" type="datetimeFigureOut">
              <a:rPr lang="en-US" smtClean="0"/>
              <a:t>10/22/20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A9A0BF6-598F-E84C-896F-3F08059A04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256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ΙΕ Κληρονομι</a:t>
            </a:r>
            <a:r>
              <a:rPr lang="el-GR" dirty="0" smtClean="0"/>
              <a:t>ά της ΑΕ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l-GR" sz="2800" dirty="0" smtClean="0"/>
              <a:t>1. Οι μεταπτ</a:t>
            </a:r>
            <a:r>
              <a:rPr lang="el-GR" sz="2800" dirty="0" smtClean="0"/>
              <a:t>ώσεις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13490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Ελληνικ</a:t>
            </a:r>
            <a:r>
              <a:rPr lang="el-GR" dirty="0" smtClean="0"/>
              <a:t>ή και η </a:t>
            </a:r>
            <a:r>
              <a:rPr lang="el-GR" dirty="0" err="1" smtClean="0"/>
              <a:t>Ινδο</a:t>
            </a:r>
            <a:r>
              <a:rPr lang="el-GR" dirty="0" smtClean="0"/>
              <a:t>-ευρωπαϊκή (ΙΕ)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Ελληνικ</a:t>
            </a:r>
            <a:r>
              <a:rPr lang="el-GR" dirty="0" smtClean="0"/>
              <a:t>ή ανήκει σε μία γλωσσική οικογένεια, την </a:t>
            </a:r>
            <a:r>
              <a:rPr lang="el-GR" dirty="0" err="1" smtClean="0"/>
              <a:t>Ινδο</a:t>
            </a:r>
            <a:r>
              <a:rPr lang="el-GR" dirty="0" smtClean="0"/>
              <a:t>-ευρωπαϊκή (όπως και όλες σχεδόν οι ευρωπαϊκές γλώσσες αλλά και οι γλώσσες στην περιοχή της Περσίας και της Ινδίας)</a:t>
            </a:r>
          </a:p>
          <a:p>
            <a:r>
              <a:rPr lang="el-GR" dirty="0" smtClean="0"/>
              <a:t>Όλες οι γλώσσες που ανήκουν σε αυτή την οικογένεια κατάγονται από έναν κοινό πρόγονο, την μητέρα-γλώσσα (</a:t>
            </a:r>
            <a:r>
              <a:rPr lang="el-GR" dirty="0" err="1" smtClean="0"/>
              <a:t>Πρωτο</a:t>
            </a:r>
            <a:r>
              <a:rPr lang="el-GR" dirty="0" smtClean="0"/>
              <a:t>- Ινδοευρωπαϊκή / ΠΙΕ)</a:t>
            </a:r>
          </a:p>
          <a:p>
            <a:r>
              <a:rPr lang="el-GR" dirty="0" smtClean="0"/>
              <a:t>Είναι προφανές ότι κάποια βασικά χαρακτηριστικά όλων αυτών των γλωσσών (π.χ. το πτωτικό σύστημα) ανάγονται στην ΠΙΕ</a:t>
            </a:r>
          </a:p>
          <a:p>
            <a:r>
              <a:rPr lang="el-GR" dirty="0" smtClean="0"/>
              <a:t>Πρόκειται για «κληρονομημένα» χαρακτηριστικά, που χαρακτηρίζουν την Ελληνική από τις </a:t>
            </a:r>
            <a:r>
              <a:rPr lang="el-GR" dirty="0" err="1" smtClean="0"/>
              <a:t>πρωιμότερες</a:t>
            </a:r>
            <a:r>
              <a:rPr lang="el-GR" dirty="0" smtClean="0"/>
              <a:t> περιόδους της ιστορίας της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759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«</a:t>
            </a:r>
            <a:r>
              <a:rPr lang="el-GR" dirty="0" smtClean="0"/>
              <a:t>Παλαι</a:t>
            </a:r>
            <a:r>
              <a:rPr lang="el-GR" dirty="0" smtClean="0"/>
              <a:t>ά</a:t>
            </a:r>
            <a:r>
              <a:rPr lang="el-GR" dirty="0" smtClean="0"/>
              <a:t>» </a:t>
            </a:r>
            <a:r>
              <a:rPr lang="el-GR" dirty="0" smtClean="0"/>
              <a:t>ΙΕ οικογένεια</a:t>
            </a:r>
            <a:endParaRPr lang="el-GR" dirty="0"/>
          </a:p>
        </p:txBody>
      </p:sp>
      <p:pic>
        <p:nvPicPr>
          <p:cNvPr id="1026" name="Picture 2" descr="http://starling.rinet.ru/maps/maps/Indo-Hittit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36207" y="1270000"/>
            <a:ext cx="6205734" cy="501985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25905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Κληρονομιά Ι: Ρίζες και παραγωγή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H </a:t>
            </a:r>
            <a:r>
              <a:rPr lang="el-GR" dirty="0" smtClean="0"/>
              <a:t>Π</a:t>
            </a:r>
            <a:r>
              <a:rPr lang="en-US" dirty="0" smtClean="0"/>
              <a:t>IE </a:t>
            </a:r>
            <a:r>
              <a:rPr lang="el-GR" dirty="0"/>
              <a:t>είχε </a:t>
            </a:r>
            <a:r>
              <a:rPr lang="el-GR" dirty="0" smtClean="0"/>
              <a:t>πιθαν</a:t>
            </a:r>
            <a:r>
              <a:rPr lang="el-GR" dirty="0" smtClean="0"/>
              <a:t>ότατα </a:t>
            </a:r>
            <a:r>
              <a:rPr lang="el-GR" dirty="0" smtClean="0"/>
              <a:t>μία </a:t>
            </a:r>
            <a:r>
              <a:rPr lang="el-GR" dirty="0"/>
              <a:t>σειρά από καταλήξεις (μορφήματα ληκτικά) για να δηλώσει γραμματικές σημασίες τόσο στο ονοματικό όσο και στο ρηματικό σύστημα. </a:t>
            </a:r>
            <a:endParaRPr lang="el-GR" dirty="0" smtClean="0"/>
          </a:p>
          <a:p>
            <a:pPr lvl="0"/>
            <a:r>
              <a:rPr lang="el-GR" dirty="0" smtClean="0"/>
              <a:t>[Γραμματικ</a:t>
            </a:r>
            <a:r>
              <a:rPr lang="el-GR" dirty="0" smtClean="0"/>
              <a:t>ή σημασία: Λεκτική τάξη (Μέρος του λόγου), Πρόσωπο, Χρόνος, Αριθμός, Έγκλιση κλπ.]</a:t>
            </a:r>
            <a:endParaRPr lang="en-US" dirty="0"/>
          </a:p>
          <a:p>
            <a:pPr lvl="0"/>
            <a:r>
              <a:rPr lang="el-GR" dirty="0"/>
              <a:t>Όμως αυτός δεν ήταν ο μοναδικός τρόπος δήλωσης γραμματικής σημασίας. Ένας άλλος, που διατηρήθηκε σε πολλές ΙΕ γλώσσες, ήταν η μεταβολή στο φωνήεν του θέματος, ή μετάπτωση. (Αγγλ. </a:t>
            </a:r>
            <a:r>
              <a:rPr lang="en-US" dirty="0" err="1"/>
              <a:t>apophony</a:t>
            </a:r>
            <a:r>
              <a:rPr lang="en-US" dirty="0"/>
              <a:t> / vowel gradation).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779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Μεταπτ</a:t>
            </a:r>
            <a:r>
              <a:rPr lang="el-GR" dirty="0" smtClean="0"/>
              <a:t>ώσεις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Αγγλικ</a:t>
            </a:r>
            <a:r>
              <a:rPr lang="el-GR" dirty="0" smtClean="0"/>
              <a:t>ά: r</a:t>
            </a:r>
            <a:r>
              <a:rPr lang="en-US" dirty="0" err="1" smtClean="0"/>
              <a:t>ing</a:t>
            </a:r>
            <a:r>
              <a:rPr lang="en-US" dirty="0" smtClean="0"/>
              <a:t> – rang – rung, drive – drove – driven, sing – sang – sung / song</a:t>
            </a:r>
          </a:p>
          <a:p>
            <a:r>
              <a:rPr lang="el-GR" dirty="0" smtClean="0"/>
              <a:t>ΑΕ: 	λέγω – λόγος, </a:t>
            </a:r>
          </a:p>
          <a:p>
            <a:pPr marL="0" indent="0">
              <a:buNone/>
            </a:pPr>
            <a:r>
              <a:rPr lang="el-GR" dirty="0"/>
              <a:t>	</a:t>
            </a:r>
            <a:r>
              <a:rPr lang="el-GR" dirty="0" smtClean="0"/>
              <a:t>	λείπω – </a:t>
            </a:r>
            <a:r>
              <a:rPr lang="el-GR" dirty="0" err="1" smtClean="0"/>
              <a:t>έλιπον</a:t>
            </a:r>
            <a:r>
              <a:rPr lang="el-GR" dirty="0" smtClean="0"/>
              <a:t> – </a:t>
            </a:r>
            <a:r>
              <a:rPr lang="el-GR" dirty="0" err="1" smtClean="0"/>
              <a:t>λέλοιπα</a:t>
            </a:r>
            <a:r>
              <a:rPr lang="el-GR" dirty="0" smtClean="0"/>
              <a:t> / ελλιπής,</a:t>
            </a:r>
          </a:p>
          <a:p>
            <a:pPr marL="0" indent="0">
              <a:buNone/>
            </a:pPr>
            <a:r>
              <a:rPr lang="el-GR" dirty="0"/>
              <a:t>	</a:t>
            </a:r>
            <a:r>
              <a:rPr lang="el-GR" dirty="0" smtClean="0"/>
              <a:t>	φέρω – φόρος – φαρέτρα..</a:t>
            </a:r>
          </a:p>
          <a:p>
            <a:pPr marL="0" indent="0">
              <a:buNone/>
            </a:pPr>
            <a:endParaRPr lang="el-GR" dirty="0"/>
          </a:p>
          <a:p>
            <a:r>
              <a:rPr lang="el-GR" dirty="0" smtClean="0"/>
              <a:t>Η εναλλαγή του φωνήεντος της ρίζας δεν ήταν τυχαία, αλλά συστηματική. Το σύστημα αυτών των εναλλαγών ονομάζεται </a:t>
            </a:r>
            <a:r>
              <a:rPr lang="el-GR" dirty="0" err="1" smtClean="0"/>
              <a:t>μεταπτωτικό</a:t>
            </a:r>
            <a:r>
              <a:rPr lang="el-GR" dirty="0" smtClean="0"/>
              <a:t> σύστημα της Ελληνικής</a:t>
            </a:r>
          </a:p>
          <a:p>
            <a:r>
              <a:rPr lang="el-GR" dirty="0" smtClean="0"/>
              <a:t>Σε κάθε γλώσσα διαφορετικό, αλλά μέσα στην ίδια την γλώσσα ουσιαστικά χωρίς ποικιλία (διαλεκτική) &gt; Πιο δύσκολη η μεταβολή στη ρίζα των λέξεων</a:t>
            </a:r>
          </a:p>
          <a:p>
            <a:pPr marL="0" indent="0">
              <a:buNone/>
            </a:pPr>
            <a:endParaRPr lang="el-GR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68134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Τι </a:t>
            </a:r>
            <a:r>
              <a:rPr lang="el-GR" dirty="0" smtClean="0"/>
              <a:t>ήταν λοιπόν οι μεταπτώσεις;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dirty="0"/>
              <a:t>Πρόκειται για εναλλαγές κατά το ποιόν </a:t>
            </a:r>
            <a:r>
              <a:rPr lang="el-GR" dirty="0" smtClean="0"/>
              <a:t>(ως προς το ε</a:t>
            </a:r>
            <a:r>
              <a:rPr lang="el-GR" dirty="0" smtClean="0"/>
              <a:t>ίδος) </a:t>
            </a:r>
            <a:r>
              <a:rPr lang="el-GR" dirty="0" smtClean="0"/>
              <a:t>και </a:t>
            </a:r>
            <a:r>
              <a:rPr lang="el-GR" dirty="0"/>
              <a:t>το ποσόν </a:t>
            </a:r>
            <a:r>
              <a:rPr lang="el-GR" dirty="0" smtClean="0"/>
              <a:t>(ποσ</a:t>
            </a:r>
            <a:r>
              <a:rPr lang="el-GR" dirty="0" smtClean="0"/>
              <a:t>ότητα / μακρό ή βραχύ) </a:t>
            </a:r>
            <a:r>
              <a:rPr lang="el-GR" dirty="0" smtClean="0"/>
              <a:t>των </a:t>
            </a:r>
            <a:r>
              <a:rPr lang="el-GR" dirty="0"/>
              <a:t>φωνηέντων σε μορφήματα (συνήθως σε ρίζες λέξεων, αλλά όχι μόνο). </a:t>
            </a:r>
            <a:endParaRPr lang="en-US" dirty="0" smtClean="0"/>
          </a:p>
          <a:p>
            <a:pPr lvl="0"/>
            <a:r>
              <a:rPr lang="el-GR" dirty="0" smtClean="0"/>
              <a:t>Στη </a:t>
            </a:r>
            <a:r>
              <a:rPr lang="el-GR" dirty="0"/>
              <a:t>μεγάλη </a:t>
            </a:r>
            <a:r>
              <a:rPr lang="el-GR" dirty="0" smtClean="0"/>
              <a:t>πλειοψηφ</a:t>
            </a:r>
            <a:r>
              <a:rPr lang="el-GR" dirty="0" smtClean="0"/>
              <a:t>ία των περιπτώσεων, </a:t>
            </a:r>
            <a:r>
              <a:rPr lang="el-GR" dirty="0" smtClean="0"/>
              <a:t>το βασικ</a:t>
            </a:r>
            <a:r>
              <a:rPr lang="el-GR" dirty="0" smtClean="0"/>
              <a:t>ό φωνήεν των ριζών ήταν το</a:t>
            </a:r>
            <a:r>
              <a:rPr lang="el-GR" dirty="0" smtClean="0"/>
              <a:t> </a:t>
            </a:r>
            <a:r>
              <a:rPr lang="el-GR" dirty="0"/>
              <a:t>βραχύ /</a:t>
            </a:r>
            <a:r>
              <a:rPr lang="en-US" dirty="0"/>
              <a:t>e</a:t>
            </a:r>
            <a:r>
              <a:rPr lang="el-GR" dirty="0"/>
              <a:t>/. [Υπήρχε η θεωρία ότι μόνο αυτό το φωνήεν υπήρχε στην </a:t>
            </a:r>
            <a:r>
              <a:rPr lang="el-GR" dirty="0" smtClean="0"/>
              <a:t>ΠΙΕ </a:t>
            </a:r>
            <a:r>
              <a:rPr lang="el-GR" dirty="0"/>
              <a:t>ή τουλάχιστον στις ΙΕ ρίζες, αλλά μάλλον αυτό δεν μπορεί να εξηγήσει τα ελληνικά δεδομένα]. </a:t>
            </a:r>
            <a:endParaRPr lang="el-GR" dirty="0" smtClean="0"/>
          </a:p>
          <a:p>
            <a:pPr lvl="0"/>
            <a:endParaRPr lang="en-US" dirty="0"/>
          </a:p>
          <a:p>
            <a:pPr marL="0" indent="0">
              <a:buNone/>
            </a:pPr>
            <a:endParaRPr lang="el-G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782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ΑΕ </a:t>
            </a:r>
            <a:r>
              <a:rPr lang="el-GR" dirty="0" err="1" smtClean="0"/>
              <a:t>μεταπτωτικ</a:t>
            </a:r>
            <a:r>
              <a:rPr lang="el-GR" dirty="0" err="1" smtClean="0"/>
              <a:t>ό</a:t>
            </a:r>
            <a:r>
              <a:rPr lang="el-GR" dirty="0" smtClean="0"/>
              <a:t> σύστημα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0417341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0394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Παραδε</a:t>
            </a:r>
            <a:r>
              <a:rPr lang="el-GR" dirty="0" smtClean="0"/>
              <a:t>ίγματα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+mj-lt"/>
              <a:buAutoNum type="alphaLcPeriod"/>
            </a:pPr>
            <a:r>
              <a:rPr lang="el-GR" dirty="0" smtClean="0"/>
              <a:t>ζεύγος-ζυγός</a:t>
            </a:r>
            <a:endParaRPr lang="en-US" dirty="0"/>
          </a:p>
          <a:p>
            <a:pPr lvl="0">
              <a:buFont typeface="+mj-lt"/>
              <a:buAutoNum type="alphaLcPeriod"/>
            </a:pPr>
            <a:r>
              <a:rPr lang="el-GR" dirty="0" smtClean="0"/>
              <a:t>σπεύδω-σπουδή</a:t>
            </a:r>
            <a:endParaRPr lang="en-US" dirty="0"/>
          </a:p>
          <a:p>
            <a:pPr lvl="0">
              <a:buFont typeface="+mj-lt"/>
              <a:buAutoNum type="alphaLcPeriod"/>
            </a:pPr>
            <a:r>
              <a:rPr lang="el-GR" dirty="0" err="1" smtClean="0"/>
              <a:t>έτεκον</a:t>
            </a:r>
            <a:r>
              <a:rPr lang="el-GR" dirty="0"/>
              <a:t>, τόκος, τίκτω (&lt;*τι-</a:t>
            </a:r>
            <a:r>
              <a:rPr lang="el-GR" dirty="0" err="1"/>
              <a:t>τκ</a:t>
            </a:r>
            <a:r>
              <a:rPr lang="el-GR" dirty="0"/>
              <a:t>-ω)</a:t>
            </a:r>
            <a:endParaRPr lang="en-US" dirty="0"/>
          </a:p>
          <a:p>
            <a:pPr lvl="0">
              <a:buFont typeface="+mj-lt"/>
              <a:buAutoNum type="alphaLcPeriod"/>
            </a:pPr>
            <a:r>
              <a:rPr lang="el-GR" dirty="0" smtClean="0"/>
              <a:t>έχω-</a:t>
            </a:r>
            <a:r>
              <a:rPr lang="el-GR" dirty="0" err="1" smtClean="0"/>
              <a:t>ευωχέω</a:t>
            </a:r>
            <a:r>
              <a:rPr lang="el-GR" dirty="0" smtClean="0"/>
              <a:t>-</a:t>
            </a:r>
            <a:r>
              <a:rPr lang="el-GR" dirty="0" err="1" smtClean="0"/>
              <a:t>έσχον</a:t>
            </a:r>
            <a:r>
              <a:rPr lang="el-GR" dirty="0" smtClean="0"/>
              <a:t> </a:t>
            </a:r>
            <a:r>
              <a:rPr lang="el-GR" dirty="0"/>
              <a:t>(&lt;</a:t>
            </a:r>
            <a:r>
              <a:rPr lang="el-GR" dirty="0" err="1"/>
              <a:t>σεχ</a:t>
            </a:r>
            <a:r>
              <a:rPr lang="el-GR" dirty="0"/>
              <a:t>)</a:t>
            </a:r>
            <a:endParaRPr lang="en-US" dirty="0"/>
          </a:p>
          <a:p>
            <a:pPr lvl="0">
              <a:buFont typeface="+mj-lt"/>
              <a:buAutoNum type="alphaLcPeriod"/>
            </a:pPr>
            <a:r>
              <a:rPr lang="el-GR" dirty="0" err="1" smtClean="0"/>
              <a:t>στέλλω</a:t>
            </a:r>
            <a:r>
              <a:rPr lang="el-GR" dirty="0" smtClean="0"/>
              <a:t>-στόλος-</a:t>
            </a:r>
            <a:r>
              <a:rPr lang="el-GR" dirty="0" err="1" smtClean="0"/>
              <a:t>σταλήναι</a:t>
            </a:r>
            <a:endParaRPr lang="en-US" dirty="0"/>
          </a:p>
          <a:p>
            <a:pPr lvl="0">
              <a:buFont typeface="+mj-lt"/>
              <a:buAutoNum type="alphaLcPeriod"/>
            </a:pPr>
            <a:r>
              <a:rPr lang="el-GR" dirty="0" smtClean="0"/>
              <a:t>φέρω-φόρος-</a:t>
            </a:r>
            <a:r>
              <a:rPr lang="el-GR" dirty="0" err="1" smtClean="0"/>
              <a:t>φωρ</a:t>
            </a:r>
            <a:r>
              <a:rPr lang="el-GR" dirty="0" smtClean="0"/>
              <a:t> </a:t>
            </a:r>
            <a:r>
              <a:rPr lang="el-GR" dirty="0"/>
              <a:t>(= κλέφτης) -φαρέτρα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8211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Ειδικές περιπτώσεις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Ρ</a:t>
            </a:r>
            <a:r>
              <a:rPr lang="el-GR" dirty="0" smtClean="0"/>
              <a:t>ίζες με βάση το /α/ ή το /ο/ [άγω – αγωγή]</a:t>
            </a:r>
          </a:p>
          <a:p>
            <a:r>
              <a:rPr lang="el-GR" dirty="0" smtClean="0"/>
              <a:t>Δισύλλαβες ρίζες: Δεν εμφανίζονται όλοι οι πιθανοί συνδυασμοί στα δύο φωνήεντα της ρίζας, ωστόσο κάποιοι τύποι δεν εξηγούνται αν δεν αναχθούμε σε δισύλλαβη αρχική ρίζα</a:t>
            </a:r>
          </a:p>
          <a:p>
            <a:r>
              <a:rPr lang="el-GR" dirty="0" smtClean="0"/>
              <a:t>Π.χ.  </a:t>
            </a:r>
            <a:r>
              <a:rPr lang="el-GR" dirty="0" err="1" smtClean="0"/>
              <a:t>γενέτωρ</a:t>
            </a:r>
            <a:r>
              <a:rPr lang="el-GR" dirty="0" smtClean="0"/>
              <a:t> / γένεσις </a:t>
            </a:r>
            <a:r>
              <a:rPr lang="el-GR" dirty="0"/>
              <a:t>– γνήσιος – </a:t>
            </a:r>
            <a:r>
              <a:rPr lang="el-GR" dirty="0" err="1"/>
              <a:t>γνωτός</a:t>
            </a:r>
            <a:r>
              <a:rPr lang="en-US" dirty="0"/>
              <a:t> </a:t>
            </a:r>
            <a:endParaRPr lang="el-GR" dirty="0" smtClean="0"/>
          </a:p>
          <a:p>
            <a:pPr marL="0" indent="0">
              <a:buNone/>
            </a:pPr>
            <a:r>
              <a:rPr lang="el-GR" dirty="0"/>
              <a:t>	</a:t>
            </a:r>
            <a:r>
              <a:rPr lang="el-GR" dirty="0" smtClean="0"/>
              <a:t>	</a:t>
            </a:r>
            <a:r>
              <a:rPr lang="el-GR" dirty="0" err="1" smtClean="0"/>
              <a:t>βέλε-μνον</a:t>
            </a:r>
            <a:r>
              <a:rPr lang="el-GR" dirty="0" smtClean="0"/>
              <a:t> </a:t>
            </a:r>
            <a:r>
              <a:rPr lang="el-GR" dirty="0"/>
              <a:t>/ </a:t>
            </a:r>
            <a:r>
              <a:rPr lang="el-GR" dirty="0" err="1"/>
              <a:t>βέλ-ος</a:t>
            </a:r>
            <a:r>
              <a:rPr lang="el-GR" dirty="0"/>
              <a:t>/ </a:t>
            </a:r>
            <a:r>
              <a:rPr lang="el-GR" dirty="0" err="1"/>
              <a:t>βολ</a:t>
            </a:r>
            <a:r>
              <a:rPr lang="el-GR" dirty="0"/>
              <a:t>-ή / </a:t>
            </a:r>
            <a:r>
              <a:rPr lang="el-GR" dirty="0" err="1"/>
              <a:t>βαλ-είν</a:t>
            </a:r>
            <a:r>
              <a:rPr lang="el-GR" dirty="0"/>
              <a:t> / </a:t>
            </a:r>
            <a:r>
              <a:rPr lang="el-GR" dirty="0" err="1" smtClean="0"/>
              <a:t>βλή</a:t>
            </a:r>
            <a:r>
              <a:rPr lang="el-GR" smtClean="0"/>
              <a:t>-μα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635178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68</TotalTime>
  <Words>411</Words>
  <Application>Microsoft Macintosh PowerPoint</Application>
  <PresentationFormat>Widescreen</PresentationFormat>
  <Paragraphs>48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Trebuchet MS</vt:lpstr>
      <vt:lpstr>Wingdings 3</vt:lpstr>
      <vt:lpstr>Arial</vt:lpstr>
      <vt:lpstr>Facet</vt:lpstr>
      <vt:lpstr>ΙΕ Κληρονομιά της ΑΕ</vt:lpstr>
      <vt:lpstr>Η Ελληνική και η Ινδο-ευρωπαϊκή (ΙΕ)</vt:lpstr>
      <vt:lpstr>«Παλαιά» ΙΕ οικογένεια</vt:lpstr>
      <vt:lpstr>Κληρονομιά Ι: Ρίζες και παραγωγή</vt:lpstr>
      <vt:lpstr>Μεταπτώσεις</vt:lpstr>
      <vt:lpstr>Τι ήταν λοιπόν οι μεταπτώσεις;</vt:lpstr>
      <vt:lpstr>ΑΕ μεταπτωτικό σύστημα</vt:lpstr>
      <vt:lpstr>Παραδείγματα</vt:lpstr>
      <vt:lpstr>Ειδικές περιπτώσεις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ΙΕ Κληρονομιά της ΑΕ</dc:title>
  <dc:creator>Theodore Markopoulos</dc:creator>
  <cp:lastModifiedBy>Theodore Markopoulos</cp:lastModifiedBy>
  <cp:revision>17</cp:revision>
  <dcterms:created xsi:type="dcterms:W3CDTF">2020-10-22T13:24:36Z</dcterms:created>
  <dcterms:modified xsi:type="dcterms:W3CDTF">2020-10-22T14:33:27Z</dcterms:modified>
</cp:coreProperties>
</file>