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7" r:id="rId2"/>
    <p:sldId id="258" r:id="rId3"/>
    <p:sldId id="259" r:id="rId4"/>
    <p:sldId id="272" r:id="rId5"/>
    <p:sldId id="261" r:id="rId6"/>
    <p:sldId id="265" r:id="rId7"/>
    <p:sldId id="267" r:id="rId8"/>
    <p:sldId id="292" r:id="rId9"/>
    <p:sldId id="269" r:id="rId10"/>
    <p:sldId id="271" r:id="rId11"/>
    <p:sldId id="273" r:id="rId12"/>
    <p:sldId id="275" r:id="rId13"/>
    <p:sldId id="276" r:id="rId14"/>
    <p:sldId id="278" r:id="rId15"/>
    <p:sldId id="279" r:id="rId16"/>
    <p:sldId id="280" r:id="rId17"/>
    <p:sldId id="281" r:id="rId18"/>
    <p:sldId id="260" r:id="rId19"/>
    <p:sldId id="282" r:id="rId20"/>
    <p:sldId id="283" r:id="rId21"/>
    <p:sldId id="284" r:id="rId22"/>
    <p:sldId id="285" r:id="rId23"/>
    <p:sldId id="287" r:id="rId24"/>
    <p:sldId id="288" r:id="rId25"/>
    <p:sldId id="289" r:id="rId26"/>
    <p:sldId id="290" r:id="rId27"/>
    <p:sldId id="291" r:id="rId28"/>
    <p:sldId id="293" r:id="rId29"/>
    <p:sldId id="294" r:id="rId30"/>
    <p:sldId id="322" r:id="rId31"/>
    <p:sldId id="321" r:id="rId32"/>
    <p:sldId id="295" r:id="rId33"/>
    <p:sldId id="296" r:id="rId34"/>
    <p:sldId id="297" r:id="rId35"/>
    <p:sldId id="298" r:id="rId36"/>
    <p:sldId id="299" r:id="rId37"/>
    <p:sldId id="300" r:id="rId38"/>
    <p:sldId id="302" r:id="rId39"/>
    <p:sldId id="303" r:id="rId40"/>
    <p:sldId id="301" r:id="rId41"/>
    <p:sldId id="304" r:id="rId42"/>
    <p:sldId id="305" r:id="rId43"/>
    <p:sldId id="306" r:id="rId44"/>
    <p:sldId id="309" r:id="rId45"/>
    <p:sldId id="307" r:id="rId46"/>
    <p:sldId id="310" r:id="rId47"/>
    <p:sldId id="308" r:id="rId48"/>
    <p:sldId id="311" r:id="rId49"/>
    <p:sldId id="313" r:id="rId50"/>
    <p:sldId id="314" r:id="rId51"/>
    <p:sldId id="312" r:id="rId52"/>
    <p:sldId id="315" r:id="rId53"/>
    <p:sldId id="316" r:id="rId54"/>
    <p:sldId id="318" r:id="rId55"/>
    <p:sldId id="319" r:id="rId56"/>
    <p:sldId id="320" r:id="rId57"/>
    <p:sldId id="32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15.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B4F7E-AE8B-4D1E-A305-3AF88CBAB6F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8A3CCA80-01CE-4760-B30A-FAE87324CA3F}">
      <dgm:prSet phldrT="[Text]"/>
      <dgm:spPr/>
      <dgm:t>
        <a:bodyPr/>
        <a:lstStyle/>
        <a:p>
          <a:r>
            <a:rPr lang="el-GR" dirty="0" smtClean="0"/>
            <a:t>ερευνητικό ερώτημα</a:t>
          </a:r>
          <a:endParaRPr lang="en-GB" dirty="0"/>
        </a:p>
      </dgm:t>
    </dgm:pt>
    <dgm:pt modelId="{9D53029C-46DC-4F01-AE77-58A2F0E4CF16}" type="parTrans" cxnId="{15FFEFA2-554D-444E-ADBD-41E079B6CF95}">
      <dgm:prSet/>
      <dgm:spPr/>
      <dgm:t>
        <a:bodyPr/>
        <a:lstStyle/>
        <a:p>
          <a:endParaRPr lang="en-GB"/>
        </a:p>
      </dgm:t>
    </dgm:pt>
    <dgm:pt modelId="{44C3000F-D0C6-49C8-9B06-808621C75A3B}" type="sibTrans" cxnId="{15FFEFA2-554D-444E-ADBD-41E079B6CF95}">
      <dgm:prSet/>
      <dgm:spPr/>
      <dgm:t>
        <a:bodyPr/>
        <a:lstStyle/>
        <a:p>
          <a:endParaRPr lang="en-GB"/>
        </a:p>
      </dgm:t>
    </dgm:pt>
    <dgm:pt modelId="{D876B4D7-A3FA-4257-9992-82BCD0517944}">
      <dgm:prSet phldrT="[Text]"/>
      <dgm:spPr/>
      <dgm:t>
        <a:bodyPr/>
        <a:lstStyle/>
        <a:p>
          <a:r>
            <a:rPr lang="el-GR" dirty="0" smtClean="0"/>
            <a:t>θεωρητική πλαισίωση</a:t>
          </a:r>
          <a:endParaRPr lang="en-GB" dirty="0"/>
        </a:p>
      </dgm:t>
    </dgm:pt>
    <dgm:pt modelId="{584A8A51-A42E-4F77-921F-385D9B2E9877}" type="parTrans" cxnId="{ED1730AA-6C37-4AA6-BE5B-CF975CCF134F}">
      <dgm:prSet/>
      <dgm:spPr/>
      <dgm:t>
        <a:bodyPr/>
        <a:lstStyle/>
        <a:p>
          <a:endParaRPr lang="en-GB"/>
        </a:p>
      </dgm:t>
    </dgm:pt>
    <dgm:pt modelId="{CB3FD44F-D343-4BB3-AB09-F9C189B1C1BC}" type="sibTrans" cxnId="{ED1730AA-6C37-4AA6-BE5B-CF975CCF134F}">
      <dgm:prSet/>
      <dgm:spPr/>
      <dgm:t>
        <a:bodyPr/>
        <a:lstStyle/>
        <a:p>
          <a:endParaRPr lang="en-GB"/>
        </a:p>
      </dgm:t>
    </dgm:pt>
    <dgm:pt modelId="{C48F46F4-9A0A-44A2-80C0-C69AB9B7ED6F}">
      <dgm:prSet phldrT="[Text]"/>
      <dgm:spPr/>
      <dgm:t>
        <a:bodyPr/>
        <a:lstStyle/>
        <a:p>
          <a:r>
            <a:rPr lang="el-GR" dirty="0" smtClean="0"/>
            <a:t>δεδομένα  </a:t>
          </a:r>
          <a:endParaRPr lang="en-GB" dirty="0"/>
        </a:p>
      </dgm:t>
    </dgm:pt>
    <dgm:pt modelId="{DF90A286-F402-4D6C-8B0B-9D6DA0E81623}" type="parTrans" cxnId="{3A8F7253-5C08-4936-98CA-679CE1A6D844}">
      <dgm:prSet/>
      <dgm:spPr/>
      <dgm:t>
        <a:bodyPr/>
        <a:lstStyle/>
        <a:p>
          <a:endParaRPr lang="en-GB"/>
        </a:p>
      </dgm:t>
    </dgm:pt>
    <dgm:pt modelId="{94F04C12-66A6-45F7-8B63-D1CC5118058B}" type="sibTrans" cxnId="{3A8F7253-5C08-4936-98CA-679CE1A6D844}">
      <dgm:prSet/>
      <dgm:spPr/>
      <dgm:t>
        <a:bodyPr/>
        <a:lstStyle/>
        <a:p>
          <a:endParaRPr lang="en-GB"/>
        </a:p>
      </dgm:t>
    </dgm:pt>
    <dgm:pt modelId="{6BC981A4-2E98-4D00-9F15-0CF69F8A6928}">
      <dgm:prSet/>
      <dgm:spPr/>
      <dgm:t>
        <a:bodyPr/>
        <a:lstStyle/>
        <a:p>
          <a:r>
            <a:rPr lang="el-GR" dirty="0" smtClean="0"/>
            <a:t>μεθοδολογικό πλαίσιο / εργαλεία  </a:t>
          </a:r>
          <a:endParaRPr lang="en-GB" dirty="0"/>
        </a:p>
      </dgm:t>
    </dgm:pt>
    <dgm:pt modelId="{FDA14A6B-F4A8-41FF-8510-743124231792}" type="parTrans" cxnId="{3F2B56C8-8520-446D-A551-ABE2D3B5E0D0}">
      <dgm:prSet/>
      <dgm:spPr/>
      <dgm:t>
        <a:bodyPr/>
        <a:lstStyle/>
        <a:p>
          <a:endParaRPr lang="en-GB"/>
        </a:p>
      </dgm:t>
    </dgm:pt>
    <dgm:pt modelId="{50F96A98-D64C-4194-86D8-EA3588B860EC}" type="sibTrans" cxnId="{3F2B56C8-8520-446D-A551-ABE2D3B5E0D0}">
      <dgm:prSet/>
      <dgm:spPr/>
      <dgm:t>
        <a:bodyPr/>
        <a:lstStyle/>
        <a:p>
          <a:endParaRPr lang="en-GB"/>
        </a:p>
      </dgm:t>
    </dgm:pt>
    <dgm:pt modelId="{773AC873-F9C7-46E5-8805-D7F9F275587A}">
      <dgm:prSet/>
      <dgm:spPr/>
      <dgm:t>
        <a:bodyPr/>
        <a:lstStyle/>
        <a:p>
          <a:r>
            <a:rPr lang="el-GR" dirty="0" smtClean="0"/>
            <a:t>ανάλυση δεδομένων  - ευρήματα</a:t>
          </a:r>
          <a:endParaRPr lang="en-GB" dirty="0"/>
        </a:p>
      </dgm:t>
    </dgm:pt>
    <dgm:pt modelId="{250E7E6A-E08A-44E7-981B-D70DB1CB409A}" type="parTrans" cxnId="{575C6764-E175-475D-A6C7-0F83F132ADCA}">
      <dgm:prSet/>
      <dgm:spPr/>
      <dgm:t>
        <a:bodyPr/>
        <a:lstStyle/>
        <a:p>
          <a:endParaRPr lang="en-GB"/>
        </a:p>
      </dgm:t>
    </dgm:pt>
    <dgm:pt modelId="{D0FC24B0-8D9A-4903-8FEB-FF7FE9C68737}" type="sibTrans" cxnId="{575C6764-E175-475D-A6C7-0F83F132ADCA}">
      <dgm:prSet/>
      <dgm:spPr/>
      <dgm:t>
        <a:bodyPr/>
        <a:lstStyle/>
        <a:p>
          <a:endParaRPr lang="en-GB"/>
        </a:p>
      </dgm:t>
    </dgm:pt>
    <dgm:pt modelId="{3784E15E-F881-4650-9A53-5718889B076D}" type="pres">
      <dgm:prSet presAssocID="{B62B4F7E-AE8B-4D1E-A305-3AF88CBAB6F7}" presName="outerComposite" presStyleCnt="0">
        <dgm:presLayoutVars>
          <dgm:chMax val="5"/>
          <dgm:dir/>
          <dgm:resizeHandles val="exact"/>
        </dgm:presLayoutVars>
      </dgm:prSet>
      <dgm:spPr/>
      <dgm:t>
        <a:bodyPr/>
        <a:lstStyle/>
        <a:p>
          <a:endParaRPr lang="en-GB"/>
        </a:p>
      </dgm:t>
    </dgm:pt>
    <dgm:pt modelId="{B04A1462-747D-4F52-8672-9B75943734A7}" type="pres">
      <dgm:prSet presAssocID="{B62B4F7E-AE8B-4D1E-A305-3AF88CBAB6F7}" presName="dummyMaxCanvas" presStyleCnt="0">
        <dgm:presLayoutVars/>
      </dgm:prSet>
      <dgm:spPr/>
    </dgm:pt>
    <dgm:pt modelId="{DB20BF8F-98F9-44D3-93A4-B5C86010E071}" type="pres">
      <dgm:prSet presAssocID="{B62B4F7E-AE8B-4D1E-A305-3AF88CBAB6F7}" presName="FiveNodes_1" presStyleLbl="node1" presStyleIdx="0" presStyleCnt="5">
        <dgm:presLayoutVars>
          <dgm:bulletEnabled val="1"/>
        </dgm:presLayoutVars>
      </dgm:prSet>
      <dgm:spPr/>
      <dgm:t>
        <a:bodyPr/>
        <a:lstStyle/>
        <a:p>
          <a:endParaRPr lang="en-GB"/>
        </a:p>
      </dgm:t>
    </dgm:pt>
    <dgm:pt modelId="{41D822D7-B685-4F8F-B971-AE8E8D5826D3}" type="pres">
      <dgm:prSet presAssocID="{B62B4F7E-AE8B-4D1E-A305-3AF88CBAB6F7}" presName="FiveNodes_2" presStyleLbl="node1" presStyleIdx="1" presStyleCnt="5">
        <dgm:presLayoutVars>
          <dgm:bulletEnabled val="1"/>
        </dgm:presLayoutVars>
      </dgm:prSet>
      <dgm:spPr/>
      <dgm:t>
        <a:bodyPr/>
        <a:lstStyle/>
        <a:p>
          <a:endParaRPr lang="en-GB"/>
        </a:p>
      </dgm:t>
    </dgm:pt>
    <dgm:pt modelId="{AFE73C26-5D16-4E09-95AE-0EB39C2B203E}" type="pres">
      <dgm:prSet presAssocID="{B62B4F7E-AE8B-4D1E-A305-3AF88CBAB6F7}" presName="FiveNodes_3" presStyleLbl="node1" presStyleIdx="2" presStyleCnt="5">
        <dgm:presLayoutVars>
          <dgm:bulletEnabled val="1"/>
        </dgm:presLayoutVars>
      </dgm:prSet>
      <dgm:spPr/>
      <dgm:t>
        <a:bodyPr/>
        <a:lstStyle/>
        <a:p>
          <a:endParaRPr lang="en-GB"/>
        </a:p>
      </dgm:t>
    </dgm:pt>
    <dgm:pt modelId="{4603FAC2-0609-463D-8695-135EA8E2C82C}" type="pres">
      <dgm:prSet presAssocID="{B62B4F7E-AE8B-4D1E-A305-3AF88CBAB6F7}" presName="FiveNodes_4" presStyleLbl="node1" presStyleIdx="3" presStyleCnt="5">
        <dgm:presLayoutVars>
          <dgm:bulletEnabled val="1"/>
        </dgm:presLayoutVars>
      </dgm:prSet>
      <dgm:spPr/>
      <dgm:t>
        <a:bodyPr/>
        <a:lstStyle/>
        <a:p>
          <a:endParaRPr lang="en-GB"/>
        </a:p>
      </dgm:t>
    </dgm:pt>
    <dgm:pt modelId="{5AE2931B-5DB5-44B9-9CAA-C68A00EFF8B6}" type="pres">
      <dgm:prSet presAssocID="{B62B4F7E-AE8B-4D1E-A305-3AF88CBAB6F7}" presName="FiveNodes_5" presStyleLbl="node1" presStyleIdx="4" presStyleCnt="5">
        <dgm:presLayoutVars>
          <dgm:bulletEnabled val="1"/>
        </dgm:presLayoutVars>
      </dgm:prSet>
      <dgm:spPr/>
      <dgm:t>
        <a:bodyPr/>
        <a:lstStyle/>
        <a:p>
          <a:endParaRPr lang="en-GB"/>
        </a:p>
      </dgm:t>
    </dgm:pt>
    <dgm:pt modelId="{3A678602-772C-4EE9-A6A1-7F0570748E3E}" type="pres">
      <dgm:prSet presAssocID="{B62B4F7E-AE8B-4D1E-A305-3AF88CBAB6F7}" presName="FiveConn_1-2" presStyleLbl="fgAccFollowNode1" presStyleIdx="0" presStyleCnt="4">
        <dgm:presLayoutVars>
          <dgm:bulletEnabled val="1"/>
        </dgm:presLayoutVars>
      </dgm:prSet>
      <dgm:spPr/>
      <dgm:t>
        <a:bodyPr/>
        <a:lstStyle/>
        <a:p>
          <a:endParaRPr lang="en-GB"/>
        </a:p>
      </dgm:t>
    </dgm:pt>
    <dgm:pt modelId="{1051A80A-7125-44DA-98BF-36514F6CC017}" type="pres">
      <dgm:prSet presAssocID="{B62B4F7E-AE8B-4D1E-A305-3AF88CBAB6F7}" presName="FiveConn_2-3" presStyleLbl="fgAccFollowNode1" presStyleIdx="1" presStyleCnt="4">
        <dgm:presLayoutVars>
          <dgm:bulletEnabled val="1"/>
        </dgm:presLayoutVars>
      </dgm:prSet>
      <dgm:spPr/>
      <dgm:t>
        <a:bodyPr/>
        <a:lstStyle/>
        <a:p>
          <a:endParaRPr lang="en-GB"/>
        </a:p>
      </dgm:t>
    </dgm:pt>
    <dgm:pt modelId="{CD83765C-F9C9-4214-8BD3-A9FF82727234}" type="pres">
      <dgm:prSet presAssocID="{B62B4F7E-AE8B-4D1E-A305-3AF88CBAB6F7}" presName="FiveConn_3-4" presStyleLbl="fgAccFollowNode1" presStyleIdx="2" presStyleCnt="4">
        <dgm:presLayoutVars>
          <dgm:bulletEnabled val="1"/>
        </dgm:presLayoutVars>
      </dgm:prSet>
      <dgm:spPr/>
      <dgm:t>
        <a:bodyPr/>
        <a:lstStyle/>
        <a:p>
          <a:endParaRPr lang="en-GB"/>
        </a:p>
      </dgm:t>
    </dgm:pt>
    <dgm:pt modelId="{BC995BB9-470D-4872-BBCF-D4F26AF2F6E0}" type="pres">
      <dgm:prSet presAssocID="{B62B4F7E-AE8B-4D1E-A305-3AF88CBAB6F7}" presName="FiveConn_4-5" presStyleLbl="fgAccFollowNode1" presStyleIdx="3" presStyleCnt="4">
        <dgm:presLayoutVars>
          <dgm:bulletEnabled val="1"/>
        </dgm:presLayoutVars>
      </dgm:prSet>
      <dgm:spPr/>
      <dgm:t>
        <a:bodyPr/>
        <a:lstStyle/>
        <a:p>
          <a:endParaRPr lang="en-GB"/>
        </a:p>
      </dgm:t>
    </dgm:pt>
    <dgm:pt modelId="{3DA53BD3-C16E-4DB4-A0E7-8ED40570F6D4}" type="pres">
      <dgm:prSet presAssocID="{B62B4F7E-AE8B-4D1E-A305-3AF88CBAB6F7}" presName="FiveNodes_1_text" presStyleLbl="node1" presStyleIdx="4" presStyleCnt="5">
        <dgm:presLayoutVars>
          <dgm:bulletEnabled val="1"/>
        </dgm:presLayoutVars>
      </dgm:prSet>
      <dgm:spPr/>
      <dgm:t>
        <a:bodyPr/>
        <a:lstStyle/>
        <a:p>
          <a:endParaRPr lang="en-GB"/>
        </a:p>
      </dgm:t>
    </dgm:pt>
    <dgm:pt modelId="{B48A563E-0593-4400-BB66-348E8D71BCA3}" type="pres">
      <dgm:prSet presAssocID="{B62B4F7E-AE8B-4D1E-A305-3AF88CBAB6F7}" presName="FiveNodes_2_text" presStyleLbl="node1" presStyleIdx="4" presStyleCnt="5">
        <dgm:presLayoutVars>
          <dgm:bulletEnabled val="1"/>
        </dgm:presLayoutVars>
      </dgm:prSet>
      <dgm:spPr/>
      <dgm:t>
        <a:bodyPr/>
        <a:lstStyle/>
        <a:p>
          <a:endParaRPr lang="en-GB"/>
        </a:p>
      </dgm:t>
    </dgm:pt>
    <dgm:pt modelId="{119792E8-D4ED-4976-9E59-95E355431DD1}" type="pres">
      <dgm:prSet presAssocID="{B62B4F7E-AE8B-4D1E-A305-3AF88CBAB6F7}" presName="FiveNodes_3_text" presStyleLbl="node1" presStyleIdx="4" presStyleCnt="5">
        <dgm:presLayoutVars>
          <dgm:bulletEnabled val="1"/>
        </dgm:presLayoutVars>
      </dgm:prSet>
      <dgm:spPr/>
      <dgm:t>
        <a:bodyPr/>
        <a:lstStyle/>
        <a:p>
          <a:endParaRPr lang="en-GB"/>
        </a:p>
      </dgm:t>
    </dgm:pt>
    <dgm:pt modelId="{FCBADF0B-FE7C-4368-AED7-2777D2E13C50}" type="pres">
      <dgm:prSet presAssocID="{B62B4F7E-AE8B-4D1E-A305-3AF88CBAB6F7}" presName="FiveNodes_4_text" presStyleLbl="node1" presStyleIdx="4" presStyleCnt="5">
        <dgm:presLayoutVars>
          <dgm:bulletEnabled val="1"/>
        </dgm:presLayoutVars>
      </dgm:prSet>
      <dgm:spPr/>
      <dgm:t>
        <a:bodyPr/>
        <a:lstStyle/>
        <a:p>
          <a:endParaRPr lang="en-GB"/>
        </a:p>
      </dgm:t>
    </dgm:pt>
    <dgm:pt modelId="{D090A169-3564-41DC-924B-B6C9E37195AF}" type="pres">
      <dgm:prSet presAssocID="{B62B4F7E-AE8B-4D1E-A305-3AF88CBAB6F7}" presName="FiveNodes_5_text" presStyleLbl="node1" presStyleIdx="4" presStyleCnt="5">
        <dgm:presLayoutVars>
          <dgm:bulletEnabled val="1"/>
        </dgm:presLayoutVars>
      </dgm:prSet>
      <dgm:spPr/>
      <dgm:t>
        <a:bodyPr/>
        <a:lstStyle/>
        <a:p>
          <a:endParaRPr lang="en-GB"/>
        </a:p>
      </dgm:t>
    </dgm:pt>
  </dgm:ptLst>
  <dgm:cxnLst>
    <dgm:cxn modelId="{38ABF7AC-3F1A-4287-B322-A8804892A028}" type="presOf" srcId="{773AC873-F9C7-46E5-8805-D7F9F275587A}" destId="{D090A169-3564-41DC-924B-B6C9E37195AF}" srcOrd="1" destOrd="0" presId="urn:microsoft.com/office/officeart/2005/8/layout/vProcess5"/>
    <dgm:cxn modelId="{3ED0C694-AD27-4CC4-B761-4C1D24B36FAA}" type="presOf" srcId="{B62B4F7E-AE8B-4D1E-A305-3AF88CBAB6F7}" destId="{3784E15E-F881-4650-9A53-5718889B076D}" srcOrd="0" destOrd="0" presId="urn:microsoft.com/office/officeart/2005/8/layout/vProcess5"/>
    <dgm:cxn modelId="{A8F71E1F-8DFD-47FA-A33D-D3A75BFDD491}" type="presOf" srcId="{D876B4D7-A3FA-4257-9992-82BCD0517944}" destId="{B48A563E-0593-4400-BB66-348E8D71BCA3}" srcOrd="1" destOrd="0" presId="urn:microsoft.com/office/officeart/2005/8/layout/vProcess5"/>
    <dgm:cxn modelId="{F2158D9E-2AF0-4EEE-AC00-25CF2EA6C372}" type="presOf" srcId="{8A3CCA80-01CE-4760-B30A-FAE87324CA3F}" destId="{3DA53BD3-C16E-4DB4-A0E7-8ED40570F6D4}" srcOrd="1" destOrd="0" presId="urn:microsoft.com/office/officeart/2005/8/layout/vProcess5"/>
    <dgm:cxn modelId="{7E19EE63-1B90-475D-B296-5C3DC70C74C6}" type="presOf" srcId="{CB3FD44F-D343-4BB3-AB09-F9C189B1C1BC}" destId="{1051A80A-7125-44DA-98BF-36514F6CC017}" srcOrd="0" destOrd="0" presId="urn:microsoft.com/office/officeart/2005/8/layout/vProcess5"/>
    <dgm:cxn modelId="{3A8F7253-5C08-4936-98CA-679CE1A6D844}" srcId="{B62B4F7E-AE8B-4D1E-A305-3AF88CBAB6F7}" destId="{C48F46F4-9A0A-44A2-80C0-C69AB9B7ED6F}" srcOrd="2" destOrd="0" parTransId="{DF90A286-F402-4D6C-8B0B-9D6DA0E81623}" sibTransId="{94F04C12-66A6-45F7-8B63-D1CC5118058B}"/>
    <dgm:cxn modelId="{4987558F-7DCD-46F5-A252-9634502C38B5}" type="presOf" srcId="{773AC873-F9C7-46E5-8805-D7F9F275587A}" destId="{5AE2931B-5DB5-44B9-9CAA-C68A00EFF8B6}" srcOrd="0" destOrd="0" presId="urn:microsoft.com/office/officeart/2005/8/layout/vProcess5"/>
    <dgm:cxn modelId="{89DB5264-429E-472C-A1C4-4CE3B22215C5}" type="presOf" srcId="{44C3000F-D0C6-49C8-9B06-808621C75A3B}" destId="{3A678602-772C-4EE9-A6A1-7F0570748E3E}" srcOrd="0" destOrd="0" presId="urn:microsoft.com/office/officeart/2005/8/layout/vProcess5"/>
    <dgm:cxn modelId="{ABDEBBB9-E4B5-435A-A80D-69B463D04CDC}" type="presOf" srcId="{8A3CCA80-01CE-4760-B30A-FAE87324CA3F}" destId="{DB20BF8F-98F9-44D3-93A4-B5C86010E071}" srcOrd="0" destOrd="0" presId="urn:microsoft.com/office/officeart/2005/8/layout/vProcess5"/>
    <dgm:cxn modelId="{15FFEFA2-554D-444E-ADBD-41E079B6CF95}" srcId="{B62B4F7E-AE8B-4D1E-A305-3AF88CBAB6F7}" destId="{8A3CCA80-01CE-4760-B30A-FAE87324CA3F}" srcOrd="0" destOrd="0" parTransId="{9D53029C-46DC-4F01-AE77-58A2F0E4CF16}" sibTransId="{44C3000F-D0C6-49C8-9B06-808621C75A3B}"/>
    <dgm:cxn modelId="{B71471D4-9B1A-451E-B380-B6F53C0D4E2B}" type="presOf" srcId="{50F96A98-D64C-4194-86D8-EA3588B860EC}" destId="{BC995BB9-470D-4872-BBCF-D4F26AF2F6E0}" srcOrd="0" destOrd="0" presId="urn:microsoft.com/office/officeart/2005/8/layout/vProcess5"/>
    <dgm:cxn modelId="{8C7E9626-5906-4A3A-BB46-67F6C77898E3}" type="presOf" srcId="{D876B4D7-A3FA-4257-9992-82BCD0517944}" destId="{41D822D7-B685-4F8F-B971-AE8E8D5826D3}" srcOrd="0" destOrd="0" presId="urn:microsoft.com/office/officeart/2005/8/layout/vProcess5"/>
    <dgm:cxn modelId="{EDBBF41E-A583-4AE1-A186-E28055B79396}" type="presOf" srcId="{94F04C12-66A6-45F7-8B63-D1CC5118058B}" destId="{CD83765C-F9C9-4214-8BD3-A9FF82727234}" srcOrd="0" destOrd="0" presId="urn:microsoft.com/office/officeart/2005/8/layout/vProcess5"/>
    <dgm:cxn modelId="{18B81354-7BD5-4AB3-8493-F7CEE244DF2D}" type="presOf" srcId="{6BC981A4-2E98-4D00-9F15-0CF69F8A6928}" destId="{4603FAC2-0609-463D-8695-135EA8E2C82C}" srcOrd="0" destOrd="0" presId="urn:microsoft.com/office/officeart/2005/8/layout/vProcess5"/>
    <dgm:cxn modelId="{1BAEF14E-423C-41FA-906C-DE9C02FE9722}" type="presOf" srcId="{6BC981A4-2E98-4D00-9F15-0CF69F8A6928}" destId="{FCBADF0B-FE7C-4368-AED7-2777D2E13C50}" srcOrd="1" destOrd="0" presId="urn:microsoft.com/office/officeart/2005/8/layout/vProcess5"/>
    <dgm:cxn modelId="{ED1730AA-6C37-4AA6-BE5B-CF975CCF134F}" srcId="{B62B4F7E-AE8B-4D1E-A305-3AF88CBAB6F7}" destId="{D876B4D7-A3FA-4257-9992-82BCD0517944}" srcOrd="1" destOrd="0" parTransId="{584A8A51-A42E-4F77-921F-385D9B2E9877}" sibTransId="{CB3FD44F-D343-4BB3-AB09-F9C189B1C1BC}"/>
    <dgm:cxn modelId="{40894ABD-929C-4C5E-AB96-8A0986ACFA19}" type="presOf" srcId="{C48F46F4-9A0A-44A2-80C0-C69AB9B7ED6F}" destId="{119792E8-D4ED-4976-9E59-95E355431DD1}" srcOrd="1" destOrd="0" presId="urn:microsoft.com/office/officeart/2005/8/layout/vProcess5"/>
    <dgm:cxn modelId="{575C6764-E175-475D-A6C7-0F83F132ADCA}" srcId="{B62B4F7E-AE8B-4D1E-A305-3AF88CBAB6F7}" destId="{773AC873-F9C7-46E5-8805-D7F9F275587A}" srcOrd="4" destOrd="0" parTransId="{250E7E6A-E08A-44E7-981B-D70DB1CB409A}" sibTransId="{D0FC24B0-8D9A-4903-8FEB-FF7FE9C68737}"/>
    <dgm:cxn modelId="{3F2B56C8-8520-446D-A551-ABE2D3B5E0D0}" srcId="{B62B4F7E-AE8B-4D1E-A305-3AF88CBAB6F7}" destId="{6BC981A4-2E98-4D00-9F15-0CF69F8A6928}" srcOrd="3" destOrd="0" parTransId="{FDA14A6B-F4A8-41FF-8510-743124231792}" sibTransId="{50F96A98-D64C-4194-86D8-EA3588B860EC}"/>
    <dgm:cxn modelId="{24DA9915-7C64-4BDE-AA31-6D09B358EE1E}" type="presOf" srcId="{C48F46F4-9A0A-44A2-80C0-C69AB9B7ED6F}" destId="{AFE73C26-5D16-4E09-95AE-0EB39C2B203E}" srcOrd="0" destOrd="0" presId="urn:microsoft.com/office/officeart/2005/8/layout/vProcess5"/>
    <dgm:cxn modelId="{D1AF6728-56F9-4681-BA3F-293EF2F91837}" type="presParOf" srcId="{3784E15E-F881-4650-9A53-5718889B076D}" destId="{B04A1462-747D-4F52-8672-9B75943734A7}" srcOrd="0" destOrd="0" presId="urn:microsoft.com/office/officeart/2005/8/layout/vProcess5"/>
    <dgm:cxn modelId="{B03C21A6-CDF8-42FA-9429-56D7B96FC931}" type="presParOf" srcId="{3784E15E-F881-4650-9A53-5718889B076D}" destId="{DB20BF8F-98F9-44D3-93A4-B5C86010E071}" srcOrd="1" destOrd="0" presId="urn:microsoft.com/office/officeart/2005/8/layout/vProcess5"/>
    <dgm:cxn modelId="{BD9DDA3E-3538-48D3-BDBB-7AC9DA763036}" type="presParOf" srcId="{3784E15E-F881-4650-9A53-5718889B076D}" destId="{41D822D7-B685-4F8F-B971-AE8E8D5826D3}" srcOrd="2" destOrd="0" presId="urn:microsoft.com/office/officeart/2005/8/layout/vProcess5"/>
    <dgm:cxn modelId="{9B073922-B668-4FE2-81AA-9B1482C7C8C0}" type="presParOf" srcId="{3784E15E-F881-4650-9A53-5718889B076D}" destId="{AFE73C26-5D16-4E09-95AE-0EB39C2B203E}" srcOrd="3" destOrd="0" presId="urn:microsoft.com/office/officeart/2005/8/layout/vProcess5"/>
    <dgm:cxn modelId="{61AEDA35-5886-47AA-A0E2-152276158BFA}" type="presParOf" srcId="{3784E15E-F881-4650-9A53-5718889B076D}" destId="{4603FAC2-0609-463D-8695-135EA8E2C82C}" srcOrd="4" destOrd="0" presId="urn:microsoft.com/office/officeart/2005/8/layout/vProcess5"/>
    <dgm:cxn modelId="{AB01E558-9275-4E11-A28D-5D68F4EFB418}" type="presParOf" srcId="{3784E15E-F881-4650-9A53-5718889B076D}" destId="{5AE2931B-5DB5-44B9-9CAA-C68A00EFF8B6}" srcOrd="5" destOrd="0" presId="urn:microsoft.com/office/officeart/2005/8/layout/vProcess5"/>
    <dgm:cxn modelId="{35EC1F12-5D83-4AF4-A394-68351A05A5D7}" type="presParOf" srcId="{3784E15E-F881-4650-9A53-5718889B076D}" destId="{3A678602-772C-4EE9-A6A1-7F0570748E3E}" srcOrd="6" destOrd="0" presId="urn:microsoft.com/office/officeart/2005/8/layout/vProcess5"/>
    <dgm:cxn modelId="{B7B4935B-013D-4547-9451-E613C393E4E4}" type="presParOf" srcId="{3784E15E-F881-4650-9A53-5718889B076D}" destId="{1051A80A-7125-44DA-98BF-36514F6CC017}" srcOrd="7" destOrd="0" presId="urn:microsoft.com/office/officeart/2005/8/layout/vProcess5"/>
    <dgm:cxn modelId="{45C24985-640B-4991-9AA0-ED4E2ECDA431}" type="presParOf" srcId="{3784E15E-F881-4650-9A53-5718889B076D}" destId="{CD83765C-F9C9-4214-8BD3-A9FF82727234}" srcOrd="8" destOrd="0" presId="urn:microsoft.com/office/officeart/2005/8/layout/vProcess5"/>
    <dgm:cxn modelId="{282BE65B-7100-4802-B435-BFB61F62A293}" type="presParOf" srcId="{3784E15E-F881-4650-9A53-5718889B076D}" destId="{BC995BB9-470D-4872-BBCF-D4F26AF2F6E0}" srcOrd="9" destOrd="0" presId="urn:microsoft.com/office/officeart/2005/8/layout/vProcess5"/>
    <dgm:cxn modelId="{EC73DD34-7127-461D-A219-A43747C685E3}" type="presParOf" srcId="{3784E15E-F881-4650-9A53-5718889B076D}" destId="{3DA53BD3-C16E-4DB4-A0E7-8ED40570F6D4}" srcOrd="10" destOrd="0" presId="urn:microsoft.com/office/officeart/2005/8/layout/vProcess5"/>
    <dgm:cxn modelId="{C55ECF76-DDCC-423A-9B42-9E1A6F590601}" type="presParOf" srcId="{3784E15E-F881-4650-9A53-5718889B076D}" destId="{B48A563E-0593-4400-BB66-348E8D71BCA3}" srcOrd="11" destOrd="0" presId="urn:microsoft.com/office/officeart/2005/8/layout/vProcess5"/>
    <dgm:cxn modelId="{F6DF6EBA-999D-40F8-92DF-F56B3C9598E0}" type="presParOf" srcId="{3784E15E-F881-4650-9A53-5718889B076D}" destId="{119792E8-D4ED-4976-9E59-95E355431DD1}" srcOrd="12" destOrd="0" presId="urn:microsoft.com/office/officeart/2005/8/layout/vProcess5"/>
    <dgm:cxn modelId="{6898E0EF-A738-4B71-B947-17CD1BFE8BF1}" type="presParOf" srcId="{3784E15E-F881-4650-9A53-5718889B076D}" destId="{FCBADF0B-FE7C-4368-AED7-2777D2E13C50}" srcOrd="13" destOrd="0" presId="urn:microsoft.com/office/officeart/2005/8/layout/vProcess5"/>
    <dgm:cxn modelId="{B645B1DA-DB58-4C3B-BBA6-5D433D969E53}" type="presParOf" srcId="{3784E15E-F881-4650-9A53-5718889B076D}" destId="{D090A169-3564-41DC-924B-B6C9E37195A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191125-C735-43C3-983A-6E59564BF47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GB"/>
        </a:p>
      </dgm:t>
    </dgm:pt>
    <dgm:pt modelId="{426717B5-3913-498F-8176-56F68FB74028}">
      <dgm:prSet phldrT="[Text]" custT="1"/>
      <dgm:spPr/>
      <dgm:t>
        <a:bodyPr/>
        <a:lstStyle/>
        <a:p>
          <a:r>
            <a:rPr lang="el-GR" sz="2400" dirty="0" smtClean="0"/>
            <a:t>Ιδεοποιητική λειτουργία</a:t>
          </a:r>
          <a:endParaRPr lang="en-GB" sz="2400" dirty="0"/>
        </a:p>
      </dgm:t>
    </dgm:pt>
    <dgm:pt modelId="{EB707DC5-716A-4B44-8F1E-8B7E75214B6E}" type="parTrans" cxnId="{61AEC254-B785-42E7-A53C-409D07DDAE1B}">
      <dgm:prSet/>
      <dgm:spPr/>
      <dgm:t>
        <a:bodyPr/>
        <a:lstStyle/>
        <a:p>
          <a:endParaRPr lang="en-GB"/>
        </a:p>
      </dgm:t>
    </dgm:pt>
    <dgm:pt modelId="{2C6611A9-3158-40DB-AA4D-355223B223DC}" type="sibTrans" cxnId="{61AEC254-B785-42E7-A53C-409D07DDAE1B}">
      <dgm:prSet/>
      <dgm:spPr/>
      <dgm:t>
        <a:bodyPr/>
        <a:lstStyle/>
        <a:p>
          <a:endParaRPr lang="en-GB"/>
        </a:p>
      </dgm:t>
    </dgm:pt>
    <dgm:pt modelId="{2CCDD070-354D-4A38-8CB9-A7175A10F12F}">
      <dgm:prSet phldrT="[Text]" custT="1"/>
      <dgm:spPr/>
      <dgm:t>
        <a:bodyPr/>
        <a:lstStyle/>
        <a:p>
          <a:r>
            <a:rPr lang="el-GR" sz="2400" dirty="0" smtClean="0"/>
            <a:t>Διαδικασίες</a:t>
          </a:r>
          <a:endParaRPr lang="en-GB" sz="2400" dirty="0"/>
        </a:p>
      </dgm:t>
    </dgm:pt>
    <dgm:pt modelId="{E1C45605-6BE9-4366-8516-377F6357490E}" type="parTrans" cxnId="{6CD26E77-F139-4D33-A40A-A6E0EF373686}">
      <dgm:prSet/>
      <dgm:spPr/>
      <dgm:t>
        <a:bodyPr/>
        <a:lstStyle/>
        <a:p>
          <a:endParaRPr lang="en-GB"/>
        </a:p>
      </dgm:t>
    </dgm:pt>
    <dgm:pt modelId="{0C88ACC0-ACB8-4629-BDF8-43C520B04E1D}" type="sibTrans" cxnId="{6CD26E77-F139-4D33-A40A-A6E0EF373686}">
      <dgm:prSet/>
      <dgm:spPr/>
      <dgm:t>
        <a:bodyPr/>
        <a:lstStyle/>
        <a:p>
          <a:endParaRPr lang="en-GB"/>
        </a:p>
      </dgm:t>
    </dgm:pt>
    <dgm:pt modelId="{4E92CE57-27AF-4FB2-B4D9-B1AC3198A1A3}">
      <dgm:prSet phldrT="[Text]" custT="1"/>
      <dgm:spPr/>
      <dgm:t>
        <a:bodyPr/>
        <a:lstStyle/>
        <a:p>
          <a:r>
            <a:rPr lang="el-GR" sz="1800" dirty="0" smtClean="0"/>
            <a:t>υλικές / νοητικές/ συσχετιστικές/ λεκτικές</a:t>
          </a:r>
          <a:endParaRPr lang="en-GB" sz="1800" dirty="0"/>
        </a:p>
      </dgm:t>
    </dgm:pt>
    <dgm:pt modelId="{1CBAD080-77B3-400B-B6FC-F29861395F18}" type="parTrans" cxnId="{4E9BF166-326C-41ED-B3F9-19D4942AE890}">
      <dgm:prSet/>
      <dgm:spPr/>
      <dgm:t>
        <a:bodyPr/>
        <a:lstStyle/>
        <a:p>
          <a:endParaRPr lang="en-GB"/>
        </a:p>
      </dgm:t>
    </dgm:pt>
    <dgm:pt modelId="{9FCB16D5-F219-4726-8288-CADD46B55718}" type="sibTrans" cxnId="{4E9BF166-326C-41ED-B3F9-19D4942AE890}">
      <dgm:prSet/>
      <dgm:spPr/>
      <dgm:t>
        <a:bodyPr/>
        <a:lstStyle/>
        <a:p>
          <a:endParaRPr lang="en-GB"/>
        </a:p>
      </dgm:t>
    </dgm:pt>
    <dgm:pt modelId="{002EA879-99E2-422D-8D11-8C7681EB506C}">
      <dgm:prSet phldrT="[Text]" custT="1"/>
      <dgm:spPr/>
      <dgm:t>
        <a:bodyPr/>
        <a:lstStyle/>
        <a:p>
          <a:r>
            <a:rPr lang="el-GR" sz="1800" dirty="0" smtClean="0"/>
            <a:t>υλικές / κλίμακα αιτιότητας (έμφαση, μετριασμός, απαλοιφή 1, απαλοιφή2)</a:t>
          </a:r>
          <a:endParaRPr lang="en-GB" sz="1800" dirty="0"/>
        </a:p>
      </dgm:t>
    </dgm:pt>
    <dgm:pt modelId="{7442C1B9-EADE-4E00-BF77-8F5FDA69AA64}" type="parTrans" cxnId="{C72A2458-BFD2-4885-8F09-1E818156E17D}">
      <dgm:prSet/>
      <dgm:spPr/>
      <dgm:t>
        <a:bodyPr/>
        <a:lstStyle/>
        <a:p>
          <a:endParaRPr lang="en-GB"/>
        </a:p>
      </dgm:t>
    </dgm:pt>
    <dgm:pt modelId="{078DBD18-B132-4746-B3D1-63B37C942833}" type="sibTrans" cxnId="{C72A2458-BFD2-4885-8F09-1E818156E17D}">
      <dgm:prSet/>
      <dgm:spPr/>
      <dgm:t>
        <a:bodyPr/>
        <a:lstStyle/>
        <a:p>
          <a:endParaRPr lang="en-GB"/>
        </a:p>
      </dgm:t>
    </dgm:pt>
    <dgm:pt modelId="{B439C4B6-7532-4466-87EA-C3A4BC69A27E}">
      <dgm:prSet phldrT="[Text]" custT="1"/>
      <dgm:spPr/>
      <dgm:t>
        <a:bodyPr/>
        <a:lstStyle/>
        <a:p>
          <a:r>
            <a:rPr lang="el-GR" sz="2400" dirty="0" smtClean="0"/>
            <a:t>Συμμετέχοντες/ουσες</a:t>
          </a:r>
          <a:endParaRPr lang="en-GB" sz="2400" dirty="0"/>
        </a:p>
      </dgm:t>
    </dgm:pt>
    <dgm:pt modelId="{9A906FDB-2F40-438D-9309-2676B3BF25C5}" type="parTrans" cxnId="{67DA91EC-02A0-4EB6-8B2D-7B5F23971DA1}">
      <dgm:prSet/>
      <dgm:spPr/>
      <dgm:t>
        <a:bodyPr/>
        <a:lstStyle/>
        <a:p>
          <a:endParaRPr lang="en-GB"/>
        </a:p>
      </dgm:t>
    </dgm:pt>
    <dgm:pt modelId="{D4A81A19-B1CD-43BD-8662-089BE2222658}" type="sibTrans" cxnId="{67DA91EC-02A0-4EB6-8B2D-7B5F23971DA1}">
      <dgm:prSet/>
      <dgm:spPr/>
      <dgm:t>
        <a:bodyPr/>
        <a:lstStyle/>
        <a:p>
          <a:endParaRPr lang="en-GB"/>
        </a:p>
      </dgm:t>
    </dgm:pt>
    <dgm:pt modelId="{4C08DC2D-A763-4BA0-B159-D2B0DF0940F1}">
      <dgm:prSet phldrT="[Text]" custT="1"/>
      <dgm:spPr/>
      <dgm:t>
        <a:bodyPr/>
        <a:lstStyle/>
        <a:p>
          <a:r>
            <a:rPr lang="el-GR" sz="1400" dirty="0" smtClean="0"/>
            <a:t>Δράστης/τρια – στόχος</a:t>
          </a:r>
        </a:p>
        <a:p>
          <a:r>
            <a:rPr lang="el-GR" sz="1400" dirty="0" smtClean="0"/>
            <a:t>Αισθανόμενος/η – φαινόμενο </a:t>
          </a:r>
        </a:p>
        <a:p>
          <a:r>
            <a:rPr lang="el-GR" sz="1400" dirty="0" smtClean="0"/>
            <a:t>Φορέας – χαρακτηριστικό</a:t>
          </a:r>
        </a:p>
        <a:p>
          <a:r>
            <a:rPr lang="el-GR" sz="1400" dirty="0" smtClean="0"/>
            <a:t>Λέγων/ουσα - λεγόμενο</a:t>
          </a:r>
          <a:endParaRPr lang="en-GB" sz="1400" dirty="0"/>
        </a:p>
      </dgm:t>
    </dgm:pt>
    <dgm:pt modelId="{3447C95A-0DB3-46DE-8DC8-F7555E22BE03}" type="parTrans" cxnId="{745CB946-1638-497D-90B9-157D09E9875A}">
      <dgm:prSet/>
      <dgm:spPr/>
      <dgm:t>
        <a:bodyPr/>
        <a:lstStyle/>
        <a:p>
          <a:endParaRPr lang="en-GB"/>
        </a:p>
      </dgm:t>
    </dgm:pt>
    <dgm:pt modelId="{394E6F0C-4027-4E6B-AF33-0FA31401BF0E}" type="sibTrans" cxnId="{745CB946-1638-497D-90B9-157D09E9875A}">
      <dgm:prSet/>
      <dgm:spPr/>
      <dgm:t>
        <a:bodyPr/>
        <a:lstStyle/>
        <a:p>
          <a:endParaRPr lang="en-GB"/>
        </a:p>
      </dgm:t>
    </dgm:pt>
    <dgm:pt modelId="{F8AA59D6-5A6F-4C25-96B6-077F8BDAE138}">
      <dgm:prSet custT="1"/>
      <dgm:spPr/>
      <dgm:t>
        <a:bodyPr/>
        <a:lstStyle/>
        <a:p>
          <a:r>
            <a:rPr lang="el-GR" sz="2400" dirty="0" smtClean="0"/>
            <a:t>Περιστάσεις </a:t>
          </a:r>
          <a:endParaRPr lang="en-GB" sz="2400" dirty="0"/>
        </a:p>
      </dgm:t>
    </dgm:pt>
    <dgm:pt modelId="{547BA1BF-95F9-4074-A530-DF797033A2A3}" type="parTrans" cxnId="{D88F14B3-AEAC-4616-9287-2FF8A3467AB6}">
      <dgm:prSet/>
      <dgm:spPr/>
      <dgm:t>
        <a:bodyPr/>
        <a:lstStyle/>
        <a:p>
          <a:endParaRPr lang="en-GB"/>
        </a:p>
      </dgm:t>
    </dgm:pt>
    <dgm:pt modelId="{3B759C00-C5F9-4CF4-A28D-BC20111D3863}" type="sibTrans" cxnId="{D88F14B3-AEAC-4616-9287-2FF8A3467AB6}">
      <dgm:prSet/>
      <dgm:spPr/>
      <dgm:t>
        <a:bodyPr/>
        <a:lstStyle/>
        <a:p>
          <a:endParaRPr lang="en-GB"/>
        </a:p>
      </dgm:t>
    </dgm:pt>
    <dgm:pt modelId="{3B092462-E06E-4C21-B6B6-E0292CAF7313}">
      <dgm:prSet custT="1"/>
      <dgm:spPr/>
      <dgm:t>
        <a:bodyPr/>
        <a:lstStyle/>
        <a:p>
          <a:r>
            <a:rPr lang="el-GR" sz="2000" dirty="0" smtClean="0"/>
            <a:t>χρόνος, χώρος, ατιία, θέμα, οπτική γωνία</a:t>
          </a:r>
          <a:endParaRPr lang="en-GB" sz="2000" dirty="0"/>
        </a:p>
      </dgm:t>
    </dgm:pt>
    <dgm:pt modelId="{EFC8D3A8-0927-48C8-940B-8BE75E6193B1}" type="parTrans" cxnId="{47B37CD5-A2F5-4F27-99C2-3D9EF8DAD439}">
      <dgm:prSet/>
      <dgm:spPr/>
      <dgm:t>
        <a:bodyPr/>
        <a:lstStyle/>
        <a:p>
          <a:endParaRPr lang="en-GB"/>
        </a:p>
      </dgm:t>
    </dgm:pt>
    <dgm:pt modelId="{F0F1B1BA-1563-4BE7-873A-5B7AE319E4F8}" type="sibTrans" cxnId="{47B37CD5-A2F5-4F27-99C2-3D9EF8DAD439}">
      <dgm:prSet/>
      <dgm:spPr/>
      <dgm:t>
        <a:bodyPr/>
        <a:lstStyle/>
        <a:p>
          <a:endParaRPr lang="en-GB"/>
        </a:p>
      </dgm:t>
    </dgm:pt>
    <dgm:pt modelId="{9DAF1D06-00EE-4C8F-850E-CA77406EC90A}" type="pres">
      <dgm:prSet presAssocID="{F5191125-C735-43C3-983A-6E59564BF470}" presName="diagram" presStyleCnt="0">
        <dgm:presLayoutVars>
          <dgm:chPref val="1"/>
          <dgm:dir/>
          <dgm:animOne val="branch"/>
          <dgm:animLvl val="lvl"/>
          <dgm:resizeHandles val="exact"/>
        </dgm:presLayoutVars>
      </dgm:prSet>
      <dgm:spPr/>
      <dgm:t>
        <a:bodyPr/>
        <a:lstStyle/>
        <a:p>
          <a:endParaRPr lang="en-GB"/>
        </a:p>
      </dgm:t>
    </dgm:pt>
    <dgm:pt modelId="{0BBEAC0F-2F54-4424-8ECB-C9332B293688}" type="pres">
      <dgm:prSet presAssocID="{426717B5-3913-498F-8176-56F68FB74028}" presName="root1" presStyleCnt="0"/>
      <dgm:spPr/>
    </dgm:pt>
    <dgm:pt modelId="{8DDBE470-2AEE-45FB-BD0D-03FBDDEADEF6}" type="pres">
      <dgm:prSet presAssocID="{426717B5-3913-498F-8176-56F68FB74028}" presName="LevelOneTextNode" presStyleLbl="node0" presStyleIdx="0" presStyleCnt="1">
        <dgm:presLayoutVars>
          <dgm:chPref val="3"/>
        </dgm:presLayoutVars>
      </dgm:prSet>
      <dgm:spPr/>
      <dgm:t>
        <a:bodyPr/>
        <a:lstStyle/>
        <a:p>
          <a:endParaRPr lang="en-GB"/>
        </a:p>
      </dgm:t>
    </dgm:pt>
    <dgm:pt modelId="{4794D2CF-85B9-4346-A74D-1789781796DF}" type="pres">
      <dgm:prSet presAssocID="{426717B5-3913-498F-8176-56F68FB74028}" presName="level2hierChild" presStyleCnt="0"/>
      <dgm:spPr/>
    </dgm:pt>
    <dgm:pt modelId="{CCFF96FF-4F97-48F1-B824-324DFBC5040B}" type="pres">
      <dgm:prSet presAssocID="{E1C45605-6BE9-4366-8516-377F6357490E}" presName="conn2-1" presStyleLbl="parChTrans1D2" presStyleIdx="0" presStyleCnt="3"/>
      <dgm:spPr/>
      <dgm:t>
        <a:bodyPr/>
        <a:lstStyle/>
        <a:p>
          <a:endParaRPr lang="en-GB"/>
        </a:p>
      </dgm:t>
    </dgm:pt>
    <dgm:pt modelId="{CCAE8D17-A844-422E-954C-C64B0D90DB67}" type="pres">
      <dgm:prSet presAssocID="{E1C45605-6BE9-4366-8516-377F6357490E}" presName="connTx" presStyleLbl="parChTrans1D2" presStyleIdx="0" presStyleCnt="3"/>
      <dgm:spPr/>
      <dgm:t>
        <a:bodyPr/>
        <a:lstStyle/>
        <a:p>
          <a:endParaRPr lang="en-GB"/>
        </a:p>
      </dgm:t>
    </dgm:pt>
    <dgm:pt modelId="{4619BFAA-D8D2-4CC0-845C-12E6916A156F}" type="pres">
      <dgm:prSet presAssocID="{2CCDD070-354D-4A38-8CB9-A7175A10F12F}" presName="root2" presStyleCnt="0"/>
      <dgm:spPr/>
    </dgm:pt>
    <dgm:pt modelId="{AEC87486-0119-4960-A6BE-C8DEE2486469}" type="pres">
      <dgm:prSet presAssocID="{2CCDD070-354D-4A38-8CB9-A7175A10F12F}" presName="LevelTwoTextNode" presStyleLbl="node2" presStyleIdx="0" presStyleCnt="3">
        <dgm:presLayoutVars>
          <dgm:chPref val="3"/>
        </dgm:presLayoutVars>
      </dgm:prSet>
      <dgm:spPr/>
      <dgm:t>
        <a:bodyPr/>
        <a:lstStyle/>
        <a:p>
          <a:endParaRPr lang="en-GB"/>
        </a:p>
      </dgm:t>
    </dgm:pt>
    <dgm:pt modelId="{46DB2349-0464-47EB-8326-0EF0FE057843}" type="pres">
      <dgm:prSet presAssocID="{2CCDD070-354D-4A38-8CB9-A7175A10F12F}" presName="level3hierChild" presStyleCnt="0"/>
      <dgm:spPr/>
    </dgm:pt>
    <dgm:pt modelId="{ECA68C2B-10B3-4A3C-825D-2AD8C57691E0}" type="pres">
      <dgm:prSet presAssocID="{1CBAD080-77B3-400B-B6FC-F29861395F18}" presName="conn2-1" presStyleLbl="parChTrans1D3" presStyleIdx="0" presStyleCnt="4"/>
      <dgm:spPr/>
      <dgm:t>
        <a:bodyPr/>
        <a:lstStyle/>
        <a:p>
          <a:endParaRPr lang="en-GB"/>
        </a:p>
      </dgm:t>
    </dgm:pt>
    <dgm:pt modelId="{69ECF12D-4FCA-453D-BB74-E07E2F3AFF20}" type="pres">
      <dgm:prSet presAssocID="{1CBAD080-77B3-400B-B6FC-F29861395F18}" presName="connTx" presStyleLbl="parChTrans1D3" presStyleIdx="0" presStyleCnt="4"/>
      <dgm:spPr/>
      <dgm:t>
        <a:bodyPr/>
        <a:lstStyle/>
        <a:p>
          <a:endParaRPr lang="en-GB"/>
        </a:p>
      </dgm:t>
    </dgm:pt>
    <dgm:pt modelId="{50ADCFD4-0A74-4926-8398-655840451C01}" type="pres">
      <dgm:prSet presAssocID="{4E92CE57-27AF-4FB2-B4D9-B1AC3198A1A3}" presName="root2" presStyleCnt="0"/>
      <dgm:spPr/>
    </dgm:pt>
    <dgm:pt modelId="{3081BFEF-FFCD-4272-8627-28E21A6E1275}" type="pres">
      <dgm:prSet presAssocID="{4E92CE57-27AF-4FB2-B4D9-B1AC3198A1A3}" presName="LevelTwoTextNode" presStyleLbl="node3" presStyleIdx="0" presStyleCnt="4">
        <dgm:presLayoutVars>
          <dgm:chPref val="3"/>
        </dgm:presLayoutVars>
      </dgm:prSet>
      <dgm:spPr/>
      <dgm:t>
        <a:bodyPr/>
        <a:lstStyle/>
        <a:p>
          <a:endParaRPr lang="en-GB"/>
        </a:p>
      </dgm:t>
    </dgm:pt>
    <dgm:pt modelId="{A4F17732-D4A1-4E2C-95B1-DA3F96782BC1}" type="pres">
      <dgm:prSet presAssocID="{4E92CE57-27AF-4FB2-B4D9-B1AC3198A1A3}" presName="level3hierChild" presStyleCnt="0"/>
      <dgm:spPr/>
    </dgm:pt>
    <dgm:pt modelId="{37F01685-A0B0-4AEE-AA54-4DC9574DBCEC}" type="pres">
      <dgm:prSet presAssocID="{7442C1B9-EADE-4E00-BF77-8F5FDA69AA64}" presName="conn2-1" presStyleLbl="parChTrans1D3" presStyleIdx="1" presStyleCnt="4"/>
      <dgm:spPr/>
      <dgm:t>
        <a:bodyPr/>
        <a:lstStyle/>
        <a:p>
          <a:endParaRPr lang="en-GB"/>
        </a:p>
      </dgm:t>
    </dgm:pt>
    <dgm:pt modelId="{8049F6A3-57B0-4A5B-B1DF-BFB5B25864FB}" type="pres">
      <dgm:prSet presAssocID="{7442C1B9-EADE-4E00-BF77-8F5FDA69AA64}" presName="connTx" presStyleLbl="parChTrans1D3" presStyleIdx="1" presStyleCnt="4"/>
      <dgm:spPr/>
      <dgm:t>
        <a:bodyPr/>
        <a:lstStyle/>
        <a:p>
          <a:endParaRPr lang="en-GB"/>
        </a:p>
      </dgm:t>
    </dgm:pt>
    <dgm:pt modelId="{455834BC-60EA-4E6E-AC5D-F2A0A44578A3}" type="pres">
      <dgm:prSet presAssocID="{002EA879-99E2-422D-8D11-8C7681EB506C}" presName="root2" presStyleCnt="0"/>
      <dgm:spPr/>
    </dgm:pt>
    <dgm:pt modelId="{EC924BFE-5603-4787-BB93-78AE66942027}" type="pres">
      <dgm:prSet presAssocID="{002EA879-99E2-422D-8D11-8C7681EB506C}" presName="LevelTwoTextNode" presStyleLbl="node3" presStyleIdx="1" presStyleCnt="4">
        <dgm:presLayoutVars>
          <dgm:chPref val="3"/>
        </dgm:presLayoutVars>
      </dgm:prSet>
      <dgm:spPr/>
      <dgm:t>
        <a:bodyPr/>
        <a:lstStyle/>
        <a:p>
          <a:endParaRPr lang="en-GB"/>
        </a:p>
      </dgm:t>
    </dgm:pt>
    <dgm:pt modelId="{48458F30-2FBA-4AF7-889E-3109DD757CEC}" type="pres">
      <dgm:prSet presAssocID="{002EA879-99E2-422D-8D11-8C7681EB506C}" presName="level3hierChild" presStyleCnt="0"/>
      <dgm:spPr/>
    </dgm:pt>
    <dgm:pt modelId="{EBA96B95-0E2E-4CFF-A535-478E8AD83BBF}" type="pres">
      <dgm:prSet presAssocID="{9A906FDB-2F40-438D-9309-2676B3BF25C5}" presName="conn2-1" presStyleLbl="parChTrans1D2" presStyleIdx="1" presStyleCnt="3"/>
      <dgm:spPr/>
      <dgm:t>
        <a:bodyPr/>
        <a:lstStyle/>
        <a:p>
          <a:endParaRPr lang="en-GB"/>
        </a:p>
      </dgm:t>
    </dgm:pt>
    <dgm:pt modelId="{6F49C6F5-106B-459D-8538-57DE67D7B121}" type="pres">
      <dgm:prSet presAssocID="{9A906FDB-2F40-438D-9309-2676B3BF25C5}" presName="connTx" presStyleLbl="parChTrans1D2" presStyleIdx="1" presStyleCnt="3"/>
      <dgm:spPr/>
      <dgm:t>
        <a:bodyPr/>
        <a:lstStyle/>
        <a:p>
          <a:endParaRPr lang="en-GB"/>
        </a:p>
      </dgm:t>
    </dgm:pt>
    <dgm:pt modelId="{225D381C-15DB-487F-B963-F7222E01EFC9}" type="pres">
      <dgm:prSet presAssocID="{B439C4B6-7532-4466-87EA-C3A4BC69A27E}" presName="root2" presStyleCnt="0"/>
      <dgm:spPr/>
    </dgm:pt>
    <dgm:pt modelId="{5388D0A6-5761-49A2-9496-147387F21C41}" type="pres">
      <dgm:prSet presAssocID="{B439C4B6-7532-4466-87EA-C3A4BC69A27E}" presName="LevelTwoTextNode" presStyleLbl="node2" presStyleIdx="1" presStyleCnt="3">
        <dgm:presLayoutVars>
          <dgm:chPref val="3"/>
        </dgm:presLayoutVars>
      </dgm:prSet>
      <dgm:spPr/>
      <dgm:t>
        <a:bodyPr/>
        <a:lstStyle/>
        <a:p>
          <a:endParaRPr lang="en-GB"/>
        </a:p>
      </dgm:t>
    </dgm:pt>
    <dgm:pt modelId="{1D0E734E-81DB-4BE5-A734-29B1F507A1A4}" type="pres">
      <dgm:prSet presAssocID="{B439C4B6-7532-4466-87EA-C3A4BC69A27E}" presName="level3hierChild" presStyleCnt="0"/>
      <dgm:spPr/>
    </dgm:pt>
    <dgm:pt modelId="{48EC3D16-48C2-46FA-B72A-85BAE06CAC55}" type="pres">
      <dgm:prSet presAssocID="{3447C95A-0DB3-46DE-8DC8-F7555E22BE03}" presName="conn2-1" presStyleLbl="parChTrans1D3" presStyleIdx="2" presStyleCnt="4"/>
      <dgm:spPr/>
      <dgm:t>
        <a:bodyPr/>
        <a:lstStyle/>
        <a:p>
          <a:endParaRPr lang="en-GB"/>
        </a:p>
      </dgm:t>
    </dgm:pt>
    <dgm:pt modelId="{45852372-BAB0-443D-9250-C2F855A9C2D1}" type="pres">
      <dgm:prSet presAssocID="{3447C95A-0DB3-46DE-8DC8-F7555E22BE03}" presName="connTx" presStyleLbl="parChTrans1D3" presStyleIdx="2" presStyleCnt="4"/>
      <dgm:spPr/>
      <dgm:t>
        <a:bodyPr/>
        <a:lstStyle/>
        <a:p>
          <a:endParaRPr lang="en-GB"/>
        </a:p>
      </dgm:t>
    </dgm:pt>
    <dgm:pt modelId="{26C56945-A66D-490F-B8E7-743ED1E4C18B}" type="pres">
      <dgm:prSet presAssocID="{4C08DC2D-A763-4BA0-B159-D2B0DF0940F1}" presName="root2" presStyleCnt="0"/>
      <dgm:spPr/>
    </dgm:pt>
    <dgm:pt modelId="{03C6A34E-A88E-43FF-9607-1DDDABF2ACBC}" type="pres">
      <dgm:prSet presAssocID="{4C08DC2D-A763-4BA0-B159-D2B0DF0940F1}" presName="LevelTwoTextNode" presStyleLbl="node3" presStyleIdx="2" presStyleCnt="4">
        <dgm:presLayoutVars>
          <dgm:chPref val="3"/>
        </dgm:presLayoutVars>
      </dgm:prSet>
      <dgm:spPr/>
      <dgm:t>
        <a:bodyPr/>
        <a:lstStyle/>
        <a:p>
          <a:endParaRPr lang="en-GB"/>
        </a:p>
      </dgm:t>
    </dgm:pt>
    <dgm:pt modelId="{C67C84E9-610E-4092-849B-C91010B81BDE}" type="pres">
      <dgm:prSet presAssocID="{4C08DC2D-A763-4BA0-B159-D2B0DF0940F1}" presName="level3hierChild" presStyleCnt="0"/>
      <dgm:spPr/>
    </dgm:pt>
    <dgm:pt modelId="{B8CDDFB2-28EC-4C6C-B89A-00B5A1EFF7CC}" type="pres">
      <dgm:prSet presAssocID="{547BA1BF-95F9-4074-A530-DF797033A2A3}" presName="conn2-1" presStyleLbl="parChTrans1D2" presStyleIdx="2" presStyleCnt="3"/>
      <dgm:spPr/>
      <dgm:t>
        <a:bodyPr/>
        <a:lstStyle/>
        <a:p>
          <a:endParaRPr lang="en-GB"/>
        </a:p>
      </dgm:t>
    </dgm:pt>
    <dgm:pt modelId="{7BD18130-17B7-494F-841B-FC66612F90D2}" type="pres">
      <dgm:prSet presAssocID="{547BA1BF-95F9-4074-A530-DF797033A2A3}" presName="connTx" presStyleLbl="parChTrans1D2" presStyleIdx="2" presStyleCnt="3"/>
      <dgm:spPr/>
      <dgm:t>
        <a:bodyPr/>
        <a:lstStyle/>
        <a:p>
          <a:endParaRPr lang="en-GB"/>
        </a:p>
      </dgm:t>
    </dgm:pt>
    <dgm:pt modelId="{70F1FCB1-F018-43C3-9B7B-17C8288C84CB}" type="pres">
      <dgm:prSet presAssocID="{F8AA59D6-5A6F-4C25-96B6-077F8BDAE138}" presName="root2" presStyleCnt="0"/>
      <dgm:spPr/>
    </dgm:pt>
    <dgm:pt modelId="{309F8A74-BCD9-4CAD-8F0A-957EB2B7E58F}" type="pres">
      <dgm:prSet presAssocID="{F8AA59D6-5A6F-4C25-96B6-077F8BDAE138}" presName="LevelTwoTextNode" presStyleLbl="node2" presStyleIdx="2" presStyleCnt="3">
        <dgm:presLayoutVars>
          <dgm:chPref val="3"/>
        </dgm:presLayoutVars>
      </dgm:prSet>
      <dgm:spPr/>
      <dgm:t>
        <a:bodyPr/>
        <a:lstStyle/>
        <a:p>
          <a:endParaRPr lang="en-GB"/>
        </a:p>
      </dgm:t>
    </dgm:pt>
    <dgm:pt modelId="{6EE761BD-20A8-43C4-ADA1-7CF7F9DC044B}" type="pres">
      <dgm:prSet presAssocID="{F8AA59D6-5A6F-4C25-96B6-077F8BDAE138}" presName="level3hierChild" presStyleCnt="0"/>
      <dgm:spPr/>
    </dgm:pt>
    <dgm:pt modelId="{CE14237B-10EB-46AF-8A0C-DA10D9136909}" type="pres">
      <dgm:prSet presAssocID="{EFC8D3A8-0927-48C8-940B-8BE75E6193B1}" presName="conn2-1" presStyleLbl="parChTrans1D3" presStyleIdx="3" presStyleCnt="4"/>
      <dgm:spPr/>
      <dgm:t>
        <a:bodyPr/>
        <a:lstStyle/>
        <a:p>
          <a:endParaRPr lang="en-GB"/>
        </a:p>
      </dgm:t>
    </dgm:pt>
    <dgm:pt modelId="{E8D5CA55-C97C-447C-8334-71D8354B8759}" type="pres">
      <dgm:prSet presAssocID="{EFC8D3A8-0927-48C8-940B-8BE75E6193B1}" presName="connTx" presStyleLbl="parChTrans1D3" presStyleIdx="3" presStyleCnt="4"/>
      <dgm:spPr/>
      <dgm:t>
        <a:bodyPr/>
        <a:lstStyle/>
        <a:p>
          <a:endParaRPr lang="en-GB"/>
        </a:p>
      </dgm:t>
    </dgm:pt>
    <dgm:pt modelId="{E2A53C87-8F48-4B10-B265-8E2FD1CF2E7B}" type="pres">
      <dgm:prSet presAssocID="{3B092462-E06E-4C21-B6B6-E0292CAF7313}" presName="root2" presStyleCnt="0"/>
      <dgm:spPr/>
    </dgm:pt>
    <dgm:pt modelId="{4CEB896C-305A-4E88-8751-14AD9766B2A8}" type="pres">
      <dgm:prSet presAssocID="{3B092462-E06E-4C21-B6B6-E0292CAF7313}" presName="LevelTwoTextNode" presStyleLbl="node3" presStyleIdx="3" presStyleCnt="4">
        <dgm:presLayoutVars>
          <dgm:chPref val="3"/>
        </dgm:presLayoutVars>
      </dgm:prSet>
      <dgm:spPr/>
      <dgm:t>
        <a:bodyPr/>
        <a:lstStyle/>
        <a:p>
          <a:endParaRPr lang="en-GB"/>
        </a:p>
      </dgm:t>
    </dgm:pt>
    <dgm:pt modelId="{25F4934B-4541-4AAB-B37F-A2F880BB26E1}" type="pres">
      <dgm:prSet presAssocID="{3B092462-E06E-4C21-B6B6-E0292CAF7313}" presName="level3hierChild" presStyleCnt="0"/>
      <dgm:spPr/>
    </dgm:pt>
  </dgm:ptLst>
  <dgm:cxnLst>
    <dgm:cxn modelId="{9CED8AA2-02F9-4543-B3E4-6160C4459708}" type="presOf" srcId="{3447C95A-0DB3-46DE-8DC8-F7555E22BE03}" destId="{48EC3D16-48C2-46FA-B72A-85BAE06CAC55}" srcOrd="0" destOrd="0" presId="urn:microsoft.com/office/officeart/2005/8/layout/hierarchy2"/>
    <dgm:cxn modelId="{9F8A9436-0913-4155-8049-5603F2FCCC5B}" type="presOf" srcId="{E1C45605-6BE9-4366-8516-377F6357490E}" destId="{CCAE8D17-A844-422E-954C-C64B0D90DB67}" srcOrd="1" destOrd="0" presId="urn:microsoft.com/office/officeart/2005/8/layout/hierarchy2"/>
    <dgm:cxn modelId="{E2EA1580-B66F-499C-BC0B-DE5DB1E8BAA5}" type="presOf" srcId="{B439C4B6-7532-4466-87EA-C3A4BC69A27E}" destId="{5388D0A6-5761-49A2-9496-147387F21C41}" srcOrd="0" destOrd="0" presId="urn:microsoft.com/office/officeart/2005/8/layout/hierarchy2"/>
    <dgm:cxn modelId="{BE05FCAD-5E93-4EC3-A1E1-55EAC4FCE3C8}" type="presOf" srcId="{2CCDD070-354D-4A38-8CB9-A7175A10F12F}" destId="{AEC87486-0119-4960-A6BE-C8DEE2486469}" srcOrd="0" destOrd="0" presId="urn:microsoft.com/office/officeart/2005/8/layout/hierarchy2"/>
    <dgm:cxn modelId="{F00698C3-8327-422B-B3D8-828670DE5806}" type="presOf" srcId="{F5191125-C735-43C3-983A-6E59564BF470}" destId="{9DAF1D06-00EE-4C8F-850E-CA77406EC90A}" srcOrd="0" destOrd="0" presId="urn:microsoft.com/office/officeart/2005/8/layout/hierarchy2"/>
    <dgm:cxn modelId="{C72A2458-BFD2-4885-8F09-1E818156E17D}" srcId="{2CCDD070-354D-4A38-8CB9-A7175A10F12F}" destId="{002EA879-99E2-422D-8D11-8C7681EB506C}" srcOrd="1" destOrd="0" parTransId="{7442C1B9-EADE-4E00-BF77-8F5FDA69AA64}" sibTransId="{078DBD18-B132-4746-B3D1-63B37C942833}"/>
    <dgm:cxn modelId="{78829806-DDA5-484C-AA1D-94B08D67AA77}" type="presOf" srcId="{4E92CE57-27AF-4FB2-B4D9-B1AC3198A1A3}" destId="{3081BFEF-FFCD-4272-8627-28E21A6E1275}" srcOrd="0" destOrd="0" presId="urn:microsoft.com/office/officeart/2005/8/layout/hierarchy2"/>
    <dgm:cxn modelId="{CA607D9D-F1C0-4D37-83F1-DC4FF6D3CB80}" type="presOf" srcId="{F8AA59D6-5A6F-4C25-96B6-077F8BDAE138}" destId="{309F8A74-BCD9-4CAD-8F0A-957EB2B7E58F}" srcOrd="0" destOrd="0" presId="urn:microsoft.com/office/officeart/2005/8/layout/hierarchy2"/>
    <dgm:cxn modelId="{3F4B491E-A23F-425D-86AB-FE1C95A6420E}" type="presOf" srcId="{E1C45605-6BE9-4366-8516-377F6357490E}" destId="{CCFF96FF-4F97-48F1-B824-324DFBC5040B}" srcOrd="0" destOrd="0" presId="urn:microsoft.com/office/officeart/2005/8/layout/hierarchy2"/>
    <dgm:cxn modelId="{269934D2-5F74-43CA-810F-2811BCFF1D96}" type="presOf" srcId="{3B092462-E06E-4C21-B6B6-E0292CAF7313}" destId="{4CEB896C-305A-4E88-8751-14AD9766B2A8}" srcOrd="0" destOrd="0" presId="urn:microsoft.com/office/officeart/2005/8/layout/hierarchy2"/>
    <dgm:cxn modelId="{ACEDC43A-188C-4FD3-AFE7-25C73BDB7FF6}" type="presOf" srcId="{547BA1BF-95F9-4074-A530-DF797033A2A3}" destId="{B8CDDFB2-28EC-4C6C-B89A-00B5A1EFF7CC}" srcOrd="0" destOrd="0" presId="urn:microsoft.com/office/officeart/2005/8/layout/hierarchy2"/>
    <dgm:cxn modelId="{61AEC254-B785-42E7-A53C-409D07DDAE1B}" srcId="{F5191125-C735-43C3-983A-6E59564BF470}" destId="{426717B5-3913-498F-8176-56F68FB74028}" srcOrd="0" destOrd="0" parTransId="{EB707DC5-716A-4B44-8F1E-8B7E75214B6E}" sibTransId="{2C6611A9-3158-40DB-AA4D-355223B223DC}"/>
    <dgm:cxn modelId="{77245AAF-CFBF-49C9-BD1F-D2131FD789AE}" type="presOf" srcId="{7442C1B9-EADE-4E00-BF77-8F5FDA69AA64}" destId="{37F01685-A0B0-4AEE-AA54-4DC9574DBCEC}" srcOrd="0" destOrd="0" presId="urn:microsoft.com/office/officeart/2005/8/layout/hierarchy2"/>
    <dgm:cxn modelId="{BBFC17D7-E685-4F0E-A3EC-276384878464}" type="presOf" srcId="{7442C1B9-EADE-4E00-BF77-8F5FDA69AA64}" destId="{8049F6A3-57B0-4A5B-B1DF-BFB5B25864FB}" srcOrd="1" destOrd="0" presId="urn:microsoft.com/office/officeart/2005/8/layout/hierarchy2"/>
    <dgm:cxn modelId="{EF136A8A-3823-496D-B996-E437D892BB7C}" type="presOf" srcId="{002EA879-99E2-422D-8D11-8C7681EB506C}" destId="{EC924BFE-5603-4787-BB93-78AE66942027}" srcOrd="0" destOrd="0" presId="urn:microsoft.com/office/officeart/2005/8/layout/hierarchy2"/>
    <dgm:cxn modelId="{C9D91788-D147-47B7-9775-71EA9A822AB0}" type="presOf" srcId="{EFC8D3A8-0927-48C8-940B-8BE75E6193B1}" destId="{CE14237B-10EB-46AF-8A0C-DA10D9136909}" srcOrd="0" destOrd="0" presId="urn:microsoft.com/office/officeart/2005/8/layout/hierarchy2"/>
    <dgm:cxn modelId="{67DA91EC-02A0-4EB6-8B2D-7B5F23971DA1}" srcId="{426717B5-3913-498F-8176-56F68FB74028}" destId="{B439C4B6-7532-4466-87EA-C3A4BC69A27E}" srcOrd="1" destOrd="0" parTransId="{9A906FDB-2F40-438D-9309-2676B3BF25C5}" sibTransId="{D4A81A19-B1CD-43BD-8662-089BE2222658}"/>
    <dgm:cxn modelId="{E4292D1A-1F91-4F81-955E-7065CD0E500C}" type="presOf" srcId="{9A906FDB-2F40-438D-9309-2676B3BF25C5}" destId="{6F49C6F5-106B-459D-8538-57DE67D7B121}" srcOrd="1" destOrd="0" presId="urn:microsoft.com/office/officeart/2005/8/layout/hierarchy2"/>
    <dgm:cxn modelId="{30FC2BA2-386F-43D7-A8EB-E348805DEE29}" type="presOf" srcId="{1CBAD080-77B3-400B-B6FC-F29861395F18}" destId="{ECA68C2B-10B3-4A3C-825D-2AD8C57691E0}" srcOrd="0" destOrd="0" presId="urn:microsoft.com/office/officeart/2005/8/layout/hierarchy2"/>
    <dgm:cxn modelId="{214BC94A-E658-44AE-B71D-B24C18001DE5}" type="presOf" srcId="{426717B5-3913-498F-8176-56F68FB74028}" destId="{8DDBE470-2AEE-45FB-BD0D-03FBDDEADEF6}" srcOrd="0" destOrd="0" presId="urn:microsoft.com/office/officeart/2005/8/layout/hierarchy2"/>
    <dgm:cxn modelId="{16BD88FA-21AA-4863-91F6-48B3FC6D7814}" type="presOf" srcId="{9A906FDB-2F40-438D-9309-2676B3BF25C5}" destId="{EBA96B95-0E2E-4CFF-A535-478E8AD83BBF}" srcOrd="0" destOrd="0" presId="urn:microsoft.com/office/officeart/2005/8/layout/hierarchy2"/>
    <dgm:cxn modelId="{F3169464-5BCB-4CDA-A8A0-4BAD0371F566}" type="presOf" srcId="{1CBAD080-77B3-400B-B6FC-F29861395F18}" destId="{69ECF12D-4FCA-453D-BB74-E07E2F3AFF20}" srcOrd="1" destOrd="0" presId="urn:microsoft.com/office/officeart/2005/8/layout/hierarchy2"/>
    <dgm:cxn modelId="{DF86BD47-EB25-425D-A87A-A6F7167058E8}" type="presOf" srcId="{547BA1BF-95F9-4074-A530-DF797033A2A3}" destId="{7BD18130-17B7-494F-841B-FC66612F90D2}" srcOrd="1" destOrd="0" presId="urn:microsoft.com/office/officeart/2005/8/layout/hierarchy2"/>
    <dgm:cxn modelId="{810CE7E4-AC55-4BDE-88EA-E32A8580C37F}" type="presOf" srcId="{3447C95A-0DB3-46DE-8DC8-F7555E22BE03}" destId="{45852372-BAB0-443D-9250-C2F855A9C2D1}" srcOrd="1" destOrd="0" presId="urn:microsoft.com/office/officeart/2005/8/layout/hierarchy2"/>
    <dgm:cxn modelId="{745CB946-1638-497D-90B9-157D09E9875A}" srcId="{B439C4B6-7532-4466-87EA-C3A4BC69A27E}" destId="{4C08DC2D-A763-4BA0-B159-D2B0DF0940F1}" srcOrd="0" destOrd="0" parTransId="{3447C95A-0DB3-46DE-8DC8-F7555E22BE03}" sibTransId="{394E6F0C-4027-4E6B-AF33-0FA31401BF0E}"/>
    <dgm:cxn modelId="{1E094208-C539-456F-B1F3-4B21EEACD893}" type="presOf" srcId="{4C08DC2D-A763-4BA0-B159-D2B0DF0940F1}" destId="{03C6A34E-A88E-43FF-9607-1DDDABF2ACBC}" srcOrd="0" destOrd="0" presId="urn:microsoft.com/office/officeart/2005/8/layout/hierarchy2"/>
    <dgm:cxn modelId="{6CD26E77-F139-4D33-A40A-A6E0EF373686}" srcId="{426717B5-3913-498F-8176-56F68FB74028}" destId="{2CCDD070-354D-4A38-8CB9-A7175A10F12F}" srcOrd="0" destOrd="0" parTransId="{E1C45605-6BE9-4366-8516-377F6357490E}" sibTransId="{0C88ACC0-ACB8-4629-BDF8-43C520B04E1D}"/>
    <dgm:cxn modelId="{D88F14B3-AEAC-4616-9287-2FF8A3467AB6}" srcId="{426717B5-3913-498F-8176-56F68FB74028}" destId="{F8AA59D6-5A6F-4C25-96B6-077F8BDAE138}" srcOrd="2" destOrd="0" parTransId="{547BA1BF-95F9-4074-A530-DF797033A2A3}" sibTransId="{3B759C00-C5F9-4CF4-A28D-BC20111D3863}"/>
    <dgm:cxn modelId="{47B37CD5-A2F5-4F27-99C2-3D9EF8DAD439}" srcId="{F8AA59D6-5A6F-4C25-96B6-077F8BDAE138}" destId="{3B092462-E06E-4C21-B6B6-E0292CAF7313}" srcOrd="0" destOrd="0" parTransId="{EFC8D3A8-0927-48C8-940B-8BE75E6193B1}" sibTransId="{F0F1B1BA-1563-4BE7-873A-5B7AE319E4F8}"/>
    <dgm:cxn modelId="{9AEA5ED3-EA7C-463B-856F-A7A15F5B22AA}" type="presOf" srcId="{EFC8D3A8-0927-48C8-940B-8BE75E6193B1}" destId="{E8D5CA55-C97C-447C-8334-71D8354B8759}" srcOrd="1" destOrd="0" presId="urn:microsoft.com/office/officeart/2005/8/layout/hierarchy2"/>
    <dgm:cxn modelId="{4E9BF166-326C-41ED-B3F9-19D4942AE890}" srcId="{2CCDD070-354D-4A38-8CB9-A7175A10F12F}" destId="{4E92CE57-27AF-4FB2-B4D9-B1AC3198A1A3}" srcOrd="0" destOrd="0" parTransId="{1CBAD080-77B3-400B-B6FC-F29861395F18}" sibTransId="{9FCB16D5-F219-4726-8288-CADD46B55718}"/>
    <dgm:cxn modelId="{CEC9C0FB-F9F8-4B02-909A-2DC2D542FEAA}" type="presParOf" srcId="{9DAF1D06-00EE-4C8F-850E-CA77406EC90A}" destId="{0BBEAC0F-2F54-4424-8ECB-C9332B293688}" srcOrd="0" destOrd="0" presId="urn:microsoft.com/office/officeart/2005/8/layout/hierarchy2"/>
    <dgm:cxn modelId="{DA532817-AE5B-4EDC-B6DB-D40159CBAE16}" type="presParOf" srcId="{0BBEAC0F-2F54-4424-8ECB-C9332B293688}" destId="{8DDBE470-2AEE-45FB-BD0D-03FBDDEADEF6}" srcOrd="0" destOrd="0" presId="urn:microsoft.com/office/officeart/2005/8/layout/hierarchy2"/>
    <dgm:cxn modelId="{31E29983-BC10-4390-B2DB-FDFAF4F1FBF4}" type="presParOf" srcId="{0BBEAC0F-2F54-4424-8ECB-C9332B293688}" destId="{4794D2CF-85B9-4346-A74D-1789781796DF}" srcOrd="1" destOrd="0" presId="urn:microsoft.com/office/officeart/2005/8/layout/hierarchy2"/>
    <dgm:cxn modelId="{F6369FB8-F63E-4868-95CA-523849ED8552}" type="presParOf" srcId="{4794D2CF-85B9-4346-A74D-1789781796DF}" destId="{CCFF96FF-4F97-48F1-B824-324DFBC5040B}" srcOrd="0" destOrd="0" presId="urn:microsoft.com/office/officeart/2005/8/layout/hierarchy2"/>
    <dgm:cxn modelId="{F29B41C5-B631-4AA9-8FF3-1F431678D9CF}" type="presParOf" srcId="{CCFF96FF-4F97-48F1-B824-324DFBC5040B}" destId="{CCAE8D17-A844-422E-954C-C64B0D90DB67}" srcOrd="0" destOrd="0" presId="urn:microsoft.com/office/officeart/2005/8/layout/hierarchy2"/>
    <dgm:cxn modelId="{DDAC7BA2-8E1D-4B33-83E6-15382CF24F26}" type="presParOf" srcId="{4794D2CF-85B9-4346-A74D-1789781796DF}" destId="{4619BFAA-D8D2-4CC0-845C-12E6916A156F}" srcOrd="1" destOrd="0" presId="urn:microsoft.com/office/officeart/2005/8/layout/hierarchy2"/>
    <dgm:cxn modelId="{529709CC-A04F-403D-93DF-74C04AD9B450}" type="presParOf" srcId="{4619BFAA-D8D2-4CC0-845C-12E6916A156F}" destId="{AEC87486-0119-4960-A6BE-C8DEE2486469}" srcOrd="0" destOrd="0" presId="urn:microsoft.com/office/officeart/2005/8/layout/hierarchy2"/>
    <dgm:cxn modelId="{6A972F74-FB37-4423-8471-0C644FA7E186}" type="presParOf" srcId="{4619BFAA-D8D2-4CC0-845C-12E6916A156F}" destId="{46DB2349-0464-47EB-8326-0EF0FE057843}" srcOrd="1" destOrd="0" presId="urn:microsoft.com/office/officeart/2005/8/layout/hierarchy2"/>
    <dgm:cxn modelId="{87E1A091-7832-4315-87BB-44649C75A04F}" type="presParOf" srcId="{46DB2349-0464-47EB-8326-0EF0FE057843}" destId="{ECA68C2B-10B3-4A3C-825D-2AD8C57691E0}" srcOrd="0" destOrd="0" presId="urn:microsoft.com/office/officeart/2005/8/layout/hierarchy2"/>
    <dgm:cxn modelId="{AA1480CD-BEB2-4EDA-9FA0-99D7DEFC1E8D}" type="presParOf" srcId="{ECA68C2B-10B3-4A3C-825D-2AD8C57691E0}" destId="{69ECF12D-4FCA-453D-BB74-E07E2F3AFF20}" srcOrd="0" destOrd="0" presId="urn:microsoft.com/office/officeart/2005/8/layout/hierarchy2"/>
    <dgm:cxn modelId="{54617834-522A-49FE-B67F-72EFAFA1B583}" type="presParOf" srcId="{46DB2349-0464-47EB-8326-0EF0FE057843}" destId="{50ADCFD4-0A74-4926-8398-655840451C01}" srcOrd="1" destOrd="0" presId="urn:microsoft.com/office/officeart/2005/8/layout/hierarchy2"/>
    <dgm:cxn modelId="{C81965C8-4531-4DD6-9F94-EA2EE907A06C}" type="presParOf" srcId="{50ADCFD4-0A74-4926-8398-655840451C01}" destId="{3081BFEF-FFCD-4272-8627-28E21A6E1275}" srcOrd="0" destOrd="0" presId="urn:microsoft.com/office/officeart/2005/8/layout/hierarchy2"/>
    <dgm:cxn modelId="{774EA3E0-59C0-4E54-A8D5-6B1240CF693F}" type="presParOf" srcId="{50ADCFD4-0A74-4926-8398-655840451C01}" destId="{A4F17732-D4A1-4E2C-95B1-DA3F96782BC1}" srcOrd="1" destOrd="0" presId="urn:microsoft.com/office/officeart/2005/8/layout/hierarchy2"/>
    <dgm:cxn modelId="{83B5A761-674A-4D50-A4A9-070982F88EEC}" type="presParOf" srcId="{46DB2349-0464-47EB-8326-0EF0FE057843}" destId="{37F01685-A0B0-4AEE-AA54-4DC9574DBCEC}" srcOrd="2" destOrd="0" presId="urn:microsoft.com/office/officeart/2005/8/layout/hierarchy2"/>
    <dgm:cxn modelId="{A0F488F1-E356-4C22-8EB7-A8C2CCEF35AB}" type="presParOf" srcId="{37F01685-A0B0-4AEE-AA54-4DC9574DBCEC}" destId="{8049F6A3-57B0-4A5B-B1DF-BFB5B25864FB}" srcOrd="0" destOrd="0" presId="urn:microsoft.com/office/officeart/2005/8/layout/hierarchy2"/>
    <dgm:cxn modelId="{D96922A0-EE14-4632-A714-CF3DF9824F6F}" type="presParOf" srcId="{46DB2349-0464-47EB-8326-0EF0FE057843}" destId="{455834BC-60EA-4E6E-AC5D-F2A0A44578A3}" srcOrd="3" destOrd="0" presId="urn:microsoft.com/office/officeart/2005/8/layout/hierarchy2"/>
    <dgm:cxn modelId="{775D94D2-3E20-40E1-9B09-94C646A0CE78}" type="presParOf" srcId="{455834BC-60EA-4E6E-AC5D-F2A0A44578A3}" destId="{EC924BFE-5603-4787-BB93-78AE66942027}" srcOrd="0" destOrd="0" presId="urn:microsoft.com/office/officeart/2005/8/layout/hierarchy2"/>
    <dgm:cxn modelId="{B45D6834-679C-47C6-BA3A-40CE9A5BE075}" type="presParOf" srcId="{455834BC-60EA-4E6E-AC5D-F2A0A44578A3}" destId="{48458F30-2FBA-4AF7-889E-3109DD757CEC}" srcOrd="1" destOrd="0" presId="urn:microsoft.com/office/officeart/2005/8/layout/hierarchy2"/>
    <dgm:cxn modelId="{C35CAE1B-5DA1-4A52-9F89-F84A253807E0}" type="presParOf" srcId="{4794D2CF-85B9-4346-A74D-1789781796DF}" destId="{EBA96B95-0E2E-4CFF-A535-478E8AD83BBF}" srcOrd="2" destOrd="0" presId="urn:microsoft.com/office/officeart/2005/8/layout/hierarchy2"/>
    <dgm:cxn modelId="{351905C9-93CA-4F53-BAE2-E5E9579638DE}" type="presParOf" srcId="{EBA96B95-0E2E-4CFF-A535-478E8AD83BBF}" destId="{6F49C6F5-106B-459D-8538-57DE67D7B121}" srcOrd="0" destOrd="0" presId="urn:microsoft.com/office/officeart/2005/8/layout/hierarchy2"/>
    <dgm:cxn modelId="{9E9B50A4-A503-40AE-B18F-0A444F1C6838}" type="presParOf" srcId="{4794D2CF-85B9-4346-A74D-1789781796DF}" destId="{225D381C-15DB-487F-B963-F7222E01EFC9}" srcOrd="3" destOrd="0" presId="urn:microsoft.com/office/officeart/2005/8/layout/hierarchy2"/>
    <dgm:cxn modelId="{BF6F888A-CAFF-4957-B69F-4E9433C28212}" type="presParOf" srcId="{225D381C-15DB-487F-B963-F7222E01EFC9}" destId="{5388D0A6-5761-49A2-9496-147387F21C41}" srcOrd="0" destOrd="0" presId="urn:microsoft.com/office/officeart/2005/8/layout/hierarchy2"/>
    <dgm:cxn modelId="{A4A88502-B936-4A18-8E43-B64C1F5A7E5D}" type="presParOf" srcId="{225D381C-15DB-487F-B963-F7222E01EFC9}" destId="{1D0E734E-81DB-4BE5-A734-29B1F507A1A4}" srcOrd="1" destOrd="0" presId="urn:microsoft.com/office/officeart/2005/8/layout/hierarchy2"/>
    <dgm:cxn modelId="{AB3C0C1C-72D9-4C69-ACF0-9217F54FE43F}" type="presParOf" srcId="{1D0E734E-81DB-4BE5-A734-29B1F507A1A4}" destId="{48EC3D16-48C2-46FA-B72A-85BAE06CAC55}" srcOrd="0" destOrd="0" presId="urn:microsoft.com/office/officeart/2005/8/layout/hierarchy2"/>
    <dgm:cxn modelId="{59C6CD07-14B5-4DAD-A187-D577555D36F3}" type="presParOf" srcId="{48EC3D16-48C2-46FA-B72A-85BAE06CAC55}" destId="{45852372-BAB0-443D-9250-C2F855A9C2D1}" srcOrd="0" destOrd="0" presId="urn:microsoft.com/office/officeart/2005/8/layout/hierarchy2"/>
    <dgm:cxn modelId="{5B44E44D-E75F-4EAF-8F85-FF9EE23FF39B}" type="presParOf" srcId="{1D0E734E-81DB-4BE5-A734-29B1F507A1A4}" destId="{26C56945-A66D-490F-B8E7-743ED1E4C18B}" srcOrd="1" destOrd="0" presId="urn:microsoft.com/office/officeart/2005/8/layout/hierarchy2"/>
    <dgm:cxn modelId="{0F18CA82-666C-4684-98A8-B69303F5C0BD}" type="presParOf" srcId="{26C56945-A66D-490F-B8E7-743ED1E4C18B}" destId="{03C6A34E-A88E-43FF-9607-1DDDABF2ACBC}" srcOrd="0" destOrd="0" presId="urn:microsoft.com/office/officeart/2005/8/layout/hierarchy2"/>
    <dgm:cxn modelId="{2F4D94A1-D069-4251-8938-D65C4560CB2B}" type="presParOf" srcId="{26C56945-A66D-490F-B8E7-743ED1E4C18B}" destId="{C67C84E9-610E-4092-849B-C91010B81BDE}" srcOrd="1" destOrd="0" presId="urn:microsoft.com/office/officeart/2005/8/layout/hierarchy2"/>
    <dgm:cxn modelId="{990FC19D-9795-438D-9834-AD08BA992582}" type="presParOf" srcId="{4794D2CF-85B9-4346-A74D-1789781796DF}" destId="{B8CDDFB2-28EC-4C6C-B89A-00B5A1EFF7CC}" srcOrd="4" destOrd="0" presId="urn:microsoft.com/office/officeart/2005/8/layout/hierarchy2"/>
    <dgm:cxn modelId="{4179C7B6-7564-4A1D-868F-254231AECBD7}" type="presParOf" srcId="{B8CDDFB2-28EC-4C6C-B89A-00B5A1EFF7CC}" destId="{7BD18130-17B7-494F-841B-FC66612F90D2}" srcOrd="0" destOrd="0" presId="urn:microsoft.com/office/officeart/2005/8/layout/hierarchy2"/>
    <dgm:cxn modelId="{9F444395-2B4C-48E9-8D2D-AFAB9397B772}" type="presParOf" srcId="{4794D2CF-85B9-4346-A74D-1789781796DF}" destId="{70F1FCB1-F018-43C3-9B7B-17C8288C84CB}" srcOrd="5" destOrd="0" presId="urn:microsoft.com/office/officeart/2005/8/layout/hierarchy2"/>
    <dgm:cxn modelId="{10399773-0220-4157-8D3E-CB171DEDB46A}" type="presParOf" srcId="{70F1FCB1-F018-43C3-9B7B-17C8288C84CB}" destId="{309F8A74-BCD9-4CAD-8F0A-957EB2B7E58F}" srcOrd="0" destOrd="0" presId="urn:microsoft.com/office/officeart/2005/8/layout/hierarchy2"/>
    <dgm:cxn modelId="{2F71586E-F72B-41D8-B066-BCC77108506C}" type="presParOf" srcId="{70F1FCB1-F018-43C3-9B7B-17C8288C84CB}" destId="{6EE761BD-20A8-43C4-ADA1-7CF7F9DC044B}" srcOrd="1" destOrd="0" presId="urn:microsoft.com/office/officeart/2005/8/layout/hierarchy2"/>
    <dgm:cxn modelId="{1B7C49C8-09B5-4BEE-BBFF-9A2FC6D882A7}" type="presParOf" srcId="{6EE761BD-20A8-43C4-ADA1-7CF7F9DC044B}" destId="{CE14237B-10EB-46AF-8A0C-DA10D9136909}" srcOrd="0" destOrd="0" presId="urn:microsoft.com/office/officeart/2005/8/layout/hierarchy2"/>
    <dgm:cxn modelId="{2114AA12-0C35-4AAA-A3A6-29F3064A6DF3}" type="presParOf" srcId="{CE14237B-10EB-46AF-8A0C-DA10D9136909}" destId="{E8D5CA55-C97C-447C-8334-71D8354B8759}" srcOrd="0" destOrd="0" presId="urn:microsoft.com/office/officeart/2005/8/layout/hierarchy2"/>
    <dgm:cxn modelId="{16CD4B19-A1D7-4981-A636-284EC6C5324E}" type="presParOf" srcId="{6EE761BD-20A8-43C4-ADA1-7CF7F9DC044B}" destId="{E2A53C87-8F48-4B10-B265-8E2FD1CF2E7B}" srcOrd="1" destOrd="0" presId="urn:microsoft.com/office/officeart/2005/8/layout/hierarchy2"/>
    <dgm:cxn modelId="{C3126F80-59D6-4CF9-AC57-BEE971A11FED}" type="presParOf" srcId="{E2A53C87-8F48-4B10-B265-8E2FD1CF2E7B}" destId="{4CEB896C-305A-4E88-8751-14AD9766B2A8}" srcOrd="0" destOrd="0" presId="urn:microsoft.com/office/officeart/2005/8/layout/hierarchy2"/>
    <dgm:cxn modelId="{B2A2DAAA-2474-4170-8EBD-5F810B6372B0}" type="presParOf" srcId="{E2A53C87-8F48-4B10-B265-8E2FD1CF2E7B}" destId="{25F4934B-4541-4AAB-B37F-A2F880BB26E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191125-C735-43C3-983A-6E59564BF47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GB"/>
        </a:p>
      </dgm:t>
    </dgm:pt>
    <dgm:pt modelId="{426717B5-3913-498F-8176-56F68FB74028}">
      <dgm:prSet phldrT="[Text]" custT="1"/>
      <dgm:spPr/>
      <dgm:t>
        <a:bodyPr/>
        <a:lstStyle/>
        <a:p>
          <a:r>
            <a:rPr lang="el-GR" sz="2400" dirty="0" smtClean="0"/>
            <a:t>διαπροσωπική λειτουργία</a:t>
          </a:r>
          <a:endParaRPr lang="en-GB" sz="2400" dirty="0"/>
        </a:p>
      </dgm:t>
    </dgm:pt>
    <dgm:pt modelId="{EB707DC5-716A-4B44-8F1E-8B7E75214B6E}" type="parTrans" cxnId="{61AEC254-B785-42E7-A53C-409D07DDAE1B}">
      <dgm:prSet/>
      <dgm:spPr/>
      <dgm:t>
        <a:bodyPr/>
        <a:lstStyle/>
        <a:p>
          <a:endParaRPr lang="en-GB"/>
        </a:p>
      </dgm:t>
    </dgm:pt>
    <dgm:pt modelId="{2C6611A9-3158-40DB-AA4D-355223B223DC}" type="sibTrans" cxnId="{61AEC254-B785-42E7-A53C-409D07DDAE1B}">
      <dgm:prSet/>
      <dgm:spPr/>
      <dgm:t>
        <a:bodyPr/>
        <a:lstStyle/>
        <a:p>
          <a:endParaRPr lang="en-GB"/>
        </a:p>
      </dgm:t>
    </dgm:pt>
    <dgm:pt modelId="{2CCDD070-354D-4A38-8CB9-A7175A10F12F}">
      <dgm:prSet phldrT="[Text]" custT="1"/>
      <dgm:spPr/>
      <dgm:t>
        <a:bodyPr/>
        <a:lstStyle/>
        <a:p>
          <a:r>
            <a:rPr lang="el-GR" sz="2400" dirty="0" smtClean="0"/>
            <a:t>Γλωσσικές</a:t>
          </a:r>
          <a:r>
            <a:rPr lang="el-GR" sz="2400" baseline="0" dirty="0" smtClean="0"/>
            <a:t> πράξεις</a:t>
          </a:r>
          <a:endParaRPr lang="en-GB" sz="2400" dirty="0"/>
        </a:p>
      </dgm:t>
    </dgm:pt>
    <dgm:pt modelId="{E1C45605-6BE9-4366-8516-377F6357490E}" type="parTrans" cxnId="{6CD26E77-F139-4D33-A40A-A6E0EF373686}">
      <dgm:prSet/>
      <dgm:spPr/>
      <dgm:t>
        <a:bodyPr/>
        <a:lstStyle/>
        <a:p>
          <a:endParaRPr lang="en-GB"/>
        </a:p>
      </dgm:t>
    </dgm:pt>
    <dgm:pt modelId="{0C88ACC0-ACB8-4629-BDF8-43C520B04E1D}" type="sibTrans" cxnId="{6CD26E77-F139-4D33-A40A-A6E0EF373686}">
      <dgm:prSet/>
      <dgm:spPr/>
      <dgm:t>
        <a:bodyPr/>
        <a:lstStyle/>
        <a:p>
          <a:endParaRPr lang="en-GB"/>
        </a:p>
      </dgm:t>
    </dgm:pt>
    <dgm:pt modelId="{4E92CE57-27AF-4FB2-B4D9-B1AC3198A1A3}">
      <dgm:prSet phldrT="[Text]" custT="1"/>
      <dgm:spPr/>
      <dgm:t>
        <a:bodyPr/>
        <a:lstStyle/>
        <a:p>
          <a:r>
            <a:rPr lang="el-GR" sz="2400" dirty="0" smtClean="0"/>
            <a:t>αποφαντικές</a:t>
          </a:r>
          <a:endParaRPr lang="en-GB" sz="2400" dirty="0"/>
        </a:p>
      </dgm:t>
    </dgm:pt>
    <dgm:pt modelId="{1CBAD080-77B3-400B-B6FC-F29861395F18}" type="parTrans" cxnId="{4E9BF166-326C-41ED-B3F9-19D4942AE890}">
      <dgm:prSet/>
      <dgm:spPr/>
      <dgm:t>
        <a:bodyPr/>
        <a:lstStyle/>
        <a:p>
          <a:endParaRPr lang="en-GB"/>
        </a:p>
      </dgm:t>
    </dgm:pt>
    <dgm:pt modelId="{9FCB16D5-F219-4726-8288-CADD46B55718}" type="sibTrans" cxnId="{4E9BF166-326C-41ED-B3F9-19D4942AE890}">
      <dgm:prSet/>
      <dgm:spPr/>
      <dgm:t>
        <a:bodyPr/>
        <a:lstStyle/>
        <a:p>
          <a:endParaRPr lang="en-GB"/>
        </a:p>
      </dgm:t>
    </dgm:pt>
    <dgm:pt modelId="{002EA879-99E2-422D-8D11-8C7681EB506C}">
      <dgm:prSet phldrT="[Text]" custT="1"/>
      <dgm:spPr/>
      <dgm:t>
        <a:bodyPr/>
        <a:lstStyle/>
        <a:p>
          <a:r>
            <a:rPr lang="el-GR" sz="2400" dirty="0" smtClean="0"/>
            <a:t>κατευθυντικές</a:t>
          </a:r>
          <a:endParaRPr lang="en-GB" sz="2400" dirty="0"/>
        </a:p>
      </dgm:t>
    </dgm:pt>
    <dgm:pt modelId="{7442C1B9-EADE-4E00-BF77-8F5FDA69AA64}" type="parTrans" cxnId="{C72A2458-BFD2-4885-8F09-1E818156E17D}">
      <dgm:prSet/>
      <dgm:spPr/>
      <dgm:t>
        <a:bodyPr/>
        <a:lstStyle/>
        <a:p>
          <a:endParaRPr lang="en-GB"/>
        </a:p>
      </dgm:t>
    </dgm:pt>
    <dgm:pt modelId="{078DBD18-B132-4746-B3D1-63B37C942833}" type="sibTrans" cxnId="{C72A2458-BFD2-4885-8F09-1E818156E17D}">
      <dgm:prSet/>
      <dgm:spPr/>
      <dgm:t>
        <a:bodyPr/>
        <a:lstStyle/>
        <a:p>
          <a:endParaRPr lang="en-GB"/>
        </a:p>
      </dgm:t>
    </dgm:pt>
    <dgm:pt modelId="{B439C4B6-7532-4466-87EA-C3A4BC69A27E}">
      <dgm:prSet phldrT="[Text]" custT="1"/>
      <dgm:spPr/>
      <dgm:t>
        <a:bodyPr/>
        <a:lstStyle/>
        <a:p>
          <a:r>
            <a:rPr lang="el-GR" sz="2400" dirty="0" smtClean="0"/>
            <a:t>Τροπικότητα</a:t>
          </a:r>
          <a:endParaRPr lang="en-GB" sz="2400" dirty="0"/>
        </a:p>
      </dgm:t>
    </dgm:pt>
    <dgm:pt modelId="{9A906FDB-2F40-438D-9309-2676B3BF25C5}" type="parTrans" cxnId="{67DA91EC-02A0-4EB6-8B2D-7B5F23971DA1}">
      <dgm:prSet/>
      <dgm:spPr/>
      <dgm:t>
        <a:bodyPr/>
        <a:lstStyle/>
        <a:p>
          <a:endParaRPr lang="en-GB"/>
        </a:p>
      </dgm:t>
    </dgm:pt>
    <dgm:pt modelId="{D4A81A19-B1CD-43BD-8662-089BE2222658}" type="sibTrans" cxnId="{67DA91EC-02A0-4EB6-8B2D-7B5F23971DA1}">
      <dgm:prSet/>
      <dgm:spPr/>
      <dgm:t>
        <a:bodyPr/>
        <a:lstStyle/>
        <a:p>
          <a:endParaRPr lang="en-GB"/>
        </a:p>
      </dgm:t>
    </dgm:pt>
    <dgm:pt modelId="{4C08DC2D-A763-4BA0-B159-D2B0DF0940F1}">
      <dgm:prSet phldrT="[Text]" custT="1"/>
      <dgm:spPr/>
      <dgm:t>
        <a:bodyPr/>
        <a:lstStyle/>
        <a:p>
          <a:r>
            <a:rPr lang="el-GR" sz="2400" dirty="0" smtClean="0"/>
            <a:t>επιστημική</a:t>
          </a:r>
          <a:endParaRPr lang="en-GB" sz="2400" dirty="0"/>
        </a:p>
      </dgm:t>
    </dgm:pt>
    <dgm:pt modelId="{3447C95A-0DB3-46DE-8DC8-F7555E22BE03}" type="parTrans" cxnId="{745CB946-1638-497D-90B9-157D09E9875A}">
      <dgm:prSet/>
      <dgm:spPr/>
      <dgm:t>
        <a:bodyPr/>
        <a:lstStyle/>
        <a:p>
          <a:endParaRPr lang="en-GB"/>
        </a:p>
      </dgm:t>
    </dgm:pt>
    <dgm:pt modelId="{394E6F0C-4027-4E6B-AF33-0FA31401BF0E}" type="sibTrans" cxnId="{745CB946-1638-497D-90B9-157D09E9875A}">
      <dgm:prSet/>
      <dgm:spPr/>
      <dgm:t>
        <a:bodyPr/>
        <a:lstStyle/>
        <a:p>
          <a:endParaRPr lang="en-GB"/>
        </a:p>
      </dgm:t>
    </dgm:pt>
    <dgm:pt modelId="{9A510C8E-7436-4FDD-9B43-7A75B2761A03}">
      <dgm:prSet custT="1"/>
      <dgm:spPr/>
      <dgm:t>
        <a:bodyPr/>
        <a:lstStyle/>
        <a:p>
          <a:r>
            <a:rPr lang="el-GR" sz="2400" dirty="0" smtClean="0"/>
            <a:t>δεοντική</a:t>
          </a:r>
          <a:endParaRPr lang="en-GB" sz="2400" dirty="0"/>
        </a:p>
      </dgm:t>
    </dgm:pt>
    <dgm:pt modelId="{7059A208-E159-464B-86B8-9FC5B7A0C99B}" type="parTrans" cxnId="{18B8EBD9-E27B-4715-B23A-98D76886DEAD}">
      <dgm:prSet/>
      <dgm:spPr/>
      <dgm:t>
        <a:bodyPr/>
        <a:lstStyle/>
        <a:p>
          <a:endParaRPr lang="en-GB"/>
        </a:p>
      </dgm:t>
    </dgm:pt>
    <dgm:pt modelId="{195C37AD-5A14-4442-B4A2-DC4F8F092E44}" type="sibTrans" cxnId="{18B8EBD9-E27B-4715-B23A-98D76886DEAD}">
      <dgm:prSet/>
      <dgm:spPr/>
      <dgm:t>
        <a:bodyPr/>
        <a:lstStyle/>
        <a:p>
          <a:endParaRPr lang="en-GB"/>
        </a:p>
      </dgm:t>
    </dgm:pt>
    <dgm:pt modelId="{483C6A2B-9152-4526-8134-4B29189B17BD}">
      <dgm:prSet custT="1"/>
      <dgm:spPr/>
      <dgm:t>
        <a:bodyPr/>
        <a:lstStyle/>
        <a:p>
          <a:r>
            <a:rPr lang="el-GR" sz="2400" dirty="0" smtClean="0"/>
            <a:t>αξιολογική</a:t>
          </a:r>
          <a:r>
            <a:rPr lang="el-GR" sz="3100" dirty="0" smtClean="0"/>
            <a:t> </a:t>
          </a:r>
          <a:endParaRPr lang="en-GB" sz="3100" dirty="0"/>
        </a:p>
      </dgm:t>
    </dgm:pt>
    <dgm:pt modelId="{FD4487C0-745F-4BA8-8756-0C90BB27DE7F}" type="parTrans" cxnId="{68AE055E-1B3F-4342-A114-39D495564F64}">
      <dgm:prSet/>
      <dgm:spPr/>
      <dgm:t>
        <a:bodyPr/>
        <a:lstStyle/>
        <a:p>
          <a:endParaRPr lang="en-GB"/>
        </a:p>
      </dgm:t>
    </dgm:pt>
    <dgm:pt modelId="{15FDEF6D-A7D1-41F0-AC96-FA64095C56E8}" type="sibTrans" cxnId="{68AE055E-1B3F-4342-A114-39D495564F64}">
      <dgm:prSet/>
      <dgm:spPr/>
      <dgm:t>
        <a:bodyPr/>
        <a:lstStyle/>
        <a:p>
          <a:endParaRPr lang="en-GB"/>
        </a:p>
      </dgm:t>
    </dgm:pt>
    <dgm:pt modelId="{9DAF1D06-00EE-4C8F-850E-CA77406EC90A}" type="pres">
      <dgm:prSet presAssocID="{F5191125-C735-43C3-983A-6E59564BF470}" presName="diagram" presStyleCnt="0">
        <dgm:presLayoutVars>
          <dgm:chPref val="1"/>
          <dgm:dir/>
          <dgm:animOne val="branch"/>
          <dgm:animLvl val="lvl"/>
          <dgm:resizeHandles val="exact"/>
        </dgm:presLayoutVars>
      </dgm:prSet>
      <dgm:spPr/>
      <dgm:t>
        <a:bodyPr/>
        <a:lstStyle/>
        <a:p>
          <a:endParaRPr lang="en-GB"/>
        </a:p>
      </dgm:t>
    </dgm:pt>
    <dgm:pt modelId="{0BBEAC0F-2F54-4424-8ECB-C9332B293688}" type="pres">
      <dgm:prSet presAssocID="{426717B5-3913-498F-8176-56F68FB74028}" presName="root1" presStyleCnt="0"/>
      <dgm:spPr/>
    </dgm:pt>
    <dgm:pt modelId="{8DDBE470-2AEE-45FB-BD0D-03FBDDEADEF6}" type="pres">
      <dgm:prSet presAssocID="{426717B5-3913-498F-8176-56F68FB74028}" presName="LevelOneTextNode" presStyleLbl="node0" presStyleIdx="0" presStyleCnt="1" custScaleX="118862">
        <dgm:presLayoutVars>
          <dgm:chPref val="3"/>
        </dgm:presLayoutVars>
      </dgm:prSet>
      <dgm:spPr/>
      <dgm:t>
        <a:bodyPr/>
        <a:lstStyle/>
        <a:p>
          <a:endParaRPr lang="en-GB"/>
        </a:p>
      </dgm:t>
    </dgm:pt>
    <dgm:pt modelId="{4794D2CF-85B9-4346-A74D-1789781796DF}" type="pres">
      <dgm:prSet presAssocID="{426717B5-3913-498F-8176-56F68FB74028}" presName="level2hierChild" presStyleCnt="0"/>
      <dgm:spPr/>
    </dgm:pt>
    <dgm:pt modelId="{CCFF96FF-4F97-48F1-B824-324DFBC5040B}" type="pres">
      <dgm:prSet presAssocID="{E1C45605-6BE9-4366-8516-377F6357490E}" presName="conn2-1" presStyleLbl="parChTrans1D2" presStyleIdx="0" presStyleCnt="2"/>
      <dgm:spPr/>
      <dgm:t>
        <a:bodyPr/>
        <a:lstStyle/>
        <a:p>
          <a:endParaRPr lang="en-GB"/>
        </a:p>
      </dgm:t>
    </dgm:pt>
    <dgm:pt modelId="{CCAE8D17-A844-422E-954C-C64B0D90DB67}" type="pres">
      <dgm:prSet presAssocID="{E1C45605-6BE9-4366-8516-377F6357490E}" presName="connTx" presStyleLbl="parChTrans1D2" presStyleIdx="0" presStyleCnt="2"/>
      <dgm:spPr/>
      <dgm:t>
        <a:bodyPr/>
        <a:lstStyle/>
        <a:p>
          <a:endParaRPr lang="en-GB"/>
        </a:p>
      </dgm:t>
    </dgm:pt>
    <dgm:pt modelId="{4619BFAA-D8D2-4CC0-845C-12E6916A156F}" type="pres">
      <dgm:prSet presAssocID="{2CCDD070-354D-4A38-8CB9-A7175A10F12F}" presName="root2" presStyleCnt="0"/>
      <dgm:spPr/>
    </dgm:pt>
    <dgm:pt modelId="{AEC87486-0119-4960-A6BE-C8DEE2486469}" type="pres">
      <dgm:prSet presAssocID="{2CCDD070-354D-4A38-8CB9-A7175A10F12F}" presName="LevelTwoTextNode" presStyleLbl="node2" presStyleIdx="0" presStyleCnt="2">
        <dgm:presLayoutVars>
          <dgm:chPref val="3"/>
        </dgm:presLayoutVars>
      </dgm:prSet>
      <dgm:spPr/>
      <dgm:t>
        <a:bodyPr/>
        <a:lstStyle/>
        <a:p>
          <a:endParaRPr lang="en-GB"/>
        </a:p>
      </dgm:t>
    </dgm:pt>
    <dgm:pt modelId="{46DB2349-0464-47EB-8326-0EF0FE057843}" type="pres">
      <dgm:prSet presAssocID="{2CCDD070-354D-4A38-8CB9-A7175A10F12F}" presName="level3hierChild" presStyleCnt="0"/>
      <dgm:spPr/>
    </dgm:pt>
    <dgm:pt modelId="{ECA68C2B-10B3-4A3C-825D-2AD8C57691E0}" type="pres">
      <dgm:prSet presAssocID="{1CBAD080-77B3-400B-B6FC-F29861395F18}" presName="conn2-1" presStyleLbl="parChTrans1D3" presStyleIdx="0" presStyleCnt="5"/>
      <dgm:spPr/>
      <dgm:t>
        <a:bodyPr/>
        <a:lstStyle/>
        <a:p>
          <a:endParaRPr lang="en-GB"/>
        </a:p>
      </dgm:t>
    </dgm:pt>
    <dgm:pt modelId="{69ECF12D-4FCA-453D-BB74-E07E2F3AFF20}" type="pres">
      <dgm:prSet presAssocID="{1CBAD080-77B3-400B-B6FC-F29861395F18}" presName="connTx" presStyleLbl="parChTrans1D3" presStyleIdx="0" presStyleCnt="5"/>
      <dgm:spPr/>
      <dgm:t>
        <a:bodyPr/>
        <a:lstStyle/>
        <a:p>
          <a:endParaRPr lang="en-GB"/>
        </a:p>
      </dgm:t>
    </dgm:pt>
    <dgm:pt modelId="{50ADCFD4-0A74-4926-8398-655840451C01}" type="pres">
      <dgm:prSet presAssocID="{4E92CE57-27AF-4FB2-B4D9-B1AC3198A1A3}" presName="root2" presStyleCnt="0"/>
      <dgm:spPr/>
    </dgm:pt>
    <dgm:pt modelId="{3081BFEF-FFCD-4272-8627-28E21A6E1275}" type="pres">
      <dgm:prSet presAssocID="{4E92CE57-27AF-4FB2-B4D9-B1AC3198A1A3}" presName="LevelTwoTextNode" presStyleLbl="node3" presStyleIdx="0" presStyleCnt="5">
        <dgm:presLayoutVars>
          <dgm:chPref val="3"/>
        </dgm:presLayoutVars>
      </dgm:prSet>
      <dgm:spPr/>
      <dgm:t>
        <a:bodyPr/>
        <a:lstStyle/>
        <a:p>
          <a:endParaRPr lang="en-GB"/>
        </a:p>
      </dgm:t>
    </dgm:pt>
    <dgm:pt modelId="{A4F17732-D4A1-4E2C-95B1-DA3F96782BC1}" type="pres">
      <dgm:prSet presAssocID="{4E92CE57-27AF-4FB2-B4D9-B1AC3198A1A3}" presName="level3hierChild" presStyleCnt="0"/>
      <dgm:spPr/>
    </dgm:pt>
    <dgm:pt modelId="{37F01685-A0B0-4AEE-AA54-4DC9574DBCEC}" type="pres">
      <dgm:prSet presAssocID="{7442C1B9-EADE-4E00-BF77-8F5FDA69AA64}" presName="conn2-1" presStyleLbl="parChTrans1D3" presStyleIdx="1" presStyleCnt="5"/>
      <dgm:spPr/>
      <dgm:t>
        <a:bodyPr/>
        <a:lstStyle/>
        <a:p>
          <a:endParaRPr lang="en-GB"/>
        </a:p>
      </dgm:t>
    </dgm:pt>
    <dgm:pt modelId="{8049F6A3-57B0-4A5B-B1DF-BFB5B25864FB}" type="pres">
      <dgm:prSet presAssocID="{7442C1B9-EADE-4E00-BF77-8F5FDA69AA64}" presName="connTx" presStyleLbl="parChTrans1D3" presStyleIdx="1" presStyleCnt="5"/>
      <dgm:spPr/>
      <dgm:t>
        <a:bodyPr/>
        <a:lstStyle/>
        <a:p>
          <a:endParaRPr lang="en-GB"/>
        </a:p>
      </dgm:t>
    </dgm:pt>
    <dgm:pt modelId="{455834BC-60EA-4E6E-AC5D-F2A0A44578A3}" type="pres">
      <dgm:prSet presAssocID="{002EA879-99E2-422D-8D11-8C7681EB506C}" presName="root2" presStyleCnt="0"/>
      <dgm:spPr/>
    </dgm:pt>
    <dgm:pt modelId="{EC924BFE-5603-4787-BB93-78AE66942027}" type="pres">
      <dgm:prSet presAssocID="{002EA879-99E2-422D-8D11-8C7681EB506C}" presName="LevelTwoTextNode" presStyleLbl="node3" presStyleIdx="1" presStyleCnt="5">
        <dgm:presLayoutVars>
          <dgm:chPref val="3"/>
        </dgm:presLayoutVars>
      </dgm:prSet>
      <dgm:spPr/>
      <dgm:t>
        <a:bodyPr/>
        <a:lstStyle/>
        <a:p>
          <a:endParaRPr lang="en-GB"/>
        </a:p>
      </dgm:t>
    </dgm:pt>
    <dgm:pt modelId="{48458F30-2FBA-4AF7-889E-3109DD757CEC}" type="pres">
      <dgm:prSet presAssocID="{002EA879-99E2-422D-8D11-8C7681EB506C}" presName="level3hierChild" presStyleCnt="0"/>
      <dgm:spPr/>
    </dgm:pt>
    <dgm:pt modelId="{EBA96B95-0E2E-4CFF-A535-478E8AD83BBF}" type="pres">
      <dgm:prSet presAssocID="{9A906FDB-2F40-438D-9309-2676B3BF25C5}" presName="conn2-1" presStyleLbl="parChTrans1D2" presStyleIdx="1" presStyleCnt="2"/>
      <dgm:spPr/>
      <dgm:t>
        <a:bodyPr/>
        <a:lstStyle/>
        <a:p>
          <a:endParaRPr lang="en-GB"/>
        </a:p>
      </dgm:t>
    </dgm:pt>
    <dgm:pt modelId="{6F49C6F5-106B-459D-8538-57DE67D7B121}" type="pres">
      <dgm:prSet presAssocID="{9A906FDB-2F40-438D-9309-2676B3BF25C5}" presName="connTx" presStyleLbl="parChTrans1D2" presStyleIdx="1" presStyleCnt="2"/>
      <dgm:spPr/>
      <dgm:t>
        <a:bodyPr/>
        <a:lstStyle/>
        <a:p>
          <a:endParaRPr lang="en-GB"/>
        </a:p>
      </dgm:t>
    </dgm:pt>
    <dgm:pt modelId="{225D381C-15DB-487F-B963-F7222E01EFC9}" type="pres">
      <dgm:prSet presAssocID="{B439C4B6-7532-4466-87EA-C3A4BC69A27E}" presName="root2" presStyleCnt="0"/>
      <dgm:spPr/>
    </dgm:pt>
    <dgm:pt modelId="{5388D0A6-5761-49A2-9496-147387F21C41}" type="pres">
      <dgm:prSet presAssocID="{B439C4B6-7532-4466-87EA-C3A4BC69A27E}" presName="LevelTwoTextNode" presStyleLbl="node2" presStyleIdx="1" presStyleCnt="2">
        <dgm:presLayoutVars>
          <dgm:chPref val="3"/>
        </dgm:presLayoutVars>
      </dgm:prSet>
      <dgm:spPr/>
      <dgm:t>
        <a:bodyPr/>
        <a:lstStyle/>
        <a:p>
          <a:endParaRPr lang="en-GB"/>
        </a:p>
      </dgm:t>
    </dgm:pt>
    <dgm:pt modelId="{1D0E734E-81DB-4BE5-A734-29B1F507A1A4}" type="pres">
      <dgm:prSet presAssocID="{B439C4B6-7532-4466-87EA-C3A4BC69A27E}" presName="level3hierChild" presStyleCnt="0"/>
      <dgm:spPr/>
    </dgm:pt>
    <dgm:pt modelId="{48EC3D16-48C2-46FA-B72A-85BAE06CAC55}" type="pres">
      <dgm:prSet presAssocID="{3447C95A-0DB3-46DE-8DC8-F7555E22BE03}" presName="conn2-1" presStyleLbl="parChTrans1D3" presStyleIdx="2" presStyleCnt="5"/>
      <dgm:spPr/>
      <dgm:t>
        <a:bodyPr/>
        <a:lstStyle/>
        <a:p>
          <a:endParaRPr lang="en-GB"/>
        </a:p>
      </dgm:t>
    </dgm:pt>
    <dgm:pt modelId="{45852372-BAB0-443D-9250-C2F855A9C2D1}" type="pres">
      <dgm:prSet presAssocID="{3447C95A-0DB3-46DE-8DC8-F7555E22BE03}" presName="connTx" presStyleLbl="parChTrans1D3" presStyleIdx="2" presStyleCnt="5"/>
      <dgm:spPr/>
      <dgm:t>
        <a:bodyPr/>
        <a:lstStyle/>
        <a:p>
          <a:endParaRPr lang="en-GB"/>
        </a:p>
      </dgm:t>
    </dgm:pt>
    <dgm:pt modelId="{26C56945-A66D-490F-B8E7-743ED1E4C18B}" type="pres">
      <dgm:prSet presAssocID="{4C08DC2D-A763-4BA0-B159-D2B0DF0940F1}" presName="root2" presStyleCnt="0"/>
      <dgm:spPr/>
    </dgm:pt>
    <dgm:pt modelId="{03C6A34E-A88E-43FF-9607-1DDDABF2ACBC}" type="pres">
      <dgm:prSet presAssocID="{4C08DC2D-A763-4BA0-B159-D2B0DF0940F1}" presName="LevelTwoTextNode" presStyleLbl="node3" presStyleIdx="2" presStyleCnt="5">
        <dgm:presLayoutVars>
          <dgm:chPref val="3"/>
        </dgm:presLayoutVars>
      </dgm:prSet>
      <dgm:spPr/>
      <dgm:t>
        <a:bodyPr/>
        <a:lstStyle/>
        <a:p>
          <a:endParaRPr lang="en-GB"/>
        </a:p>
      </dgm:t>
    </dgm:pt>
    <dgm:pt modelId="{C67C84E9-610E-4092-849B-C91010B81BDE}" type="pres">
      <dgm:prSet presAssocID="{4C08DC2D-A763-4BA0-B159-D2B0DF0940F1}" presName="level3hierChild" presStyleCnt="0"/>
      <dgm:spPr/>
    </dgm:pt>
    <dgm:pt modelId="{1C75C769-1F59-4D54-8DF1-DB14EC50B08A}" type="pres">
      <dgm:prSet presAssocID="{7059A208-E159-464B-86B8-9FC5B7A0C99B}" presName="conn2-1" presStyleLbl="parChTrans1D3" presStyleIdx="3" presStyleCnt="5"/>
      <dgm:spPr/>
      <dgm:t>
        <a:bodyPr/>
        <a:lstStyle/>
        <a:p>
          <a:endParaRPr lang="en-GB"/>
        </a:p>
      </dgm:t>
    </dgm:pt>
    <dgm:pt modelId="{F5F824B6-2FF0-46D2-B32F-34A1C7D4C2A5}" type="pres">
      <dgm:prSet presAssocID="{7059A208-E159-464B-86B8-9FC5B7A0C99B}" presName="connTx" presStyleLbl="parChTrans1D3" presStyleIdx="3" presStyleCnt="5"/>
      <dgm:spPr/>
      <dgm:t>
        <a:bodyPr/>
        <a:lstStyle/>
        <a:p>
          <a:endParaRPr lang="en-GB"/>
        </a:p>
      </dgm:t>
    </dgm:pt>
    <dgm:pt modelId="{DDE5BCDF-F314-4B2B-8572-BE279B53A904}" type="pres">
      <dgm:prSet presAssocID="{9A510C8E-7436-4FDD-9B43-7A75B2761A03}" presName="root2" presStyleCnt="0"/>
      <dgm:spPr/>
    </dgm:pt>
    <dgm:pt modelId="{B0B1B573-F599-43C9-9473-AC5896845209}" type="pres">
      <dgm:prSet presAssocID="{9A510C8E-7436-4FDD-9B43-7A75B2761A03}" presName="LevelTwoTextNode" presStyleLbl="node3" presStyleIdx="3" presStyleCnt="5">
        <dgm:presLayoutVars>
          <dgm:chPref val="3"/>
        </dgm:presLayoutVars>
      </dgm:prSet>
      <dgm:spPr/>
      <dgm:t>
        <a:bodyPr/>
        <a:lstStyle/>
        <a:p>
          <a:endParaRPr lang="en-GB"/>
        </a:p>
      </dgm:t>
    </dgm:pt>
    <dgm:pt modelId="{8AE296E9-50F6-47F1-B46E-2F77A79CC133}" type="pres">
      <dgm:prSet presAssocID="{9A510C8E-7436-4FDD-9B43-7A75B2761A03}" presName="level3hierChild" presStyleCnt="0"/>
      <dgm:spPr/>
    </dgm:pt>
    <dgm:pt modelId="{2DFA313F-291F-4371-9195-B138F21C064C}" type="pres">
      <dgm:prSet presAssocID="{FD4487C0-745F-4BA8-8756-0C90BB27DE7F}" presName="conn2-1" presStyleLbl="parChTrans1D3" presStyleIdx="4" presStyleCnt="5"/>
      <dgm:spPr/>
      <dgm:t>
        <a:bodyPr/>
        <a:lstStyle/>
        <a:p>
          <a:endParaRPr lang="en-GB"/>
        </a:p>
      </dgm:t>
    </dgm:pt>
    <dgm:pt modelId="{37ED676C-A59E-4EE5-91C8-2C3762AA32A3}" type="pres">
      <dgm:prSet presAssocID="{FD4487C0-745F-4BA8-8756-0C90BB27DE7F}" presName="connTx" presStyleLbl="parChTrans1D3" presStyleIdx="4" presStyleCnt="5"/>
      <dgm:spPr/>
      <dgm:t>
        <a:bodyPr/>
        <a:lstStyle/>
        <a:p>
          <a:endParaRPr lang="en-GB"/>
        </a:p>
      </dgm:t>
    </dgm:pt>
    <dgm:pt modelId="{E2DB0B39-88BF-467D-BB8A-FFBD3B6B53A3}" type="pres">
      <dgm:prSet presAssocID="{483C6A2B-9152-4526-8134-4B29189B17BD}" presName="root2" presStyleCnt="0"/>
      <dgm:spPr/>
    </dgm:pt>
    <dgm:pt modelId="{BDEBE2CD-FC91-47AA-B4EB-7CFC0D3F4F6D}" type="pres">
      <dgm:prSet presAssocID="{483C6A2B-9152-4526-8134-4B29189B17BD}" presName="LevelTwoTextNode" presStyleLbl="node3" presStyleIdx="4" presStyleCnt="5">
        <dgm:presLayoutVars>
          <dgm:chPref val="3"/>
        </dgm:presLayoutVars>
      </dgm:prSet>
      <dgm:spPr/>
      <dgm:t>
        <a:bodyPr/>
        <a:lstStyle/>
        <a:p>
          <a:endParaRPr lang="en-GB"/>
        </a:p>
      </dgm:t>
    </dgm:pt>
    <dgm:pt modelId="{7F9BBEDF-6399-4245-BE8B-5F60FCD503D5}" type="pres">
      <dgm:prSet presAssocID="{483C6A2B-9152-4526-8134-4B29189B17BD}" presName="level3hierChild" presStyleCnt="0"/>
      <dgm:spPr/>
    </dgm:pt>
  </dgm:ptLst>
  <dgm:cxnLst>
    <dgm:cxn modelId="{B12365C5-AB3C-4245-8591-04E46F6586D0}" type="presOf" srcId="{4E92CE57-27AF-4FB2-B4D9-B1AC3198A1A3}" destId="{3081BFEF-FFCD-4272-8627-28E21A6E1275}" srcOrd="0" destOrd="0" presId="urn:microsoft.com/office/officeart/2005/8/layout/hierarchy2"/>
    <dgm:cxn modelId="{C98D4123-8E43-4188-94A1-68DF183B03CA}" type="presOf" srcId="{9A906FDB-2F40-438D-9309-2676B3BF25C5}" destId="{EBA96B95-0E2E-4CFF-A535-478E8AD83BBF}" srcOrd="0" destOrd="0" presId="urn:microsoft.com/office/officeart/2005/8/layout/hierarchy2"/>
    <dgm:cxn modelId="{5075FA17-8690-40F1-ADD5-27FBA0E457EA}" type="presOf" srcId="{483C6A2B-9152-4526-8134-4B29189B17BD}" destId="{BDEBE2CD-FC91-47AA-B4EB-7CFC0D3F4F6D}" srcOrd="0" destOrd="0" presId="urn:microsoft.com/office/officeart/2005/8/layout/hierarchy2"/>
    <dgm:cxn modelId="{C5C7D886-51EA-4E48-8E88-3D14B0354584}" type="presOf" srcId="{426717B5-3913-498F-8176-56F68FB74028}" destId="{8DDBE470-2AEE-45FB-BD0D-03FBDDEADEF6}" srcOrd="0" destOrd="0" presId="urn:microsoft.com/office/officeart/2005/8/layout/hierarchy2"/>
    <dgm:cxn modelId="{D916CB43-80D6-4B70-9783-A84426FE8278}" type="presOf" srcId="{FD4487C0-745F-4BA8-8756-0C90BB27DE7F}" destId="{37ED676C-A59E-4EE5-91C8-2C3762AA32A3}" srcOrd="1" destOrd="0" presId="urn:microsoft.com/office/officeart/2005/8/layout/hierarchy2"/>
    <dgm:cxn modelId="{5C172D34-DFF6-4BE6-AAE9-6B8E36727963}" type="presOf" srcId="{1CBAD080-77B3-400B-B6FC-F29861395F18}" destId="{69ECF12D-4FCA-453D-BB74-E07E2F3AFF20}" srcOrd="1" destOrd="0" presId="urn:microsoft.com/office/officeart/2005/8/layout/hierarchy2"/>
    <dgm:cxn modelId="{F1C66109-D05B-4D37-85F2-6052BEA18873}" type="presOf" srcId="{9A510C8E-7436-4FDD-9B43-7A75B2761A03}" destId="{B0B1B573-F599-43C9-9473-AC5896845209}" srcOrd="0" destOrd="0" presId="urn:microsoft.com/office/officeart/2005/8/layout/hierarchy2"/>
    <dgm:cxn modelId="{0782F5FF-16F3-4256-A7B3-64D617264318}" type="presOf" srcId="{4C08DC2D-A763-4BA0-B159-D2B0DF0940F1}" destId="{03C6A34E-A88E-43FF-9607-1DDDABF2ACBC}" srcOrd="0" destOrd="0" presId="urn:microsoft.com/office/officeart/2005/8/layout/hierarchy2"/>
    <dgm:cxn modelId="{EBE4A2B2-4D20-4A06-9605-5E5D75756768}" type="presOf" srcId="{9A906FDB-2F40-438D-9309-2676B3BF25C5}" destId="{6F49C6F5-106B-459D-8538-57DE67D7B121}" srcOrd="1" destOrd="0" presId="urn:microsoft.com/office/officeart/2005/8/layout/hierarchy2"/>
    <dgm:cxn modelId="{61AEC254-B785-42E7-A53C-409D07DDAE1B}" srcId="{F5191125-C735-43C3-983A-6E59564BF470}" destId="{426717B5-3913-498F-8176-56F68FB74028}" srcOrd="0" destOrd="0" parTransId="{EB707DC5-716A-4B44-8F1E-8B7E75214B6E}" sibTransId="{2C6611A9-3158-40DB-AA4D-355223B223DC}"/>
    <dgm:cxn modelId="{4F4BC4D0-D316-4080-8041-1AAB6E51DB61}" type="presOf" srcId="{7442C1B9-EADE-4E00-BF77-8F5FDA69AA64}" destId="{37F01685-A0B0-4AEE-AA54-4DC9574DBCEC}" srcOrd="0" destOrd="0" presId="urn:microsoft.com/office/officeart/2005/8/layout/hierarchy2"/>
    <dgm:cxn modelId="{57C154E7-711C-44B9-9A01-EE73916228BC}" type="presOf" srcId="{E1C45605-6BE9-4366-8516-377F6357490E}" destId="{CCAE8D17-A844-422E-954C-C64B0D90DB67}" srcOrd="1" destOrd="0" presId="urn:microsoft.com/office/officeart/2005/8/layout/hierarchy2"/>
    <dgm:cxn modelId="{C72A2458-BFD2-4885-8F09-1E818156E17D}" srcId="{2CCDD070-354D-4A38-8CB9-A7175A10F12F}" destId="{002EA879-99E2-422D-8D11-8C7681EB506C}" srcOrd="1" destOrd="0" parTransId="{7442C1B9-EADE-4E00-BF77-8F5FDA69AA64}" sibTransId="{078DBD18-B132-4746-B3D1-63B37C942833}"/>
    <dgm:cxn modelId="{0B1733FB-2D38-4232-A8E2-80C252ADBD73}" type="presOf" srcId="{7059A208-E159-464B-86B8-9FC5B7A0C99B}" destId="{1C75C769-1F59-4D54-8DF1-DB14EC50B08A}" srcOrd="0" destOrd="0" presId="urn:microsoft.com/office/officeart/2005/8/layout/hierarchy2"/>
    <dgm:cxn modelId="{6CD26E77-F139-4D33-A40A-A6E0EF373686}" srcId="{426717B5-3913-498F-8176-56F68FB74028}" destId="{2CCDD070-354D-4A38-8CB9-A7175A10F12F}" srcOrd="0" destOrd="0" parTransId="{E1C45605-6BE9-4366-8516-377F6357490E}" sibTransId="{0C88ACC0-ACB8-4629-BDF8-43C520B04E1D}"/>
    <dgm:cxn modelId="{67DA91EC-02A0-4EB6-8B2D-7B5F23971DA1}" srcId="{426717B5-3913-498F-8176-56F68FB74028}" destId="{B439C4B6-7532-4466-87EA-C3A4BC69A27E}" srcOrd="1" destOrd="0" parTransId="{9A906FDB-2F40-438D-9309-2676B3BF25C5}" sibTransId="{D4A81A19-B1CD-43BD-8662-089BE2222658}"/>
    <dgm:cxn modelId="{D5DC5F78-69EB-48D4-A3F1-879F17CB9B17}" type="presOf" srcId="{F5191125-C735-43C3-983A-6E59564BF470}" destId="{9DAF1D06-00EE-4C8F-850E-CA77406EC90A}" srcOrd="0" destOrd="0" presId="urn:microsoft.com/office/officeart/2005/8/layout/hierarchy2"/>
    <dgm:cxn modelId="{A35454D2-0F8A-4457-BFAD-9C4C545419D4}" type="presOf" srcId="{7442C1B9-EADE-4E00-BF77-8F5FDA69AA64}" destId="{8049F6A3-57B0-4A5B-B1DF-BFB5B25864FB}" srcOrd="1" destOrd="0" presId="urn:microsoft.com/office/officeart/2005/8/layout/hierarchy2"/>
    <dgm:cxn modelId="{A8C2207B-8BF2-47DF-9831-D6BD34452BCC}" type="presOf" srcId="{7059A208-E159-464B-86B8-9FC5B7A0C99B}" destId="{F5F824B6-2FF0-46D2-B32F-34A1C7D4C2A5}" srcOrd="1" destOrd="0" presId="urn:microsoft.com/office/officeart/2005/8/layout/hierarchy2"/>
    <dgm:cxn modelId="{3838332A-EAB4-4D50-8D8A-42514A642254}" type="presOf" srcId="{E1C45605-6BE9-4366-8516-377F6357490E}" destId="{CCFF96FF-4F97-48F1-B824-324DFBC5040B}" srcOrd="0" destOrd="0" presId="urn:microsoft.com/office/officeart/2005/8/layout/hierarchy2"/>
    <dgm:cxn modelId="{420BEEDE-F87A-4A48-B796-BA4004AD57FB}" type="presOf" srcId="{B439C4B6-7532-4466-87EA-C3A4BC69A27E}" destId="{5388D0A6-5761-49A2-9496-147387F21C41}" srcOrd="0" destOrd="0" presId="urn:microsoft.com/office/officeart/2005/8/layout/hierarchy2"/>
    <dgm:cxn modelId="{4E9BF166-326C-41ED-B3F9-19D4942AE890}" srcId="{2CCDD070-354D-4A38-8CB9-A7175A10F12F}" destId="{4E92CE57-27AF-4FB2-B4D9-B1AC3198A1A3}" srcOrd="0" destOrd="0" parTransId="{1CBAD080-77B3-400B-B6FC-F29861395F18}" sibTransId="{9FCB16D5-F219-4726-8288-CADD46B55718}"/>
    <dgm:cxn modelId="{68AE055E-1B3F-4342-A114-39D495564F64}" srcId="{B439C4B6-7532-4466-87EA-C3A4BC69A27E}" destId="{483C6A2B-9152-4526-8134-4B29189B17BD}" srcOrd="2" destOrd="0" parTransId="{FD4487C0-745F-4BA8-8756-0C90BB27DE7F}" sibTransId="{15FDEF6D-A7D1-41F0-AC96-FA64095C56E8}"/>
    <dgm:cxn modelId="{745CB946-1638-497D-90B9-157D09E9875A}" srcId="{B439C4B6-7532-4466-87EA-C3A4BC69A27E}" destId="{4C08DC2D-A763-4BA0-B159-D2B0DF0940F1}" srcOrd="0" destOrd="0" parTransId="{3447C95A-0DB3-46DE-8DC8-F7555E22BE03}" sibTransId="{394E6F0C-4027-4E6B-AF33-0FA31401BF0E}"/>
    <dgm:cxn modelId="{70D8BED5-811D-49C6-8A3A-5787FA0391E8}" type="presOf" srcId="{FD4487C0-745F-4BA8-8756-0C90BB27DE7F}" destId="{2DFA313F-291F-4371-9195-B138F21C064C}" srcOrd="0" destOrd="0" presId="urn:microsoft.com/office/officeart/2005/8/layout/hierarchy2"/>
    <dgm:cxn modelId="{18B8EBD9-E27B-4715-B23A-98D76886DEAD}" srcId="{B439C4B6-7532-4466-87EA-C3A4BC69A27E}" destId="{9A510C8E-7436-4FDD-9B43-7A75B2761A03}" srcOrd="1" destOrd="0" parTransId="{7059A208-E159-464B-86B8-9FC5B7A0C99B}" sibTransId="{195C37AD-5A14-4442-B4A2-DC4F8F092E44}"/>
    <dgm:cxn modelId="{42F18550-3E44-4258-9094-5EAC2B2AF3A7}" type="presOf" srcId="{002EA879-99E2-422D-8D11-8C7681EB506C}" destId="{EC924BFE-5603-4787-BB93-78AE66942027}" srcOrd="0" destOrd="0" presId="urn:microsoft.com/office/officeart/2005/8/layout/hierarchy2"/>
    <dgm:cxn modelId="{54D0FD51-7ECF-4234-9292-1AA7005B6B63}" type="presOf" srcId="{1CBAD080-77B3-400B-B6FC-F29861395F18}" destId="{ECA68C2B-10B3-4A3C-825D-2AD8C57691E0}" srcOrd="0" destOrd="0" presId="urn:microsoft.com/office/officeart/2005/8/layout/hierarchy2"/>
    <dgm:cxn modelId="{595C1DBF-6F14-429D-8A55-656C34F893F3}" type="presOf" srcId="{2CCDD070-354D-4A38-8CB9-A7175A10F12F}" destId="{AEC87486-0119-4960-A6BE-C8DEE2486469}" srcOrd="0" destOrd="0" presId="urn:microsoft.com/office/officeart/2005/8/layout/hierarchy2"/>
    <dgm:cxn modelId="{B0C3FC11-9E06-48B3-BC5E-91AD86E06DE6}" type="presOf" srcId="{3447C95A-0DB3-46DE-8DC8-F7555E22BE03}" destId="{45852372-BAB0-443D-9250-C2F855A9C2D1}" srcOrd="1" destOrd="0" presId="urn:microsoft.com/office/officeart/2005/8/layout/hierarchy2"/>
    <dgm:cxn modelId="{D19A1E6D-9FEC-4F50-8935-0B6AFF15965A}" type="presOf" srcId="{3447C95A-0DB3-46DE-8DC8-F7555E22BE03}" destId="{48EC3D16-48C2-46FA-B72A-85BAE06CAC55}" srcOrd="0" destOrd="0" presId="urn:microsoft.com/office/officeart/2005/8/layout/hierarchy2"/>
    <dgm:cxn modelId="{63CBCF6C-D3C0-466A-ACF3-8196222E5C20}" type="presParOf" srcId="{9DAF1D06-00EE-4C8F-850E-CA77406EC90A}" destId="{0BBEAC0F-2F54-4424-8ECB-C9332B293688}" srcOrd="0" destOrd="0" presId="urn:microsoft.com/office/officeart/2005/8/layout/hierarchy2"/>
    <dgm:cxn modelId="{321AB26C-7A6F-40F0-886E-CED47B249611}" type="presParOf" srcId="{0BBEAC0F-2F54-4424-8ECB-C9332B293688}" destId="{8DDBE470-2AEE-45FB-BD0D-03FBDDEADEF6}" srcOrd="0" destOrd="0" presId="urn:microsoft.com/office/officeart/2005/8/layout/hierarchy2"/>
    <dgm:cxn modelId="{596E69FA-567A-4CDD-B32D-8F4EC31A88F6}" type="presParOf" srcId="{0BBEAC0F-2F54-4424-8ECB-C9332B293688}" destId="{4794D2CF-85B9-4346-A74D-1789781796DF}" srcOrd="1" destOrd="0" presId="urn:microsoft.com/office/officeart/2005/8/layout/hierarchy2"/>
    <dgm:cxn modelId="{B05F5A0D-8AD9-4955-8758-72E503D79267}" type="presParOf" srcId="{4794D2CF-85B9-4346-A74D-1789781796DF}" destId="{CCFF96FF-4F97-48F1-B824-324DFBC5040B}" srcOrd="0" destOrd="0" presId="urn:microsoft.com/office/officeart/2005/8/layout/hierarchy2"/>
    <dgm:cxn modelId="{3FB4583E-ECB8-40CE-B041-FCF24F5558C9}" type="presParOf" srcId="{CCFF96FF-4F97-48F1-B824-324DFBC5040B}" destId="{CCAE8D17-A844-422E-954C-C64B0D90DB67}" srcOrd="0" destOrd="0" presId="urn:microsoft.com/office/officeart/2005/8/layout/hierarchy2"/>
    <dgm:cxn modelId="{72F7707C-1A6A-4660-865A-056ABDFE318B}" type="presParOf" srcId="{4794D2CF-85B9-4346-A74D-1789781796DF}" destId="{4619BFAA-D8D2-4CC0-845C-12E6916A156F}" srcOrd="1" destOrd="0" presId="urn:microsoft.com/office/officeart/2005/8/layout/hierarchy2"/>
    <dgm:cxn modelId="{FB17CEE5-CCA0-450C-9485-A5009329081B}" type="presParOf" srcId="{4619BFAA-D8D2-4CC0-845C-12E6916A156F}" destId="{AEC87486-0119-4960-A6BE-C8DEE2486469}" srcOrd="0" destOrd="0" presId="urn:microsoft.com/office/officeart/2005/8/layout/hierarchy2"/>
    <dgm:cxn modelId="{D98BC713-448F-4D96-8DD5-05532C1B4C00}" type="presParOf" srcId="{4619BFAA-D8D2-4CC0-845C-12E6916A156F}" destId="{46DB2349-0464-47EB-8326-0EF0FE057843}" srcOrd="1" destOrd="0" presId="urn:microsoft.com/office/officeart/2005/8/layout/hierarchy2"/>
    <dgm:cxn modelId="{5D83F1AE-3700-420F-BAAC-9C1F0E7B82E4}" type="presParOf" srcId="{46DB2349-0464-47EB-8326-0EF0FE057843}" destId="{ECA68C2B-10B3-4A3C-825D-2AD8C57691E0}" srcOrd="0" destOrd="0" presId="urn:microsoft.com/office/officeart/2005/8/layout/hierarchy2"/>
    <dgm:cxn modelId="{B897AE50-4DED-4E13-8CE0-C6802D702165}" type="presParOf" srcId="{ECA68C2B-10B3-4A3C-825D-2AD8C57691E0}" destId="{69ECF12D-4FCA-453D-BB74-E07E2F3AFF20}" srcOrd="0" destOrd="0" presId="urn:microsoft.com/office/officeart/2005/8/layout/hierarchy2"/>
    <dgm:cxn modelId="{9F374839-1DF9-4DF4-91A2-073FE726A39B}" type="presParOf" srcId="{46DB2349-0464-47EB-8326-0EF0FE057843}" destId="{50ADCFD4-0A74-4926-8398-655840451C01}" srcOrd="1" destOrd="0" presId="urn:microsoft.com/office/officeart/2005/8/layout/hierarchy2"/>
    <dgm:cxn modelId="{469933FF-8487-4404-A46C-3D40AD59365B}" type="presParOf" srcId="{50ADCFD4-0A74-4926-8398-655840451C01}" destId="{3081BFEF-FFCD-4272-8627-28E21A6E1275}" srcOrd="0" destOrd="0" presId="urn:microsoft.com/office/officeart/2005/8/layout/hierarchy2"/>
    <dgm:cxn modelId="{F4E0CB77-15E1-4FD7-BF9B-9B5E997BC9CD}" type="presParOf" srcId="{50ADCFD4-0A74-4926-8398-655840451C01}" destId="{A4F17732-D4A1-4E2C-95B1-DA3F96782BC1}" srcOrd="1" destOrd="0" presId="urn:microsoft.com/office/officeart/2005/8/layout/hierarchy2"/>
    <dgm:cxn modelId="{23DFF9EB-17E0-4DFC-8BCB-0C2E00146CF6}" type="presParOf" srcId="{46DB2349-0464-47EB-8326-0EF0FE057843}" destId="{37F01685-A0B0-4AEE-AA54-4DC9574DBCEC}" srcOrd="2" destOrd="0" presId="urn:microsoft.com/office/officeart/2005/8/layout/hierarchy2"/>
    <dgm:cxn modelId="{4E22985B-130F-46AB-AB09-66B963554133}" type="presParOf" srcId="{37F01685-A0B0-4AEE-AA54-4DC9574DBCEC}" destId="{8049F6A3-57B0-4A5B-B1DF-BFB5B25864FB}" srcOrd="0" destOrd="0" presId="urn:microsoft.com/office/officeart/2005/8/layout/hierarchy2"/>
    <dgm:cxn modelId="{5B08B72B-FC96-44B6-9A89-9CCE62B0C11E}" type="presParOf" srcId="{46DB2349-0464-47EB-8326-0EF0FE057843}" destId="{455834BC-60EA-4E6E-AC5D-F2A0A44578A3}" srcOrd="3" destOrd="0" presId="urn:microsoft.com/office/officeart/2005/8/layout/hierarchy2"/>
    <dgm:cxn modelId="{B30A0331-EA53-4A6F-A999-905E442A3609}" type="presParOf" srcId="{455834BC-60EA-4E6E-AC5D-F2A0A44578A3}" destId="{EC924BFE-5603-4787-BB93-78AE66942027}" srcOrd="0" destOrd="0" presId="urn:microsoft.com/office/officeart/2005/8/layout/hierarchy2"/>
    <dgm:cxn modelId="{8F9B9E51-3544-4F12-A9D9-1908EB095359}" type="presParOf" srcId="{455834BC-60EA-4E6E-AC5D-F2A0A44578A3}" destId="{48458F30-2FBA-4AF7-889E-3109DD757CEC}" srcOrd="1" destOrd="0" presId="urn:microsoft.com/office/officeart/2005/8/layout/hierarchy2"/>
    <dgm:cxn modelId="{79948CD6-8DC6-4B9C-A07C-7560CB5D59A6}" type="presParOf" srcId="{4794D2CF-85B9-4346-A74D-1789781796DF}" destId="{EBA96B95-0E2E-4CFF-A535-478E8AD83BBF}" srcOrd="2" destOrd="0" presId="urn:microsoft.com/office/officeart/2005/8/layout/hierarchy2"/>
    <dgm:cxn modelId="{46E0DC8B-387F-4B5A-8175-0D57D13B0F42}" type="presParOf" srcId="{EBA96B95-0E2E-4CFF-A535-478E8AD83BBF}" destId="{6F49C6F5-106B-459D-8538-57DE67D7B121}" srcOrd="0" destOrd="0" presId="urn:microsoft.com/office/officeart/2005/8/layout/hierarchy2"/>
    <dgm:cxn modelId="{E9526623-9348-4A2A-B492-3A9409ADBC8F}" type="presParOf" srcId="{4794D2CF-85B9-4346-A74D-1789781796DF}" destId="{225D381C-15DB-487F-B963-F7222E01EFC9}" srcOrd="3" destOrd="0" presId="urn:microsoft.com/office/officeart/2005/8/layout/hierarchy2"/>
    <dgm:cxn modelId="{7DEF4ADD-EDF5-474D-9572-C7A796717928}" type="presParOf" srcId="{225D381C-15DB-487F-B963-F7222E01EFC9}" destId="{5388D0A6-5761-49A2-9496-147387F21C41}" srcOrd="0" destOrd="0" presId="urn:microsoft.com/office/officeart/2005/8/layout/hierarchy2"/>
    <dgm:cxn modelId="{012FEA7B-8AC7-4075-98D6-344058D6A219}" type="presParOf" srcId="{225D381C-15DB-487F-B963-F7222E01EFC9}" destId="{1D0E734E-81DB-4BE5-A734-29B1F507A1A4}" srcOrd="1" destOrd="0" presId="urn:microsoft.com/office/officeart/2005/8/layout/hierarchy2"/>
    <dgm:cxn modelId="{C63E8810-77BE-4049-9817-52EA975B8436}" type="presParOf" srcId="{1D0E734E-81DB-4BE5-A734-29B1F507A1A4}" destId="{48EC3D16-48C2-46FA-B72A-85BAE06CAC55}" srcOrd="0" destOrd="0" presId="urn:microsoft.com/office/officeart/2005/8/layout/hierarchy2"/>
    <dgm:cxn modelId="{7E3E087E-4B43-425D-973B-1FB5FD817C91}" type="presParOf" srcId="{48EC3D16-48C2-46FA-B72A-85BAE06CAC55}" destId="{45852372-BAB0-443D-9250-C2F855A9C2D1}" srcOrd="0" destOrd="0" presId="urn:microsoft.com/office/officeart/2005/8/layout/hierarchy2"/>
    <dgm:cxn modelId="{7389B35D-1B6D-463D-92BF-E9D1AFA5C58D}" type="presParOf" srcId="{1D0E734E-81DB-4BE5-A734-29B1F507A1A4}" destId="{26C56945-A66D-490F-B8E7-743ED1E4C18B}" srcOrd="1" destOrd="0" presId="urn:microsoft.com/office/officeart/2005/8/layout/hierarchy2"/>
    <dgm:cxn modelId="{2381310F-1102-40C4-9D96-6469D853106A}" type="presParOf" srcId="{26C56945-A66D-490F-B8E7-743ED1E4C18B}" destId="{03C6A34E-A88E-43FF-9607-1DDDABF2ACBC}" srcOrd="0" destOrd="0" presId="urn:microsoft.com/office/officeart/2005/8/layout/hierarchy2"/>
    <dgm:cxn modelId="{B2CB0622-4473-4672-B000-C2F5A7823CA8}" type="presParOf" srcId="{26C56945-A66D-490F-B8E7-743ED1E4C18B}" destId="{C67C84E9-610E-4092-849B-C91010B81BDE}" srcOrd="1" destOrd="0" presId="urn:microsoft.com/office/officeart/2005/8/layout/hierarchy2"/>
    <dgm:cxn modelId="{51B263F0-D121-4B5D-AA81-414ED895E7EF}" type="presParOf" srcId="{1D0E734E-81DB-4BE5-A734-29B1F507A1A4}" destId="{1C75C769-1F59-4D54-8DF1-DB14EC50B08A}" srcOrd="2" destOrd="0" presId="urn:microsoft.com/office/officeart/2005/8/layout/hierarchy2"/>
    <dgm:cxn modelId="{8A9F15E4-FF5B-4C22-AD19-1550985ADBDA}" type="presParOf" srcId="{1C75C769-1F59-4D54-8DF1-DB14EC50B08A}" destId="{F5F824B6-2FF0-46D2-B32F-34A1C7D4C2A5}" srcOrd="0" destOrd="0" presId="urn:microsoft.com/office/officeart/2005/8/layout/hierarchy2"/>
    <dgm:cxn modelId="{3CCD796E-1395-466B-8FAD-2A149A0913BF}" type="presParOf" srcId="{1D0E734E-81DB-4BE5-A734-29B1F507A1A4}" destId="{DDE5BCDF-F314-4B2B-8572-BE279B53A904}" srcOrd="3" destOrd="0" presId="urn:microsoft.com/office/officeart/2005/8/layout/hierarchy2"/>
    <dgm:cxn modelId="{0A9F4A12-3D1E-4168-BAAE-D270CFF0790D}" type="presParOf" srcId="{DDE5BCDF-F314-4B2B-8572-BE279B53A904}" destId="{B0B1B573-F599-43C9-9473-AC5896845209}" srcOrd="0" destOrd="0" presId="urn:microsoft.com/office/officeart/2005/8/layout/hierarchy2"/>
    <dgm:cxn modelId="{901B3449-B8D2-40C1-90B2-1947C5403727}" type="presParOf" srcId="{DDE5BCDF-F314-4B2B-8572-BE279B53A904}" destId="{8AE296E9-50F6-47F1-B46E-2F77A79CC133}" srcOrd="1" destOrd="0" presId="urn:microsoft.com/office/officeart/2005/8/layout/hierarchy2"/>
    <dgm:cxn modelId="{0E5016CA-A259-4307-B581-9828D6EC3822}" type="presParOf" srcId="{1D0E734E-81DB-4BE5-A734-29B1F507A1A4}" destId="{2DFA313F-291F-4371-9195-B138F21C064C}" srcOrd="4" destOrd="0" presId="urn:microsoft.com/office/officeart/2005/8/layout/hierarchy2"/>
    <dgm:cxn modelId="{3A3AC881-FAC9-4CBA-B8FB-78C88A147748}" type="presParOf" srcId="{2DFA313F-291F-4371-9195-B138F21C064C}" destId="{37ED676C-A59E-4EE5-91C8-2C3762AA32A3}" srcOrd="0" destOrd="0" presId="urn:microsoft.com/office/officeart/2005/8/layout/hierarchy2"/>
    <dgm:cxn modelId="{B4C156C1-E461-45FF-BD28-A9C3A1331537}" type="presParOf" srcId="{1D0E734E-81DB-4BE5-A734-29B1F507A1A4}" destId="{E2DB0B39-88BF-467D-BB8A-FFBD3B6B53A3}" srcOrd="5" destOrd="0" presId="urn:microsoft.com/office/officeart/2005/8/layout/hierarchy2"/>
    <dgm:cxn modelId="{15D0468D-0C5E-4153-A6EF-937AA12C2946}" type="presParOf" srcId="{E2DB0B39-88BF-467D-BB8A-FFBD3B6B53A3}" destId="{BDEBE2CD-FC91-47AA-B4EB-7CFC0D3F4F6D}" srcOrd="0" destOrd="0" presId="urn:microsoft.com/office/officeart/2005/8/layout/hierarchy2"/>
    <dgm:cxn modelId="{2FDAE6E1-4B6D-49F1-A664-ED646E5CC09A}" type="presParOf" srcId="{E2DB0B39-88BF-467D-BB8A-FFBD3B6B53A3}" destId="{7F9BBEDF-6399-4245-BE8B-5F60FCD503D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824097-59AC-4C40-8816-ECCF4875E60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4FD9F19D-48C6-4D05-9F7E-0A38F744C941}">
      <dgm:prSet phldrT="[Text]" custT="1"/>
      <dgm:spPr/>
      <dgm:t>
        <a:bodyPr/>
        <a:lstStyle/>
        <a:p>
          <a:r>
            <a:rPr lang="el-GR" sz="2400" dirty="0" smtClean="0"/>
            <a:t>Περιεχόμενο/θέμα ενός συγκεκριμένου λόγου</a:t>
          </a:r>
          <a:endParaRPr lang="en-GB" sz="2400" dirty="0"/>
        </a:p>
      </dgm:t>
    </dgm:pt>
    <dgm:pt modelId="{5114543A-E2BF-4A1B-83F5-F3B1BDA0BA81}" type="parTrans" cxnId="{11691B7E-AC66-4991-A0EB-096BBA958EAB}">
      <dgm:prSet/>
      <dgm:spPr/>
      <dgm:t>
        <a:bodyPr/>
        <a:lstStyle/>
        <a:p>
          <a:endParaRPr lang="en-GB"/>
        </a:p>
      </dgm:t>
    </dgm:pt>
    <dgm:pt modelId="{77B9CD06-FD3F-4938-B581-15C246C8592B}" type="sibTrans" cxnId="{11691B7E-AC66-4991-A0EB-096BBA958EAB}">
      <dgm:prSet/>
      <dgm:spPr/>
      <dgm:t>
        <a:bodyPr/>
        <a:lstStyle/>
        <a:p>
          <a:endParaRPr lang="en-GB"/>
        </a:p>
      </dgm:t>
    </dgm:pt>
    <dgm:pt modelId="{F6B43DFA-6664-433F-A311-E29803A2289B}">
      <dgm:prSet phldrT="[Text]" custT="1"/>
      <dgm:spPr/>
      <dgm:t>
        <a:bodyPr/>
        <a:lstStyle/>
        <a:p>
          <a:r>
            <a:rPr lang="el-GR" sz="2400" dirty="0" smtClean="0"/>
            <a:t>Στρατηγικές λόγου (</a:t>
          </a:r>
          <a:r>
            <a:rPr lang="en-GB" sz="2400" dirty="0" smtClean="0"/>
            <a:t>discursive strategies)</a:t>
          </a:r>
          <a:r>
            <a:rPr lang="el-GR" sz="2400" dirty="0" smtClean="0"/>
            <a:t> </a:t>
          </a:r>
          <a:endParaRPr lang="en-GB" sz="2400" dirty="0"/>
        </a:p>
      </dgm:t>
    </dgm:pt>
    <dgm:pt modelId="{FB2AD4C9-D249-4ED3-A6AF-4FCFE8ECF418}" type="parTrans" cxnId="{6ADD5E82-2EA1-4B76-BCDD-A99C0773DEA6}">
      <dgm:prSet/>
      <dgm:spPr/>
      <dgm:t>
        <a:bodyPr/>
        <a:lstStyle/>
        <a:p>
          <a:endParaRPr lang="en-GB"/>
        </a:p>
      </dgm:t>
    </dgm:pt>
    <dgm:pt modelId="{59FFA002-F4E0-4054-A550-70D891497119}" type="sibTrans" cxnId="{6ADD5E82-2EA1-4B76-BCDD-A99C0773DEA6}">
      <dgm:prSet/>
      <dgm:spPr/>
      <dgm:t>
        <a:bodyPr/>
        <a:lstStyle/>
        <a:p>
          <a:endParaRPr lang="en-GB"/>
        </a:p>
      </dgm:t>
    </dgm:pt>
    <dgm:pt modelId="{676B45CA-1872-4737-8738-7237D566FDA4}">
      <dgm:prSet phldrT="[Text]" custT="1"/>
      <dgm:spPr/>
      <dgm:t>
        <a:bodyPr/>
        <a:lstStyle/>
        <a:p>
          <a:r>
            <a:rPr lang="el-GR" sz="2000" dirty="0" smtClean="0"/>
            <a:t>Γλωσσικά μέσα (</a:t>
          </a:r>
          <a:r>
            <a:rPr lang="en-GB" sz="2000" dirty="0" smtClean="0"/>
            <a:t>linguistic means) </a:t>
          </a:r>
          <a:r>
            <a:rPr lang="el-GR" sz="2000" dirty="0" smtClean="0"/>
            <a:t>και γλωσσικές πραγματώσεις (</a:t>
          </a:r>
          <a:r>
            <a:rPr lang="en-GB" sz="2000" dirty="0" smtClean="0"/>
            <a:t>linguistic realisations</a:t>
          </a:r>
          <a:endParaRPr lang="en-GB" sz="2000" dirty="0"/>
        </a:p>
      </dgm:t>
    </dgm:pt>
    <dgm:pt modelId="{2E14DBE5-D0FD-4548-ABB8-010BED9368B6}" type="parTrans" cxnId="{969193DE-FE4B-40FD-9BC7-9DCD44C4CEEC}">
      <dgm:prSet/>
      <dgm:spPr/>
      <dgm:t>
        <a:bodyPr/>
        <a:lstStyle/>
        <a:p>
          <a:endParaRPr lang="en-GB"/>
        </a:p>
      </dgm:t>
    </dgm:pt>
    <dgm:pt modelId="{7DD3DD3B-0E33-4B21-BD27-4905FB59909F}" type="sibTrans" cxnId="{969193DE-FE4B-40FD-9BC7-9DCD44C4CEEC}">
      <dgm:prSet/>
      <dgm:spPr/>
      <dgm:t>
        <a:bodyPr/>
        <a:lstStyle/>
        <a:p>
          <a:endParaRPr lang="en-GB"/>
        </a:p>
      </dgm:t>
    </dgm:pt>
    <dgm:pt modelId="{6EE65C81-87BA-4FBC-B4F7-C034372916D3}" type="pres">
      <dgm:prSet presAssocID="{30824097-59AC-4C40-8816-ECCF4875E601}" presName="linear" presStyleCnt="0">
        <dgm:presLayoutVars>
          <dgm:dir/>
          <dgm:animLvl val="lvl"/>
          <dgm:resizeHandles val="exact"/>
        </dgm:presLayoutVars>
      </dgm:prSet>
      <dgm:spPr/>
      <dgm:t>
        <a:bodyPr/>
        <a:lstStyle/>
        <a:p>
          <a:endParaRPr lang="en-GB"/>
        </a:p>
      </dgm:t>
    </dgm:pt>
    <dgm:pt modelId="{3328DEB1-ED5F-4C79-ADE4-CC1F1D1BECF0}" type="pres">
      <dgm:prSet presAssocID="{4FD9F19D-48C6-4D05-9F7E-0A38F744C941}" presName="parentLin" presStyleCnt="0"/>
      <dgm:spPr/>
    </dgm:pt>
    <dgm:pt modelId="{154C96A7-03F5-41C4-A89B-DC23060EBC35}" type="pres">
      <dgm:prSet presAssocID="{4FD9F19D-48C6-4D05-9F7E-0A38F744C941}" presName="parentLeftMargin" presStyleLbl="node1" presStyleIdx="0" presStyleCnt="3"/>
      <dgm:spPr/>
      <dgm:t>
        <a:bodyPr/>
        <a:lstStyle/>
        <a:p>
          <a:endParaRPr lang="en-GB"/>
        </a:p>
      </dgm:t>
    </dgm:pt>
    <dgm:pt modelId="{881B319D-7AB7-4931-B53B-C182FC02D11A}" type="pres">
      <dgm:prSet presAssocID="{4FD9F19D-48C6-4D05-9F7E-0A38F744C941}" presName="parentText" presStyleLbl="node1" presStyleIdx="0" presStyleCnt="3" custScaleX="102857" custScaleY="178638">
        <dgm:presLayoutVars>
          <dgm:chMax val="0"/>
          <dgm:bulletEnabled val="1"/>
        </dgm:presLayoutVars>
      </dgm:prSet>
      <dgm:spPr/>
      <dgm:t>
        <a:bodyPr/>
        <a:lstStyle/>
        <a:p>
          <a:endParaRPr lang="en-GB"/>
        </a:p>
      </dgm:t>
    </dgm:pt>
    <dgm:pt modelId="{41F3C6A0-8571-4DCF-B581-DF7C0AD1DC5D}" type="pres">
      <dgm:prSet presAssocID="{4FD9F19D-48C6-4D05-9F7E-0A38F744C941}" presName="negativeSpace" presStyleCnt="0"/>
      <dgm:spPr/>
    </dgm:pt>
    <dgm:pt modelId="{E46C72B4-A21A-4128-85C7-0FB2D36D3F05}" type="pres">
      <dgm:prSet presAssocID="{4FD9F19D-48C6-4D05-9F7E-0A38F744C941}" presName="childText" presStyleLbl="conFgAcc1" presStyleIdx="0" presStyleCnt="3">
        <dgm:presLayoutVars>
          <dgm:bulletEnabled val="1"/>
        </dgm:presLayoutVars>
      </dgm:prSet>
      <dgm:spPr/>
    </dgm:pt>
    <dgm:pt modelId="{89425592-E3AA-40A6-B25A-BF6AEF831DFC}" type="pres">
      <dgm:prSet presAssocID="{77B9CD06-FD3F-4938-B581-15C246C8592B}" presName="spaceBetweenRectangles" presStyleCnt="0"/>
      <dgm:spPr/>
    </dgm:pt>
    <dgm:pt modelId="{E8B6E0C5-8810-4F9D-A93B-387D7A25DFCF}" type="pres">
      <dgm:prSet presAssocID="{F6B43DFA-6664-433F-A311-E29803A2289B}" presName="parentLin" presStyleCnt="0"/>
      <dgm:spPr/>
    </dgm:pt>
    <dgm:pt modelId="{5B37FA2D-CF1C-49D1-AF4D-B55F661F518F}" type="pres">
      <dgm:prSet presAssocID="{F6B43DFA-6664-433F-A311-E29803A2289B}" presName="parentLeftMargin" presStyleLbl="node1" presStyleIdx="0" presStyleCnt="3"/>
      <dgm:spPr/>
      <dgm:t>
        <a:bodyPr/>
        <a:lstStyle/>
        <a:p>
          <a:endParaRPr lang="en-GB"/>
        </a:p>
      </dgm:t>
    </dgm:pt>
    <dgm:pt modelId="{BDA24C6D-F4B9-437F-AD97-3569C6A385B8}" type="pres">
      <dgm:prSet presAssocID="{F6B43DFA-6664-433F-A311-E29803A2289B}" presName="parentText" presStyleLbl="node1" presStyleIdx="1" presStyleCnt="3" custScaleX="100000" custScaleY="164244">
        <dgm:presLayoutVars>
          <dgm:chMax val="0"/>
          <dgm:bulletEnabled val="1"/>
        </dgm:presLayoutVars>
      </dgm:prSet>
      <dgm:spPr/>
      <dgm:t>
        <a:bodyPr/>
        <a:lstStyle/>
        <a:p>
          <a:endParaRPr lang="en-GB"/>
        </a:p>
      </dgm:t>
    </dgm:pt>
    <dgm:pt modelId="{BC67FE90-D5C3-475C-AE06-D03E52C8E55C}" type="pres">
      <dgm:prSet presAssocID="{F6B43DFA-6664-433F-A311-E29803A2289B}" presName="negativeSpace" presStyleCnt="0"/>
      <dgm:spPr/>
    </dgm:pt>
    <dgm:pt modelId="{99782B51-47B0-40DA-A6C9-C45FB10BCF47}" type="pres">
      <dgm:prSet presAssocID="{F6B43DFA-6664-433F-A311-E29803A2289B}" presName="childText" presStyleLbl="conFgAcc1" presStyleIdx="1" presStyleCnt="3">
        <dgm:presLayoutVars>
          <dgm:bulletEnabled val="1"/>
        </dgm:presLayoutVars>
      </dgm:prSet>
      <dgm:spPr/>
    </dgm:pt>
    <dgm:pt modelId="{7D44DFC2-E3ED-46D7-B8E7-57C0CA5600A4}" type="pres">
      <dgm:prSet presAssocID="{59FFA002-F4E0-4054-A550-70D891497119}" presName="spaceBetweenRectangles" presStyleCnt="0"/>
      <dgm:spPr/>
    </dgm:pt>
    <dgm:pt modelId="{40DEF066-9443-4616-8A06-B25C06D08A8A}" type="pres">
      <dgm:prSet presAssocID="{676B45CA-1872-4737-8738-7237D566FDA4}" presName="parentLin" presStyleCnt="0"/>
      <dgm:spPr/>
    </dgm:pt>
    <dgm:pt modelId="{D1E605FD-E423-45E9-BA0C-47FED1C4F436}" type="pres">
      <dgm:prSet presAssocID="{676B45CA-1872-4737-8738-7237D566FDA4}" presName="parentLeftMargin" presStyleLbl="node1" presStyleIdx="1" presStyleCnt="3"/>
      <dgm:spPr/>
      <dgm:t>
        <a:bodyPr/>
        <a:lstStyle/>
        <a:p>
          <a:endParaRPr lang="en-GB"/>
        </a:p>
      </dgm:t>
    </dgm:pt>
    <dgm:pt modelId="{B4747530-3A09-460F-8D2F-ACD06BC55D5E}" type="pres">
      <dgm:prSet presAssocID="{676B45CA-1872-4737-8738-7237D566FDA4}" presName="parentText" presStyleLbl="node1" presStyleIdx="2" presStyleCnt="3" custScaleY="137830">
        <dgm:presLayoutVars>
          <dgm:chMax val="0"/>
          <dgm:bulletEnabled val="1"/>
        </dgm:presLayoutVars>
      </dgm:prSet>
      <dgm:spPr/>
      <dgm:t>
        <a:bodyPr/>
        <a:lstStyle/>
        <a:p>
          <a:endParaRPr lang="en-GB"/>
        </a:p>
      </dgm:t>
    </dgm:pt>
    <dgm:pt modelId="{821587A8-1660-496E-9549-0D5678508300}" type="pres">
      <dgm:prSet presAssocID="{676B45CA-1872-4737-8738-7237D566FDA4}" presName="negativeSpace" presStyleCnt="0"/>
      <dgm:spPr/>
    </dgm:pt>
    <dgm:pt modelId="{2F20FADE-13CC-485A-8679-2476A40F036E}" type="pres">
      <dgm:prSet presAssocID="{676B45CA-1872-4737-8738-7237D566FDA4}" presName="childText" presStyleLbl="conFgAcc1" presStyleIdx="2" presStyleCnt="3">
        <dgm:presLayoutVars>
          <dgm:bulletEnabled val="1"/>
        </dgm:presLayoutVars>
      </dgm:prSet>
      <dgm:spPr/>
    </dgm:pt>
  </dgm:ptLst>
  <dgm:cxnLst>
    <dgm:cxn modelId="{3B136932-5B3E-488C-8E9B-A71E4DC2BCF7}" type="presOf" srcId="{F6B43DFA-6664-433F-A311-E29803A2289B}" destId="{BDA24C6D-F4B9-437F-AD97-3569C6A385B8}" srcOrd="1" destOrd="0" presId="urn:microsoft.com/office/officeart/2005/8/layout/list1"/>
    <dgm:cxn modelId="{11691B7E-AC66-4991-A0EB-096BBA958EAB}" srcId="{30824097-59AC-4C40-8816-ECCF4875E601}" destId="{4FD9F19D-48C6-4D05-9F7E-0A38F744C941}" srcOrd="0" destOrd="0" parTransId="{5114543A-E2BF-4A1B-83F5-F3B1BDA0BA81}" sibTransId="{77B9CD06-FD3F-4938-B581-15C246C8592B}"/>
    <dgm:cxn modelId="{456FA1E5-A3A3-439C-A6A4-201E8AB6398A}" type="presOf" srcId="{30824097-59AC-4C40-8816-ECCF4875E601}" destId="{6EE65C81-87BA-4FBC-B4F7-C034372916D3}" srcOrd="0" destOrd="0" presId="urn:microsoft.com/office/officeart/2005/8/layout/list1"/>
    <dgm:cxn modelId="{8E2F1E4E-7826-4BA8-A1B9-5FFA6EB19CF5}" type="presOf" srcId="{676B45CA-1872-4737-8738-7237D566FDA4}" destId="{B4747530-3A09-460F-8D2F-ACD06BC55D5E}" srcOrd="1" destOrd="0" presId="urn:microsoft.com/office/officeart/2005/8/layout/list1"/>
    <dgm:cxn modelId="{329EDD0B-318A-4D19-B8D8-0B6F8831E14A}" type="presOf" srcId="{676B45CA-1872-4737-8738-7237D566FDA4}" destId="{D1E605FD-E423-45E9-BA0C-47FED1C4F436}" srcOrd="0" destOrd="0" presId="urn:microsoft.com/office/officeart/2005/8/layout/list1"/>
    <dgm:cxn modelId="{EACCC403-142E-4C7A-99E3-DADDA20D4FDC}" type="presOf" srcId="{4FD9F19D-48C6-4D05-9F7E-0A38F744C941}" destId="{881B319D-7AB7-4931-B53B-C182FC02D11A}" srcOrd="1" destOrd="0" presId="urn:microsoft.com/office/officeart/2005/8/layout/list1"/>
    <dgm:cxn modelId="{6ADD5E82-2EA1-4B76-BCDD-A99C0773DEA6}" srcId="{30824097-59AC-4C40-8816-ECCF4875E601}" destId="{F6B43DFA-6664-433F-A311-E29803A2289B}" srcOrd="1" destOrd="0" parTransId="{FB2AD4C9-D249-4ED3-A6AF-4FCFE8ECF418}" sibTransId="{59FFA002-F4E0-4054-A550-70D891497119}"/>
    <dgm:cxn modelId="{8CA23E67-50BD-4E6D-991D-B4ADC8B1D865}" type="presOf" srcId="{F6B43DFA-6664-433F-A311-E29803A2289B}" destId="{5B37FA2D-CF1C-49D1-AF4D-B55F661F518F}" srcOrd="0" destOrd="0" presId="urn:microsoft.com/office/officeart/2005/8/layout/list1"/>
    <dgm:cxn modelId="{D199193A-17E0-4111-B2E6-CCE462CB8BF8}" type="presOf" srcId="{4FD9F19D-48C6-4D05-9F7E-0A38F744C941}" destId="{154C96A7-03F5-41C4-A89B-DC23060EBC35}" srcOrd="0" destOrd="0" presId="urn:microsoft.com/office/officeart/2005/8/layout/list1"/>
    <dgm:cxn modelId="{969193DE-FE4B-40FD-9BC7-9DCD44C4CEEC}" srcId="{30824097-59AC-4C40-8816-ECCF4875E601}" destId="{676B45CA-1872-4737-8738-7237D566FDA4}" srcOrd="2" destOrd="0" parTransId="{2E14DBE5-D0FD-4548-ABB8-010BED9368B6}" sibTransId="{7DD3DD3B-0E33-4B21-BD27-4905FB59909F}"/>
    <dgm:cxn modelId="{0429506E-7E18-44E3-87A2-333F4ACC4F2E}" type="presParOf" srcId="{6EE65C81-87BA-4FBC-B4F7-C034372916D3}" destId="{3328DEB1-ED5F-4C79-ADE4-CC1F1D1BECF0}" srcOrd="0" destOrd="0" presId="urn:microsoft.com/office/officeart/2005/8/layout/list1"/>
    <dgm:cxn modelId="{BFCDAF18-CBE9-4CD8-83E5-CF1143710D91}" type="presParOf" srcId="{3328DEB1-ED5F-4C79-ADE4-CC1F1D1BECF0}" destId="{154C96A7-03F5-41C4-A89B-DC23060EBC35}" srcOrd="0" destOrd="0" presId="urn:microsoft.com/office/officeart/2005/8/layout/list1"/>
    <dgm:cxn modelId="{7124B486-D644-4276-B9BD-ED9E2DA8DA85}" type="presParOf" srcId="{3328DEB1-ED5F-4C79-ADE4-CC1F1D1BECF0}" destId="{881B319D-7AB7-4931-B53B-C182FC02D11A}" srcOrd="1" destOrd="0" presId="urn:microsoft.com/office/officeart/2005/8/layout/list1"/>
    <dgm:cxn modelId="{90111E9E-A19A-4176-A8D2-0C9D1C702F9F}" type="presParOf" srcId="{6EE65C81-87BA-4FBC-B4F7-C034372916D3}" destId="{41F3C6A0-8571-4DCF-B581-DF7C0AD1DC5D}" srcOrd="1" destOrd="0" presId="urn:microsoft.com/office/officeart/2005/8/layout/list1"/>
    <dgm:cxn modelId="{58E8D103-4F16-4C40-A0C1-37C46F072B9C}" type="presParOf" srcId="{6EE65C81-87BA-4FBC-B4F7-C034372916D3}" destId="{E46C72B4-A21A-4128-85C7-0FB2D36D3F05}" srcOrd="2" destOrd="0" presId="urn:microsoft.com/office/officeart/2005/8/layout/list1"/>
    <dgm:cxn modelId="{41C74FFC-BC5F-4D84-85BA-6A992D328EC8}" type="presParOf" srcId="{6EE65C81-87BA-4FBC-B4F7-C034372916D3}" destId="{89425592-E3AA-40A6-B25A-BF6AEF831DFC}" srcOrd="3" destOrd="0" presId="urn:microsoft.com/office/officeart/2005/8/layout/list1"/>
    <dgm:cxn modelId="{E9178BF3-D8FD-4868-A19D-EC9A22B28E6E}" type="presParOf" srcId="{6EE65C81-87BA-4FBC-B4F7-C034372916D3}" destId="{E8B6E0C5-8810-4F9D-A93B-387D7A25DFCF}" srcOrd="4" destOrd="0" presId="urn:microsoft.com/office/officeart/2005/8/layout/list1"/>
    <dgm:cxn modelId="{478F6F81-0B8E-404C-8B54-B2E1F6B0D797}" type="presParOf" srcId="{E8B6E0C5-8810-4F9D-A93B-387D7A25DFCF}" destId="{5B37FA2D-CF1C-49D1-AF4D-B55F661F518F}" srcOrd="0" destOrd="0" presId="urn:microsoft.com/office/officeart/2005/8/layout/list1"/>
    <dgm:cxn modelId="{ABD38C0D-901C-4942-A69D-95663DCDA521}" type="presParOf" srcId="{E8B6E0C5-8810-4F9D-A93B-387D7A25DFCF}" destId="{BDA24C6D-F4B9-437F-AD97-3569C6A385B8}" srcOrd="1" destOrd="0" presId="urn:microsoft.com/office/officeart/2005/8/layout/list1"/>
    <dgm:cxn modelId="{1B37E403-9CD2-4A9F-BD4A-00B3318DFE66}" type="presParOf" srcId="{6EE65C81-87BA-4FBC-B4F7-C034372916D3}" destId="{BC67FE90-D5C3-475C-AE06-D03E52C8E55C}" srcOrd="5" destOrd="0" presId="urn:microsoft.com/office/officeart/2005/8/layout/list1"/>
    <dgm:cxn modelId="{47E8B324-41D6-4E67-AEA7-95B18FC5AD34}" type="presParOf" srcId="{6EE65C81-87BA-4FBC-B4F7-C034372916D3}" destId="{99782B51-47B0-40DA-A6C9-C45FB10BCF47}" srcOrd="6" destOrd="0" presId="urn:microsoft.com/office/officeart/2005/8/layout/list1"/>
    <dgm:cxn modelId="{5C25F7EF-C407-4483-90E8-BF1CA6EC6D82}" type="presParOf" srcId="{6EE65C81-87BA-4FBC-B4F7-C034372916D3}" destId="{7D44DFC2-E3ED-46D7-B8E7-57C0CA5600A4}" srcOrd="7" destOrd="0" presId="urn:microsoft.com/office/officeart/2005/8/layout/list1"/>
    <dgm:cxn modelId="{328BEDBE-1FA0-4A25-B26C-D09640DE8425}" type="presParOf" srcId="{6EE65C81-87BA-4FBC-B4F7-C034372916D3}" destId="{40DEF066-9443-4616-8A06-B25C06D08A8A}" srcOrd="8" destOrd="0" presId="urn:microsoft.com/office/officeart/2005/8/layout/list1"/>
    <dgm:cxn modelId="{F3BB0B20-AF3C-476E-94CC-53B713024E27}" type="presParOf" srcId="{40DEF066-9443-4616-8A06-B25C06D08A8A}" destId="{D1E605FD-E423-45E9-BA0C-47FED1C4F436}" srcOrd="0" destOrd="0" presId="urn:microsoft.com/office/officeart/2005/8/layout/list1"/>
    <dgm:cxn modelId="{70DEA532-E23B-4E91-995C-C2EB7AFFAA88}" type="presParOf" srcId="{40DEF066-9443-4616-8A06-B25C06D08A8A}" destId="{B4747530-3A09-460F-8D2F-ACD06BC55D5E}" srcOrd="1" destOrd="0" presId="urn:microsoft.com/office/officeart/2005/8/layout/list1"/>
    <dgm:cxn modelId="{96E1CFAF-3145-453A-98F8-76199159E854}" type="presParOf" srcId="{6EE65C81-87BA-4FBC-B4F7-C034372916D3}" destId="{821587A8-1660-496E-9549-0D5678508300}" srcOrd="9" destOrd="0" presId="urn:microsoft.com/office/officeart/2005/8/layout/list1"/>
    <dgm:cxn modelId="{6977348B-FA9A-4620-B4E8-B39B4D36CAE7}" type="presParOf" srcId="{6EE65C81-87BA-4FBC-B4F7-C034372916D3}" destId="{2F20FADE-13CC-485A-8679-2476A40F03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3EA10E-3E86-44F7-AD2E-E2FE486848FF}"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l-GR"/>
        </a:p>
      </dgm:t>
    </dgm:pt>
    <dgm:pt modelId="{49AF3B90-0317-4E76-9438-34E3BB02120D}">
      <dgm:prSet phldrT="[Κείμενο]" custT="1"/>
      <dgm:spPr/>
      <dgm:t>
        <a:bodyPr/>
        <a:lstStyle/>
        <a:p>
          <a:r>
            <a:rPr lang="el-GR" sz="2400" b="0" dirty="0"/>
            <a:t>Οι ρατσιστικές θέσεις παρεισφρέουν στα αντιρατσιστικά κείμενα μέσω δύο βασικών οδών: </a:t>
          </a:r>
        </a:p>
      </dgm:t>
    </dgm:pt>
    <dgm:pt modelId="{1FA556D9-219A-4630-9B35-173DC84C058F}" type="parTrans" cxnId="{CF3D59F4-2680-4D0C-82C1-3A2DAEF86DA5}">
      <dgm:prSet/>
      <dgm:spPr/>
      <dgm:t>
        <a:bodyPr/>
        <a:lstStyle/>
        <a:p>
          <a:endParaRPr lang="el-GR"/>
        </a:p>
      </dgm:t>
    </dgm:pt>
    <dgm:pt modelId="{BFDA8CC6-EF05-4A24-A0A8-B046042051C5}" type="sibTrans" cxnId="{CF3D59F4-2680-4D0C-82C1-3A2DAEF86DA5}">
      <dgm:prSet/>
      <dgm:spPr/>
      <dgm:t>
        <a:bodyPr/>
        <a:lstStyle/>
        <a:p>
          <a:endParaRPr lang="el-GR"/>
        </a:p>
      </dgm:t>
    </dgm:pt>
    <dgm:pt modelId="{309E3B7A-D230-429E-BB0B-CB22CF020960}">
      <dgm:prSet phldrT="[Κείμενο]" custT="1"/>
      <dgm:spPr/>
      <dgm:t>
        <a:bodyPr/>
        <a:lstStyle/>
        <a:p>
          <a:r>
            <a:rPr lang="el-GR" sz="4000" i="1" dirty="0" smtClean="0"/>
            <a:t>διάκριση</a:t>
          </a:r>
          <a:endParaRPr lang="el-GR" sz="4000" i="1" dirty="0"/>
        </a:p>
      </dgm:t>
    </dgm:pt>
    <dgm:pt modelId="{B9C425F4-3496-486C-8F58-D5E7F4EA01E3}" type="parTrans" cxnId="{60C0001E-5A7F-46A9-BB3D-E3EBE06BF797}">
      <dgm:prSet/>
      <dgm:spPr/>
      <dgm:t>
        <a:bodyPr/>
        <a:lstStyle/>
        <a:p>
          <a:endParaRPr lang="el-GR"/>
        </a:p>
      </dgm:t>
    </dgm:pt>
    <dgm:pt modelId="{637A06B2-7854-4CA9-9FA3-4997D22727CB}" type="sibTrans" cxnId="{60C0001E-5A7F-46A9-BB3D-E3EBE06BF797}">
      <dgm:prSet/>
      <dgm:spPr/>
      <dgm:t>
        <a:bodyPr/>
        <a:lstStyle/>
        <a:p>
          <a:endParaRPr lang="el-GR"/>
        </a:p>
      </dgm:t>
    </dgm:pt>
    <dgm:pt modelId="{84D49791-9F95-4CE4-A8F8-6AC8824B8E2D}">
      <dgm:prSet phldrT="[Κείμενο]" custT="1"/>
      <dgm:spPr/>
      <dgm:t>
        <a:bodyPr/>
        <a:lstStyle/>
        <a:p>
          <a:r>
            <a:rPr lang="el-GR" sz="4000" i="1" dirty="0" smtClean="0"/>
            <a:t>αφομοίωση</a:t>
          </a:r>
          <a:endParaRPr lang="en-US" sz="4000" i="1" dirty="0"/>
        </a:p>
      </dgm:t>
    </dgm:pt>
    <dgm:pt modelId="{07D10C85-24BA-4398-B47B-4AE0B7A355E7}" type="parTrans" cxnId="{88BA3B84-EF07-4EEE-8CF6-459577D44AEF}">
      <dgm:prSet/>
      <dgm:spPr/>
      <dgm:t>
        <a:bodyPr/>
        <a:lstStyle/>
        <a:p>
          <a:endParaRPr lang="el-GR"/>
        </a:p>
      </dgm:t>
    </dgm:pt>
    <dgm:pt modelId="{E4CD9FF7-6C2C-4482-A8E3-E35909EF3852}" type="sibTrans" cxnId="{88BA3B84-EF07-4EEE-8CF6-459577D44AEF}">
      <dgm:prSet/>
      <dgm:spPr/>
      <dgm:t>
        <a:bodyPr/>
        <a:lstStyle/>
        <a:p>
          <a:endParaRPr lang="el-GR"/>
        </a:p>
      </dgm:t>
    </dgm:pt>
    <dgm:pt modelId="{ECB95D8D-B718-41E6-B64E-72BB007B985C}" type="pres">
      <dgm:prSet presAssocID="{C33EA10E-3E86-44F7-AD2E-E2FE486848FF}" presName="hierChild1" presStyleCnt="0">
        <dgm:presLayoutVars>
          <dgm:orgChart val="1"/>
          <dgm:chPref val="1"/>
          <dgm:dir/>
          <dgm:animOne val="branch"/>
          <dgm:animLvl val="lvl"/>
          <dgm:resizeHandles/>
        </dgm:presLayoutVars>
      </dgm:prSet>
      <dgm:spPr/>
      <dgm:t>
        <a:bodyPr/>
        <a:lstStyle/>
        <a:p>
          <a:endParaRPr lang="en-GB"/>
        </a:p>
      </dgm:t>
    </dgm:pt>
    <dgm:pt modelId="{A82D2E4E-A32F-41B2-844F-34EB49681A85}" type="pres">
      <dgm:prSet presAssocID="{49AF3B90-0317-4E76-9438-34E3BB02120D}" presName="hierRoot1" presStyleCnt="0">
        <dgm:presLayoutVars>
          <dgm:hierBranch val="init"/>
        </dgm:presLayoutVars>
      </dgm:prSet>
      <dgm:spPr/>
      <dgm:t>
        <a:bodyPr/>
        <a:lstStyle/>
        <a:p>
          <a:endParaRPr lang="en-GB"/>
        </a:p>
      </dgm:t>
    </dgm:pt>
    <dgm:pt modelId="{EF7F1E0C-6FB2-41B5-B8C4-EA05178DBCCC}" type="pres">
      <dgm:prSet presAssocID="{49AF3B90-0317-4E76-9438-34E3BB02120D}" presName="rootComposite1" presStyleCnt="0"/>
      <dgm:spPr/>
      <dgm:t>
        <a:bodyPr/>
        <a:lstStyle/>
        <a:p>
          <a:endParaRPr lang="en-GB"/>
        </a:p>
      </dgm:t>
    </dgm:pt>
    <dgm:pt modelId="{BE313CD3-F3A1-43F8-A055-0013643FD3BB}" type="pres">
      <dgm:prSet presAssocID="{49AF3B90-0317-4E76-9438-34E3BB02120D}" presName="rootText1" presStyleLbl="node0" presStyleIdx="0" presStyleCnt="1" custScaleX="221107" custScaleY="64534">
        <dgm:presLayoutVars>
          <dgm:chPref val="3"/>
        </dgm:presLayoutVars>
      </dgm:prSet>
      <dgm:spPr/>
      <dgm:t>
        <a:bodyPr/>
        <a:lstStyle/>
        <a:p>
          <a:endParaRPr lang="en-GB"/>
        </a:p>
      </dgm:t>
    </dgm:pt>
    <dgm:pt modelId="{A42E876C-0670-43A4-8646-2116321EA21E}" type="pres">
      <dgm:prSet presAssocID="{49AF3B90-0317-4E76-9438-34E3BB02120D}" presName="rootConnector1" presStyleLbl="node1" presStyleIdx="0" presStyleCnt="0"/>
      <dgm:spPr/>
      <dgm:t>
        <a:bodyPr/>
        <a:lstStyle/>
        <a:p>
          <a:endParaRPr lang="en-GB"/>
        </a:p>
      </dgm:t>
    </dgm:pt>
    <dgm:pt modelId="{63C7A442-FF2E-495A-8786-E29CC024C485}" type="pres">
      <dgm:prSet presAssocID="{49AF3B90-0317-4E76-9438-34E3BB02120D}" presName="hierChild2" presStyleCnt="0"/>
      <dgm:spPr/>
      <dgm:t>
        <a:bodyPr/>
        <a:lstStyle/>
        <a:p>
          <a:endParaRPr lang="en-GB"/>
        </a:p>
      </dgm:t>
    </dgm:pt>
    <dgm:pt modelId="{BF156389-5801-49A8-832B-B06E8F93604E}" type="pres">
      <dgm:prSet presAssocID="{B9C425F4-3496-486C-8F58-D5E7F4EA01E3}" presName="Name37" presStyleLbl="parChTrans1D2" presStyleIdx="0" presStyleCnt="2"/>
      <dgm:spPr/>
      <dgm:t>
        <a:bodyPr/>
        <a:lstStyle/>
        <a:p>
          <a:endParaRPr lang="en-GB"/>
        </a:p>
      </dgm:t>
    </dgm:pt>
    <dgm:pt modelId="{E6FC1A87-E877-4640-809C-173F0CED65CF}" type="pres">
      <dgm:prSet presAssocID="{309E3B7A-D230-429E-BB0B-CB22CF020960}" presName="hierRoot2" presStyleCnt="0">
        <dgm:presLayoutVars>
          <dgm:hierBranch val="init"/>
        </dgm:presLayoutVars>
      </dgm:prSet>
      <dgm:spPr/>
      <dgm:t>
        <a:bodyPr/>
        <a:lstStyle/>
        <a:p>
          <a:endParaRPr lang="en-GB"/>
        </a:p>
      </dgm:t>
    </dgm:pt>
    <dgm:pt modelId="{F6D97319-76A4-4DEA-897F-F92AB2C34F22}" type="pres">
      <dgm:prSet presAssocID="{309E3B7A-D230-429E-BB0B-CB22CF020960}" presName="rootComposite" presStyleCnt="0"/>
      <dgm:spPr/>
      <dgm:t>
        <a:bodyPr/>
        <a:lstStyle/>
        <a:p>
          <a:endParaRPr lang="en-GB"/>
        </a:p>
      </dgm:t>
    </dgm:pt>
    <dgm:pt modelId="{D24152D2-2D3B-4DCE-802D-6B6250A9ACD8}" type="pres">
      <dgm:prSet presAssocID="{309E3B7A-D230-429E-BB0B-CB22CF020960}" presName="rootText" presStyleLbl="node2" presStyleIdx="0" presStyleCnt="2">
        <dgm:presLayoutVars>
          <dgm:chPref val="3"/>
        </dgm:presLayoutVars>
      </dgm:prSet>
      <dgm:spPr/>
      <dgm:t>
        <a:bodyPr/>
        <a:lstStyle/>
        <a:p>
          <a:endParaRPr lang="en-GB"/>
        </a:p>
      </dgm:t>
    </dgm:pt>
    <dgm:pt modelId="{44B0680C-A544-483F-AEC7-F75341FEF5F7}" type="pres">
      <dgm:prSet presAssocID="{309E3B7A-D230-429E-BB0B-CB22CF020960}" presName="rootConnector" presStyleLbl="node2" presStyleIdx="0" presStyleCnt="2"/>
      <dgm:spPr/>
      <dgm:t>
        <a:bodyPr/>
        <a:lstStyle/>
        <a:p>
          <a:endParaRPr lang="en-GB"/>
        </a:p>
      </dgm:t>
    </dgm:pt>
    <dgm:pt modelId="{AC05325A-B812-4465-81A1-08A975F21AE6}" type="pres">
      <dgm:prSet presAssocID="{309E3B7A-D230-429E-BB0B-CB22CF020960}" presName="hierChild4" presStyleCnt="0"/>
      <dgm:spPr/>
      <dgm:t>
        <a:bodyPr/>
        <a:lstStyle/>
        <a:p>
          <a:endParaRPr lang="en-GB"/>
        </a:p>
      </dgm:t>
    </dgm:pt>
    <dgm:pt modelId="{D93ED330-DBB0-44B0-8A4E-24FEB2E0AB52}" type="pres">
      <dgm:prSet presAssocID="{309E3B7A-D230-429E-BB0B-CB22CF020960}" presName="hierChild5" presStyleCnt="0"/>
      <dgm:spPr/>
      <dgm:t>
        <a:bodyPr/>
        <a:lstStyle/>
        <a:p>
          <a:endParaRPr lang="en-GB"/>
        </a:p>
      </dgm:t>
    </dgm:pt>
    <dgm:pt modelId="{8BA8C1C6-3B52-47EC-808E-5237FDD39682}" type="pres">
      <dgm:prSet presAssocID="{07D10C85-24BA-4398-B47B-4AE0B7A355E7}" presName="Name37" presStyleLbl="parChTrans1D2" presStyleIdx="1" presStyleCnt="2"/>
      <dgm:spPr/>
      <dgm:t>
        <a:bodyPr/>
        <a:lstStyle/>
        <a:p>
          <a:endParaRPr lang="en-GB"/>
        </a:p>
      </dgm:t>
    </dgm:pt>
    <dgm:pt modelId="{6931EFDD-8285-438B-AC18-956586738007}" type="pres">
      <dgm:prSet presAssocID="{84D49791-9F95-4CE4-A8F8-6AC8824B8E2D}" presName="hierRoot2" presStyleCnt="0">
        <dgm:presLayoutVars>
          <dgm:hierBranch val="init"/>
        </dgm:presLayoutVars>
      </dgm:prSet>
      <dgm:spPr/>
      <dgm:t>
        <a:bodyPr/>
        <a:lstStyle/>
        <a:p>
          <a:endParaRPr lang="en-GB"/>
        </a:p>
      </dgm:t>
    </dgm:pt>
    <dgm:pt modelId="{90470166-FC4C-4A21-9957-900FF611F2CE}" type="pres">
      <dgm:prSet presAssocID="{84D49791-9F95-4CE4-A8F8-6AC8824B8E2D}" presName="rootComposite" presStyleCnt="0"/>
      <dgm:spPr/>
      <dgm:t>
        <a:bodyPr/>
        <a:lstStyle/>
        <a:p>
          <a:endParaRPr lang="en-GB"/>
        </a:p>
      </dgm:t>
    </dgm:pt>
    <dgm:pt modelId="{9E9E8011-79A3-4C4F-BA63-A9B24C11C92A}" type="pres">
      <dgm:prSet presAssocID="{84D49791-9F95-4CE4-A8F8-6AC8824B8E2D}" presName="rootText" presStyleLbl="node2" presStyleIdx="1" presStyleCnt="2">
        <dgm:presLayoutVars>
          <dgm:chPref val="3"/>
        </dgm:presLayoutVars>
      </dgm:prSet>
      <dgm:spPr/>
      <dgm:t>
        <a:bodyPr/>
        <a:lstStyle/>
        <a:p>
          <a:endParaRPr lang="en-GB"/>
        </a:p>
      </dgm:t>
    </dgm:pt>
    <dgm:pt modelId="{67838E4B-4D19-4883-9202-BBD52227D6D0}" type="pres">
      <dgm:prSet presAssocID="{84D49791-9F95-4CE4-A8F8-6AC8824B8E2D}" presName="rootConnector" presStyleLbl="node2" presStyleIdx="1" presStyleCnt="2"/>
      <dgm:spPr/>
      <dgm:t>
        <a:bodyPr/>
        <a:lstStyle/>
        <a:p>
          <a:endParaRPr lang="en-GB"/>
        </a:p>
      </dgm:t>
    </dgm:pt>
    <dgm:pt modelId="{E5640A0D-0A77-4E08-BDA9-180902C2A0DC}" type="pres">
      <dgm:prSet presAssocID="{84D49791-9F95-4CE4-A8F8-6AC8824B8E2D}" presName="hierChild4" presStyleCnt="0"/>
      <dgm:spPr/>
      <dgm:t>
        <a:bodyPr/>
        <a:lstStyle/>
        <a:p>
          <a:endParaRPr lang="en-GB"/>
        </a:p>
      </dgm:t>
    </dgm:pt>
    <dgm:pt modelId="{34E9536F-E3DB-4303-AA3E-14BEAC60D080}" type="pres">
      <dgm:prSet presAssocID="{84D49791-9F95-4CE4-A8F8-6AC8824B8E2D}" presName="hierChild5" presStyleCnt="0"/>
      <dgm:spPr/>
      <dgm:t>
        <a:bodyPr/>
        <a:lstStyle/>
        <a:p>
          <a:endParaRPr lang="en-GB"/>
        </a:p>
      </dgm:t>
    </dgm:pt>
    <dgm:pt modelId="{29589BBE-1D9D-4270-9D62-7F1D42409A23}" type="pres">
      <dgm:prSet presAssocID="{49AF3B90-0317-4E76-9438-34E3BB02120D}" presName="hierChild3" presStyleCnt="0"/>
      <dgm:spPr/>
      <dgm:t>
        <a:bodyPr/>
        <a:lstStyle/>
        <a:p>
          <a:endParaRPr lang="en-GB"/>
        </a:p>
      </dgm:t>
    </dgm:pt>
  </dgm:ptLst>
  <dgm:cxnLst>
    <dgm:cxn modelId="{BE722582-9C35-4F96-A74E-F36AC8D86A85}" type="presOf" srcId="{309E3B7A-D230-429E-BB0B-CB22CF020960}" destId="{44B0680C-A544-483F-AEC7-F75341FEF5F7}" srcOrd="1" destOrd="0" presId="urn:microsoft.com/office/officeart/2005/8/layout/orgChart1"/>
    <dgm:cxn modelId="{9428D5C6-20CD-4132-A11F-4C087FF27CF6}" type="presOf" srcId="{49AF3B90-0317-4E76-9438-34E3BB02120D}" destId="{A42E876C-0670-43A4-8646-2116321EA21E}" srcOrd="1" destOrd="0" presId="urn:microsoft.com/office/officeart/2005/8/layout/orgChart1"/>
    <dgm:cxn modelId="{88BA3B84-EF07-4EEE-8CF6-459577D44AEF}" srcId="{49AF3B90-0317-4E76-9438-34E3BB02120D}" destId="{84D49791-9F95-4CE4-A8F8-6AC8824B8E2D}" srcOrd="1" destOrd="0" parTransId="{07D10C85-24BA-4398-B47B-4AE0B7A355E7}" sibTransId="{E4CD9FF7-6C2C-4482-A8E3-E35909EF3852}"/>
    <dgm:cxn modelId="{2538FDEB-863A-45F0-B383-46D6BB2E4580}" type="presOf" srcId="{07D10C85-24BA-4398-B47B-4AE0B7A355E7}" destId="{8BA8C1C6-3B52-47EC-808E-5237FDD39682}" srcOrd="0" destOrd="0" presId="urn:microsoft.com/office/officeart/2005/8/layout/orgChart1"/>
    <dgm:cxn modelId="{9FC18635-374F-4049-B717-B595BEEF653A}" type="presOf" srcId="{84D49791-9F95-4CE4-A8F8-6AC8824B8E2D}" destId="{67838E4B-4D19-4883-9202-BBD52227D6D0}" srcOrd="1" destOrd="0" presId="urn:microsoft.com/office/officeart/2005/8/layout/orgChart1"/>
    <dgm:cxn modelId="{CF3D59F4-2680-4D0C-82C1-3A2DAEF86DA5}" srcId="{C33EA10E-3E86-44F7-AD2E-E2FE486848FF}" destId="{49AF3B90-0317-4E76-9438-34E3BB02120D}" srcOrd="0" destOrd="0" parTransId="{1FA556D9-219A-4630-9B35-173DC84C058F}" sibTransId="{BFDA8CC6-EF05-4A24-A0A8-B046042051C5}"/>
    <dgm:cxn modelId="{60C0001E-5A7F-46A9-BB3D-E3EBE06BF797}" srcId="{49AF3B90-0317-4E76-9438-34E3BB02120D}" destId="{309E3B7A-D230-429E-BB0B-CB22CF020960}" srcOrd="0" destOrd="0" parTransId="{B9C425F4-3496-486C-8F58-D5E7F4EA01E3}" sibTransId="{637A06B2-7854-4CA9-9FA3-4997D22727CB}"/>
    <dgm:cxn modelId="{DFBC9E84-B43B-43F5-8E8E-587AA46CDDF9}" type="presOf" srcId="{C33EA10E-3E86-44F7-AD2E-E2FE486848FF}" destId="{ECB95D8D-B718-41E6-B64E-72BB007B985C}" srcOrd="0" destOrd="0" presId="urn:microsoft.com/office/officeart/2005/8/layout/orgChart1"/>
    <dgm:cxn modelId="{134062CE-2F7C-47AB-9101-03429B4266CB}" type="presOf" srcId="{309E3B7A-D230-429E-BB0B-CB22CF020960}" destId="{D24152D2-2D3B-4DCE-802D-6B6250A9ACD8}" srcOrd="0" destOrd="0" presId="urn:microsoft.com/office/officeart/2005/8/layout/orgChart1"/>
    <dgm:cxn modelId="{974AD982-503F-4E3F-80F8-A5E4FB3DC4A3}" type="presOf" srcId="{49AF3B90-0317-4E76-9438-34E3BB02120D}" destId="{BE313CD3-F3A1-43F8-A055-0013643FD3BB}" srcOrd="0" destOrd="0" presId="urn:microsoft.com/office/officeart/2005/8/layout/orgChart1"/>
    <dgm:cxn modelId="{2A13C6DD-9BC7-4B86-97F5-7067D3B159A7}" type="presOf" srcId="{B9C425F4-3496-486C-8F58-D5E7F4EA01E3}" destId="{BF156389-5801-49A8-832B-B06E8F93604E}" srcOrd="0" destOrd="0" presId="urn:microsoft.com/office/officeart/2005/8/layout/orgChart1"/>
    <dgm:cxn modelId="{2DE2DFB5-8AB2-4DF3-B4D8-44CBE80B907D}" type="presOf" srcId="{84D49791-9F95-4CE4-A8F8-6AC8824B8E2D}" destId="{9E9E8011-79A3-4C4F-BA63-A9B24C11C92A}" srcOrd="0" destOrd="0" presId="urn:microsoft.com/office/officeart/2005/8/layout/orgChart1"/>
    <dgm:cxn modelId="{0CA09BD9-7C9C-4666-90B9-580B354C274B}" type="presParOf" srcId="{ECB95D8D-B718-41E6-B64E-72BB007B985C}" destId="{A82D2E4E-A32F-41B2-844F-34EB49681A85}" srcOrd="0" destOrd="0" presId="urn:microsoft.com/office/officeart/2005/8/layout/orgChart1"/>
    <dgm:cxn modelId="{07746407-4086-4B15-A79B-9F1F44BBA18D}" type="presParOf" srcId="{A82D2E4E-A32F-41B2-844F-34EB49681A85}" destId="{EF7F1E0C-6FB2-41B5-B8C4-EA05178DBCCC}" srcOrd="0" destOrd="0" presId="urn:microsoft.com/office/officeart/2005/8/layout/orgChart1"/>
    <dgm:cxn modelId="{7612FE7D-2DCF-45D4-9942-AD94247D678A}" type="presParOf" srcId="{EF7F1E0C-6FB2-41B5-B8C4-EA05178DBCCC}" destId="{BE313CD3-F3A1-43F8-A055-0013643FD3BB}" srcOrd="0" destOrd="0" presId="urn:microsoft.com/office/officeart/2005/8/layout/orgChart1"/>
    <dgm:cxn modelId="{CEABCC79-A4AA-4A29-B277-6B4A50045BA8}" type="presParOf" srcId="{EF7F1E0C-6FB2-41B5-B8C4-EA05178DBCCC}" destId="{A42E876C-0670-43A4-8646-2116321EA21E}" srcOrd="1" destOrd="0" presId="urn:microsoft.com/office/officeart/2005/8/layout/orgChart1"/>
    <dgm:cxn modelId="{8AD00BC5-1C94-417F-A368-7FF9EE091FC5}" type="presParOf" srcId="{A82D2E4E-A32F-41B2-844F-34EB49681A85}" destId="{63C7A442-FF2E-495A-8786-E29CC024C485}" srcOrd="1" destOrd="0" presId="urn:microsoft.com/office/officeart/2005/8/layout/orgChart1"/>
    <dgm:cxn modelId="{C986CEE2-63F5-4D94-8A26-BC9C103B83BD}" type="presParOf" srcId="{63C7A442-FF2E-495A-8786-E29CC024C485}" destId="{BF156389-5801-49A8-832B-B06E8F93604E}" srcOrd="0" destOrd="0" presId="urn:microsoft.com/office/officeart/2005/8/layout/orgChart1"/>
    <dgm:cxn modelId="{E224489E-0C82-423F-B39F-AC117D0DE1B3}" type="presParOf" srcId="{63C7A442-FF2E-495A-8786-E29CC024C485}" destId="{E6FC1A87-E877-4640-809C-173F0CED65CF}" srcOrd="1" destOrd="0" presId="urn:microsoft.com/office/officeart/2005/8/layout/orgChart1"/>
    <dgm:cxn modelId="{4F74606F-4521-4898-8C45-6F0EB015C49A}" type="presParOf" srcId="{E6FC1A87-E877-4640-809C-173F0CED65CF}" destId="{F6D97319-76A4-4DEA-897F-F92AB2C34F22}" srcOrd="0" destOrd="0" presId="urn:microsoft.com/office/officeart/2005/8/layout/orgChart1"/>
    <dgm:cxn modelId="{AB8D902F-A516-4161-B6C3-935FA9027F68}" type="presParOf" srcId="{F6D97319-76A4-4DEA-897F-F92AB2C34F22}" destId="{D24152D2-2D3B-4DCE-802D-6B6250A9ACD8}" srcOrd="0" destOrd="0" presId="urn:microsoft.com/office/officeart/2005/8/layout/orgChart1"/>
    <dgm:cxn modelId="{EC543774-3D8E-45C9-A0AD-865311E84CF0}" type="presParOf" srcId="{F6D97319-76A4-4DEA-897F-F92AB2C34F22}" destId="{44B0680C-A544-483F-AEC7-F75341FEF5F7}" srcOrd="1" destOrd="0" presId="urn:microsoft.com/office/officeart/2005/8/layout/orgChart1"/>
    <dgm:cxn modelId="{AB42FDDB-710E-496B-AE5A-9242DDCC06CA}" type="presParOf" srcId="{E6FC1A87-E877-4640-809C-173F0CED65CF}" destId="{AC05325A-B812-4465-81A1-08A975F21AE6}" srcOrd="1" destOrd="0" presId="urn:microsoft.com/office/officeart/2005/8/layout/orgChart1"/>
    <dgm:cxn modelId="{F66711D6-CC7A-4334-9CB2-E54DEFE20FF2}" type="presParOf" srcId="{E6FC1A87-E877-4640-809C-173F0CED65CF}" destId="{D93ED330-DBB0-44B0-8A4E-24FEB2E0AB52}" srcOrd="2" destOrd="0" presId="urn:microsoft.com/office/officeart/2005/8/layout/orgChart1"/>
    <dgm:cxn modelId="{8B3939FE-1C8D-487C-9DEB-FC1F88553A95}" type="presParOf" srcId="{63C7A442-FF2E-495A-8786-E29CC024C485}" destId="{8BA8C1C6-3B52-47EC-808E-5237FDD39682}" srcOrd="2" destOrd="0" presId="urn:microsoft.com/office/officeart/2005/8/layout/orgChart1"/>
    <dgm:cxn modelId="{337DC8AF-5DED-4C40-938B-8F196EC4E9D1}" type="presParOf" srcId="{63C7A442-FF2E-495A-8786-E29CC024C485}" destId="{6931EFDD-8285-438B-AC18-956586738007}" srcOrd="3" destOrd="0" presId="urn:microsoft.com/office/officeart/2005/8/layout/orgChart1"/>
    <dgm:cxn modelId="{200A07F8-06F5-438D-8FF7-64763FF675A6}" type="presParOf" srcId="{6931EFDD-8285-438B-AC18-956586738007}" destId="{90470166-FC4C-4A21-9957-900FF611F2CE}" srcOrd="0" destOrd="0" presId="urn:microsoft.com/office/officeart/2005/8/layout/orgChart1"/>
    <dgm:cxn modelId="{9D223544-550A-4584-B26F-AA39B546557B}" type="presParOf" srcId="{90470166-FC4C-4A21-9957-900FF611F2CE}" destId="{9E9E8011-79A3-4C4F-BA63-A9B24C11C92A}" srcOrd="0" destOrd="0" presId="urn:microsoft.com/office/officeart/2005/8/layout/orgChart1"/>
    <dgm:cxn modelId="{872C6CD6-4953-481B-BE7D-E6C8DC04712B}" type="presParOf" srcId="{90470166-FC4C-4A21-9957-900FF611F2CE}" destId="{67838E4B-4D19-4883-9202-BBD52227D6D0}" srcOrd="1" destOrd="0" presId="urn:microsoft.com/office/officeart/2005/8/layout/orgChart1"/>
    <dgm:cxn modelId="{D08DE262-2763-48F9-952F-B59AAF8D03CC}" type="presParOf" srcId="{6931EFDD-8285-438B-AC18-956586738007}" destId="{E5640A0D-0A77-4E08-BDA9-180902C2A0DC}" srcOrd="1" destOrd="0" presId="urn:microsoft.com/office/officeart/2005/8/layout/orgChart1"/>
    <dgm:cxn modelId="{1A778741-417D-4935-81CC-757F672A0C07}" type="presParOf" srcId="{6931EFDD-8285-438B-AC18-956586738007}" destId="{34E9536F-E3DB-4303-AA3E-14BEAC60D080}" srcOrd="2" destOrd="0" presId="urn:microsoft.com/office/officeart/2005/8/layout/orgChart1"/>
    <dgm:cxn modelId="{27D62C07-E03F-42E6-8CD4-0326E4EF46FE}" type="presParOf" srcId="{A82D2E4E-A32F-41B2-844F-34EB49681A85}" destId="{29589BBE-1D9D-4270-9D62-7F1D42409A2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E42422-5B56-4B75-BB83-B94152AE79EB}" type="doc">
      <dgm:prSet loTypeId="urn:microsoft.com/office/officeart/2005/8/layout/vList3" loCatId="picture" qsTypeId="urn:microsoft.com/office/officeart/2005/8/quickstyle/simple1" qsCatId="simple" csTypeId="urn:microsoft.com/office/officeart/2005/8/colors/colorful1" csCatId="colorful" phldr="1"/>
      <dgm:spPr/>
    </dgm:pt>
    <dgm:pt modelId="{985EFF2F-230F-40EB-8D1D-043F00BDF4B0}">
      <dgm:prSet phldrT="[Κείμενο]" custT="1"/>
      <dgm:spPr/>
      <dgm:t>
        <a:bodyPr/>
        <a:lstStyle/>
        <a:p>
          <a:pPr>
            <a:buFont typeface="+mj-lt"/>
            <a:buNone/>
          </a:pPr>
          <a:r>
            <a:rPr lang="en-US" sz="3200" b="1" i="1" dirty="0" smtClean="0">
              <a:latin typeface="Arial" panose="020B0604020202020204" pitchFamily="34" charset="0"/>
              <a:ea typeface="Calibri" panose="020F0502020204030204" pitchFamily="34" charset="0"/>
              <a:cs typeface="Arial" panose="020B0604020202020204" pitchFamily="34" charset="0"/>
            </a:rPr>
            <a:t>O/H </a:t>
          </a:r>
          <a:r>
            <a:rPr lang="el-GR" sz="3200" b="1" i="1" dirty="0" smtClean="0">
              <a:latin typeface="Arial" panose="020B0604020202020204" pitchFamily="34" charset="0"/>
              <a:ea typeface="Calibri" panose="020F0502020204030204" pitchFamily="34" charset="0"/>
              <a:cs typeface="Arial" panose="020B0604020202020204" pitchFamily="34" charset="0"/>
            </a:rPr>
            <a:t>Άλλος/η ως πρόβλημα</a:t>
          </a:r>
          <a:endParaRPr lang="el-GR" sz="3200" dirty="0"/>
        </a:p>
      </dgm:t>
    </dgm:pt>
    <dgm:pt modelId="{C0FEE30C-489B-4BC6-A0DE-67892B061C67}" type="parTrans" cxnId="{F3B365C8-E03B-4C9B-8232-C833879EB21D}">
      <dgm:prSet/>
      <dgm:spPr/>
      <dgm:t>
        <a:bodyPr/>
        <a:lstStyle/>
        <a:p>
          <a:endParaRPr lang="el-GR"/>
        </a:p>
      </dgm:t>
    </dgm:pt>
    <dgm:pt modelId="{ABBF67CB-BAB5-4C84-AB73-6050A4BBE861}" type="sibTrans" cxnId="{F3B365C8-E03B-4C9B-8232-C833879EB21D}">
      <dgm:prSet/>
      <dgm:spPr/>
      <dgm:t>
        <a:bodyPr/>
        <a:lstStyle/>
        <a:p>
          <a:endParaRPr lang="el-GR"/>
        </a:p>
      </dgm:t>
    </dgm:pt>
    <dgm:pt modelId="{5CED2BAD-C913-4B89-B85C-046EBC1467F7}">
      <dgm:prSet phldrT="[Κείμενο]" custT="1"/>
      <dgm:spPr/>
      <dgm:t>
        <a:bodyPr/>
        <a:lstStyle/>
        <a:p>
          <a:pPr>
            <a:buFont typeface="+mj-lt"/>
            <a:buNone/>
          </a:pPr>
          <a:r>
            <a:rPr lang="el-GR" sz="3200" b="1" i="1" dirty="0" smtClean="0">
              <a:latin typeface="Arial" panose="020B0604020202020204" pitchFamily="34" charset="0"/>
              <a:ea typeface="Calibri" panose="020F0502020204030204" pitchFamily="34" charset="0"/>
              <a:cs typeface="Arial" panose="020B0604020202020204" pitchFamily="34" charset="0"/>
            </a:rPr>
            <a:t>Ο/Η απομακρυσμένος/η Άλλος/η</a:t>
          </a:r>
          <a:endParaRPr lang="el-GR" sz="3200" dirty="0"/>
        </a:p>
      </dgm:t>
    </dgm:pt>
    <dgm:pt modelId="{7EDEE929-7FAA-4463-9EAA-3E78C340062B}" type="parTrans" cxnId="{0D3596F9-4B34-4842-9C74-817A252B0FB4}">
      <dgm:prSet/>
      <dgm:spPr/>
      <dgm:t>
        <a:bodyPr/>
        <a:lstStyle/>
        <a:p>
          <a:endParaRPr lang="el-GR"/>
        </a:p>
      </dgm:t>
    </dgm:pt>
    <dgm:pt modelId="{035F79B3-C77E-4A81-BE42-29DA04E27BD1}" type="sibTrans" cxnId="{0D3596F9-4B34-4842-9C74-817A252B0FB4}">
      <dgm:prSet/>
      <dgm:spPr/>
      <dgm:t>
        <a:bodyPr/>
        <a:lstStyle/>
        <a:p>
          <a:endParaRPr lang="el-GR"/>
        </a:p>
      </dgm:t>
    </dgm:pt>
    <dgm:pt modelId="{62FF33D6-8400-42AC-A6F5-23D80DA2F6D3}">
      <dgm:prSet phldrT="[Κείμενο]" custT="1"/>
      <dgm:spPr/>
      <dgm:t>
        <a:bodyPr/>
        <a:lstStyle/>
        <a:p>
          <a:pPr>
            <a:buFont typeface="+mj-lt"/>
            <a:buNone/>
          </a:pPr>
          <a:r>
            <a:rPr lang="el-GR" sz="3200" b="1" i="1" dirty="0" smtClean="0">
              <a:latin typeface="Arial" panose="020B0604020202020204" pitchFamily="34" charset="0"/>
              <a:ea typeface="Calibri" panose="020F0502020204030204" pitchFamily="34" charset="0"/>
              <a:cs typeface="Arial" panose="020B0604020202020204" pitchFamily="34" charset="0"/>
            </a:rPr>
            <a:t> Ο/Η παθητικός/ή Άλλος/η</a:t>
          </a:r>
          <a:endParaRPr lang="el-GR" sz="3200" dirty="0"/>
        </a:p>
      </dgm:t>
    </dgm:pt>
    <dgm:pt modelId="{A2FFD8EF-A4EE-4A98-AA17-617056171AF6}" type="parTrans" cxnId="{03970F5C-AEA0-4D73-AE4E-4D4216EC5021}">
      <dgm:prSet/>
      <dgm:spPr/>
      <dgm:t>
        <a:bodyPr/>
        <a:lstStyle/>
        <a:p>
          <a:endParaRPr lang="el-GR"/>
        </a:p>
      </dgm:t>
    </dgm:pt>
    <dgm:pt modelId="{1D41568F-C237-4EEB-96FA-059A6DF66FB8}" type="sibTrans" cxnId="{03970F5C-AEA0-4D73-AE4E-4D4216EC5021}">
      <dgm:prSet/>
      <dgm:spPr/>
      <dgm:t>
        <a:bodyPr/>
        <a:lstStyle/>
        <a:p>
          <a:endParaRPr lang="el-GR"/>
        </a:p>
      </dgm:t>
    </dgm:pt>
    <dgm:pt modelId="{3B271332-1CCA-4C1B-8A6D-FC517A2EB127}" type="pres">
      <dgm:prSet presAssocID="{75E42422-5B56-4B75-BB83-B94152AE79EB}" presName="linearFlow" presStyleCnt="0">
        <dgm:presLayoutVars>
          <dgm:dir/>
          <dgm:resizeHandles val="exact"/>
        </dgm:presLayoutVars>
      </dgm:prSet>
      <dgm:spPr/>
    </dgm:pt>
    <dgm:pt modelId="{5C9806C7-0C0B-4475-B714-AED1F5D48032}" type="pres">
      <dgm:prSet presAssocID="{985EFF2F-230F-40EB-8D1D-043F00BDF4B0}" presName="composite" presStyleCnt="0"/>
      <dgm:spPr/>
    </dgm:pt>
    <dgm:pt modelId="{1F42086A-EA91-468B-A57D-B4121A15AE32}" type="pres">
      <dgm:prSet presAssocID="{985EFF2F-230F-40EB-8D1D-043F00BDF4B0}" presName="imgShp" presStyleLbl="fgImgPlace1" presStyleIdx="0" presStyleCnt="3" custLinFactNeighborX="-31245" custLinFactNeighborY="6390"/>
      <dgm:spPr>
        <a:blipFill rotWithShape="1">
          <a:blip xmlns:r="http://schemas.openxmlformats.org/officeDocument/2006/relationships" r:embed="rId1"/>
          <a:srcRect/>
          <a:stretch>
            <a:fillRect l="-29000" r="-29000"/>
          </a:stretch>
        </a:blipFill>
      </dgm:spPr>
    </dgm:pt>
    <dgm:pt modelId="{3D60AC5B-BC87-4CEA-B05D-AAEB4D723759}" type="pres">
      <dgm:prSet presAssocID="{985EFF2F-230F-40EB-8D1D-043F00BDF4B0}" presName="txShp" presStyleLbl="node1" presStyleIdx="0" presStyleCnt="3" custScaleX="133262" custLinFactNeighborY="2410">
        <dgm:presLayoutVars>
          <dgm:bulletEnabled val="1"/>
        </dgm:presLayoutVars>
      </dgm:prSet>
      <dgm:spPr/>
      <dgm:t>
        <a:bodyPr/>
        <a:lstStyle/>
        <a:p>
          <a:endParaRPr lang="en-GB"/>
        </a:p>
      </dgm:t>
    </dgm:pt>
    <dgm:pt modelId="{86171082-95A2-4C02-86E7-8DE4CACE956E}" type="pres">
      <dgm:prSet presAssocID="{ABBF67CB-BAB5-4C84-AB73-6050A4BBE861}" presName="spacing" presStyleCnt="0"/>
      <dgm:spPr/>
    </dgm:pt>
    <dgm:pt modelId="{0CDE7BF6-A082-4895-95F8-EEB11CA31553}" type="pres">
      <dgm:prSet presAssocID="{5CED2BAD-C913-4B89-B85C-046EBC1467F7}" presName="composite" presStyleCnt="0"/>
      <dgm:spPr/>
    </dgm:pt>
    <dgm:pt modelId="{64F3BC81-BA85-4CCB-8D0F-CB50D28A0140}" type="pres">
      <dgm:prSet presAssocID="{5CED2BAD-C913-4B89-B85C-046EBC1467F7}" presName="imgShp" presStyleLbl="fgImgPlace1" presStyleIdx="1" presStyleCnt="3" custLinFactNeighborX="-18676" custLinFactNeighborY="646"/>
      <dgm:spPr>
        <a:blipFill rotWithShape="1">
          <a:blip xmlns:r="http://schemas.openxmlformats.org/officeDocument/2006/relationships" r:embed="rId2"/>
          <a:srcRect/>
          <a:stretch>
            <a:fillRect l="-34000" r="-34000"/>
          </a:stretch>
        </a:blipFill>
      </dgm:spPr>
    </dgm:pt>
    <dgm:pt modelId="{7E119ED1-2967-4169-A0F8-99C39E41CA83}" type="pres">
      <dgm:prSet presAssocID="{5CED2BAD-C913-4B89-B85C-046EBC1467F7}" presName="txShp" presStyleLbl="node1" presStyleIdx="1" presStyleCnt="3" custScaleX="132512" custLinFactNeighborY="2410">
        <dgm:presLayoutVars>
          <dgm:bulletEnabled val="1"/>
        </dgm:presLayoutVars>
      </dgm:prSet>
      <dgm:spPr/>
      <dgm:t>
        <a:bodyPr/>
        <a:lstStyle/>
        <a:p>
          <a:endParaRPr lang="en-GB"/>
        </a:p>
      </dgm:t>
    </dgm:pt>
    <dgm:pt modelId="{D958AF95-B12A-4312-AF51-A58531477572}" type="pres">
      <dgm:prSet presAssocID="{035F79B3-C77E-4A81-BE42-29DA04E27BD1}" presName="spacing" presStyleCnt="0"/>
      <dgm:spPr/>
    </dgm:pt>
    <dgm:pt modelId="{9D476862-6CF8-45ED-9CE8-71B7997A466B}" type="pres">
      <dgm:prSet presAssocID="{62FF33D6-8400-42AC-A6F5-23D80DA2F6D3}" presName="composite" presStyleCnt="0"/>
      <dgm:spPr/>
    </dgm:pt>
    <dgm:pt modelId="{35ED4F89-649A-4E2E-968E-C363F4B0E722}" type="pres">
      <dgm:prSet presAssocID="{62FF33D6-8400-42AC-A6F5-23D80DA2F6D3}" presName="imgShp" presStyleLbl="fgImgPlace1" presStyleIdx="2" presStyleCnt="3" custLinFactNeighborX="-11649" custLinFactNeighborY="1434"/>
      <dgm:spPr>
        <a:blipFill rotWithShape="1">
          <a:blip xmlns:r="http://schemas.openxmlformats.org/officeDocument/2006/relationships" r:embed="rId3"/>
          <a:srcRect/>
          <a:stretch>
            <a:fillRect l="-25000" r="-25000"/>
          </a:stretch>
        </a:blipFill>
      </dgm:spPr>
    </dgm:pt>
    <dgm:pt modelId="{51D9507A-D6E6-41AA-B73B-19F88C854640}" type="pres">
      <dgm:prSet presAssocID="{62FF33D6-8400-42AC-A6F5-23D80DA2F6D3}" presName="txShp" presStyleLbl="node1" presStyleIdx="2" presStyleCnt="3" custScaleX="131068" custLinFactNeighborY="84">
        <dgm:presLayoutVars>
          <dgm:bulletEnabled val="1"/>
        </dgm:presLayoutVars>
      </dgm:prSet>
      <dgm:spPr/>
      <dgm:t>
        <a:bodyPr/>
        <a:lstStyle/>
        <a:p>
          <a:endParaRPr lang="en-GB"/>
        </a:p>
      </dgm:t>
    </dgm:pt>
  </dgm:ptLst>
  <dgm:cxnLst>
    <dgm:cxn modelId="{0D3596F9-4B34-4842-9C74-817A252B0FB4}" srcId="{75E42422-5B56-4B75-BB83-B94152AE79EB}" destId="{5CED2BAD-C913-4B89-B85C-046EBC1467F7}" srcOrd="1" destOrd="0" parTransId="{7EDEE929-7FAA-4463-9EAA-3E78C340062B}" sibTransId="{035F79B3-C77E-4A81-BE42-29DA04E27BD1}"/>
    <dgm:cxn modelId="{F3B365C8-E03B-4C9B-8232-C833879EB21D}" srcId="{75E42422-5B56-4B75-BB83-B94152AE79EB}" destId="{985EFF2F-230F-40EB-8D1D-043F00BDF4B0}" srcOrd="0" destOrd="0" parTransId="{C0FEE30C-489B-4BC6-A0DE-67892B061C67}" sibTransId="{ABBF67CB-BAB5-4C84-AB73-6050A4BBE861}"/>
    <dgm:cxn modelId="{F1C09BF2-C796-4668-B953-CEF0747E2372}" type="presOf" srcId="{5CED2BAD-C913-4B89-B85C-046EBC1467F7}" destId="{7E119ED1-2967-4169-A0F8-99C39E41CA83}" srcOrd="0" destOrd="0" presId="urn:microsoft.com/office/officeart/2005/8/layout/vList3"/>
    <dgm:cxn modelId="{BB95B0F6-FAB8-4E3C-BE0C-ABD93304BC38}" type="presOf" srcId="{985EFF2F-230F-40EB-8D1D-043F00BDF4B0}" destId="{3D60AC5B-BC87-4CEA-B05D-AAEB4D723759}" srcOrd="0" destOrd="0" presId="urn:microsoft.com/office/officeart/2005/8/layout/vList3"/>
    <dgm:cxn modelId="{CFF0BA96-B902-4C9D-BE1A-5A68BF19EBC7}" type="presOf" srcId="{62FF33D6-8400-42AC-A6F5-23D80DA2F6D3}" destId="{51D9507A-D6E6-41AA-B73B-19F88C854640}" srcOrd="0" destOrd="0" presId="urn:microsoft.com/office/officeart/2005/8/layout/vList3"/>
    <dgm:cxn modelId="{A4B4C7A2-1849-4315-881B-EEB8D51C93FA}" type="presOf" srcId="{75E42422-5B56-4B75-BB83-B94152AE79EB}" destId="{3B271332-1CCA-4C1B-8A6D-FC517A2EB127}" srcOrd="0" destOrd="0" presId="urn:microsoft.com/office/officeart/2005/8/layout/vList3"/>
    <dgm:cxn modelId="{03970F5C-AEA0-4D73-AE4E-4D4216EC5021}" srcId="{75E42422-5B56-4B75-BB83-B94152AE79EB}" destId="{62FF33D6-8400-42AC-A6F5-23D80DA2F6D3}" srcOrd="2" destOrd="0" parTransId="{A2FFD8EF-A4EE-4A98-AA17-617056171AF6}" sibTransId="{1D41568F-C237-4EEB-96FA-059A6DF66FB8}"/>
    <dgm:cxn modelId="{D37FE369-3098-4BBB-AA20-E3C1D964DD7C}" type="presParOf" srcId="{3B271332-1CCA-4C1B-8A6D-FC517A2EB127}" destId="{5C9806C7-0C0B-4475-B714-AED1F5D48032}" srcOrd="0" destOrd="0" presId="urn:microsoft.com/office/officeart/2005/8/layout/vList3"/>
    <dgm:cxn modelId="{8EA11965-74EB-40D9-A91F-003AA08D7951}" type="presParOf" srcId="{5C9806C7-0C0B-4475-B714-AED1F5D48032}" destId="{1F42086A-EA91-468B-A57D-B4121A15AE32}" srcOrd="0" destOrd="0" presId="urn:microsoft.com/office/officeart/2005/8/layout/vList3"/>
    <dgm:cxn modelId="{ACF6673F-4127-4E4D-955D-2CFA2E450EEB}" type="presParOf" srcId="{5C9806C7-0C0B-4475-B714-AED1F5D48032}" destId="{3D60AC5B-BC87-4CEA-B05D-AAEB4D723759}" srcOrd="1" destOrd="0" presId="urn:microsoft.com/office/officeart/2005/8/layout/vList3"/>
    <dgm:cxn modelId="{77A6351B-9D0B-4143-9415-78F90803A677}" type="presParOf" srcId="{3B271332-1CCA-4C1B-8A6D-FC517A2EB127}" destId="{86171082-95A2-4C02-86E7-8DE4CACE956E}" srcOrd="1" destOrd="0" presId="urn:microsoft.com/office/officeart/2005/8/layout/vList3"/>
    <dgm:cxn modelId="{E0E8D2CA-BAAF-4F2E-B741-A656B76B14CB}" type="presParOf" srcId="{3B271332-1CCA-4C1B-8A6D-FC517A2EB127}" destId="{0CDE7BF6-A082-4895-95F8-EEB11CA31553}" srcOrd="2" destOrd="0" presId="urn:microsoft.com/office/officeart/2005/8/layout/vList3"/>
    <dgm:cxn modelId="{004A72D7-6D09-439B-A7B5-57175E59BA21}" type="presParOf" srcId="{0CDE7BF6-A082-4895-95F8-EEB11CA31553}" destId="{64F3BC81-BA85-4CCB-8D0F-CB50D28A0140}" srcOrd="0" destOrd="0" presId="urn:microsoft.com/office/officeart/2005/8/layout/vList3"/>
    <dgm:cxn modelId="{A47C6D1B-F8BF-4912-9118-4AE051A6ECB5}" type="presParOf" srcId="{0CDE7BF6-A082-4895-95F8-EEB11CA31553}" destId="{7E119ED1-2967-4169-A0F8-99C39E41CA83}" srcOrd="1" destOrd="0" presId="urn:microsoft.com/office/officeart/2005/8/layout/vList3"/>
    <dgm:cxn modelId="{390BD9EF-BC30-4EC8-AE28-6ADA051D1459}" type="presParOf" srcId="{3B271332-1CCA-4C1B-8A6D-FC517A2EB127}" destId="{D958AF95-B12A-4312-AF51-A58531477572}" srcOrd="3" destOrd="0" presId="urn:microsoft.com/office/officeart/2005/8/layout/vList3"/>
    <dgm:cxn modelId="{ABE87DE8-5153-423D-9D42-015320883551}" type="presParOf" srcId="{3B271332-1CCA-4C1B-8A6D-FC517A2EB127}" destId="{9D476862-6CF8-45ED-9CE8-71B7997A466B}" srcOrd="4" destOrd="0" presId="urn:microsoft.com/office/officeart/2005/8/layout/vList3"/>
    <dgm:cxn modelId="{A4A7157E-0B8C-41EF-A3C1-97CF2CB5258E}" type="presParOf" srcId="{9D476862-6CF8-45ED-9CE8-71B7997A466B}" destId="{35ED4F89-649A-4E2E-968E-C363F4B0E722}" srcOrd="0" destOrd="0" presId="urn:microsoft.com/office/officeart/2005/8/layout/vList3"/>
    <dgm:cxn modelId="{FC21F7CE-95DF-49BA-99A9-678A628A8201}" type="presParOf" srcId="{9D476862-6CF8-45ED-9CE8-71B7997A466B}" destId="{51D9507A-D6E6-41AA-B73B-19F88C8546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B45633-2587-47B3-AF90-9FF4DF9E3B5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l-GR"/>
        </a:p>
      </dgm:t>
    </dgm:pt>
    <dgm:pt modelId="{44040B63-490D-4012-8A88-CA36C3130857}">
      <dgm:prSet phldrT="[Κείμενο]"/>
      <dgm:spPr/>
      <dgm:t>
        <a:bodyPr/>
        <a:lstStyle/>
        <a:p>
          <a:r>
            <a:rPr lang="el-GR" b="1" i="1" smtClean="0"/>
            <a:t>Ασθενής αφομοίωση</a:t>
          </a:r>
          <a:endParaRPr lang="el-GR" b="1" i="1" dirty="0"/>
        </a:p>
      </dgm:t>
    </dgm:pt>
    <dgm:pt modelId="{4854035A-6C93-4A91-ACD7-8B33BA95335F}" type="parTrans" cxnId="{7512190B-FF09-45E9-A46B-A96DC37F8C0C}">
      <dgm:prSet/>
      <dgm:spPr/>
      <dgm:t>
        <a:bodyPr/>
        <a:lstStyle/>
        <a:p>
          <a:endParaRPr lang="el-GR"/>
        </a:p>
      </dgm:t>
    </dgm:pt>
    <dgm:pt modelId="{2EC4145E-426C-4FF5-8EB1-F0F18802AAA0}" type="sibTrans" cxnId="{7512190B-FF09-45E9-A46B-A96DC37F8C0C}">
      <dgm:prSet/>
      <dgm:spPr/>
      <dgm:t>
        <a:bodyPr/>
        <a:lstStyle/>
        <a:p>
          <a:endParaRPr lang="el-GR"/>
        </a:p>
      </dgm:t>
    </dgm:pt>
    <dgm:pt modelId="{7E6C72FC-1074-4591-B6FD-49686DF77BD0}">
      <dgm:prSet phldrT="[Κείμενο]"/>
      <dgm:spPr/>
      <dgm:t>
        <a:bodyPr/>
        <a:lstStyle/>
        <a:p>
          <a:r>
            <a:rPr lang="el-GR" b="1" i="1" smtClean="0"/>
            <a:t>Ισχυρή αφομοίωση</a:t>
          </a:r>
          <a:endParaRPr lang="el-GR" b="1" i="1" dirty="0"/>
        </a:p>
      </dgm:t>
    </dgm:pt>
    <dgm:pt modelId="{697C7F5D-244C-408C-B177-D19640146989}" type="parTrans" cxnId="{9085224B-FC3B-4123-B938-91273F235261}">
      <dgm:prSet/>
      <dgm:spPr/>
      <dgm:t>
        <a:bodyPr/>
        <a:lstStyle/>
        <a:p>
          <a:endParaRPr lang="el-GR"/>
        </a:p>
      </dgm:t>
    </dgm:pt>
    <dgm:pt modelId="{5E43F41C-B4A7-44B0-97DF-9036AAAC41DA}" type="sibTrans" cxnId="{9085224B-FC3B-4123-B938-91273F235261}">
      <dgm:prSet/>
      <dgm:spPr/>
      <dgm:t>
        <a:bodyPr/>
        <a:lstStyle/>
        <a:p>
          <a:endParaRPr lang="el-GR"/>
        </a:p>
      </dgm:t>
    </dgm:pt>
    <dgm:pt modelId="{54BAA41F-E9A1-4514-9965-F8632E73B147}" type="pres">
      <dgm:prSet presAssocID="{F9B45633-2587-47B3-AF90-9FF4DF9E3B5E}" presName="Name0" presStyleCnt="0">
        <dgm:presLayoutVars>
          <dgm:chMax val="7"/>
          <dgm:chPref val="7"/>
          <dgm:dir/>
        </dgm:presLayoutVars>
      </dgm:prSet>
      <dgm:spPr/>
      <dgm:t>
        <a:bodyPr/>
        <a:lstStyle/>
        <a:p>
          <a:endParaRPr lang="en-GB"/>
        </a:p>
      </dgm:t>
    </dgm:pt>
    <dgm:pt modelId="{50A7284F-6A8C-4493-8089-E26157C6AB9F}" type="pres">
      <dgm:prSet presAssocID="{F9B45633-2587-47B3-AF90-9FF4DF9E3B5E}" presName="Name1" presStyleCnt="0"/>
      <dgm:spPr/>
      <dgm:t>
        <a:bodyPr/>
        <a:lstStyle/>
        <a:p>
          <a:endParaRPr lang="en-GB"/>
        </a:p>
      </dgm:t>
    </dgm:pt>
    <dgm:pt modelId="{1BA81F35-EFC3-4ECC-9570-929444D372F0}" type="pres">
      <dgm:prSet presAssocID="{F9B45633-2587-47B3-AF90-9FF4DF9E3B5E}" presName="cycle" presStyleCnt="0"/>
      <dgm:spPr/>
      <dgm:t>
        <a:bodyPr/>
        <a:lstStyle/>
        <a:p>
          <a:endParaRPr lang="en-GB"/>
        </a:p>
      </dgm:t>
    </dgm:pt>
    <dgm:pt modelId="{51883161-D8C0-48E8-A9EB-6CE2D43A582C}" type="pres">
      <dgm:prSet presAssocID="{F9B45633-2587-47B3-AF90-9FF4DF9E3B5E}" presName="srcNode" presStyleLbl="node1" presStyleIdx="0" presStyleCnt="2"/>
      <dgm:spPr/>
      <dgm:t>
        <a:bodyPr/>
        <a:lstStyle/>
        <a:p>
          <a:endParaRPr lang="en-GB"/>
        </a:p>
      </dgm:t>
    </dgm:pt>
    <dgm:pt modelId="{4C079651-AE45-441D-8837-A1C4A1884507}" type="pres">
      <dgm:prSet presAssocID="{F9B45633-2587-47B3-AF90-9FF4DF9E3B5E}" presName="conn" presStyleLbl="parChTrans1D2" presStyleIdx="0" presStyleCnt="1"/>
      <dgm:spPr/>
      <dgm:t>
        <a:bodyPr/>
        <a:lstStyle/>
        <a:p>
          <a:endParaRPr lang="en-GB"/>
        </a:p>
      </dgm:t>
    </dgm:pt>
    <dgm:pt modelId="{4A678386-CF3D-435C-8CC2-7DC5008CD969}" type="pres">
      <dgm:prSet presAssocID="{F9B45633-2587-47B3-AF90-9FF4DF9E3B5E}" presName="extraNode" presStyleLbl="node1" presStyleIdx="0" presStyleCnt="2"/>
      <dgm:spPr/>
      <dgm:t>
        <a:bodyPr/>
        <a:lstStyle/>
        <a:p>
          <a:endParaRPr lang="en-GB"/>
        </a:p>
      </dgm:t>
    </dgm:pt>
    <dgm:pt modelId="{B0E62CC4-4BA0-413B-B9D1-DBEFF8E84813}" type="pres">
      <dgm:prSet presAssocID="{F9B45633-2587-47B3-AF90-9FF4DF9E3B5E}" presName="dstNode" presStyleLbl="node1" presStyleIdx="0" presStyleCnt="2"/>
      <dgm:spPr/>
      <dgm:t>
        <a:bodyPr/>
        <a:lstStyle/>
        <a:p>
          <a:endParaRPr lang="en-GB"/>
        </a:p>
      </dgm:t>
    </dgm:pt>
    <dgm:pt modelId="{2EECA138-7802-4BC1-BBB3-3D3E755D90F1}" type="pres">
      <dgm:prSet presAssocID="{44040B63-490D-4012-8A88-CA36C3130857}" presName="text_1" presStyleLbl="node1" presStyleIdx="0" presStyleCnt="2">
        <dgm:presLayoutVars>
          <dgm:bulletEnabled val="1"/>
        </dgm:presLayoutVars>
      </dgm:prSet>
      <dgm:spPr/>
      <dgm:t>
        <a:bodyPr/>
        <a:lstStyle/>
        <a:p>
          <a:endParaRPr lang="en-GB"/>
        </a:p>
      </dgm:t>
    </dgm:pt>
    <dgm:pt modelId="{B93AEAFF-7686-4669-9FB1-FB3E977F9B12}" type="pres">
      <dgm:prSet presAssocID="{44040B63-490D-4012-8A88-CA36C3130857}" presName="accent_1" presStyleCnt="0"/>
      <dgm:spPr/>
      <dgm:t>
        <a:bodyPr/>
        <a:lstStyle/>
        <a:p>
          <a:endParaRPr lang="en-GB"/>
        </a:p>
      </dgm:t>
    </dgm:pt>
    <dgm:pt modelId="{9F8E1BBC-BF66-4B4C-B7BA-26EDAF5A0386}" type="pres">
      <dgm:prSet presAssocID="{44040B63-490D-4012-8A88-CA36C3130857}"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n-GB"/>
        </a:p>
      </dgm:t>
    </dgm:pt>
    <dgm:pt modelId="{52B35319-9E31-4B03-BE7C-D63AB587D387}" type="pres">
      <dgm:prSet presAssocID="{7E6C72FC-1074-4591-B6FD-49686DF77BD0}" presName="text_2" presStyleLbl="node1" presStyleIdx="1" presStyleCnt="2">
        <dgm:presLayoutVars>
          <dgm:bulletEnabled val="1"/>
        </dgm:presLayoutVars>
      </dgm:prSet>
      <dgm:spPr/>
      <dgm:t>
        <a:bodyPr/>
        <a:lstStyle/>
        <a:p>
          <a:endParaRPr lang="en-GB"/>
        </a:p>
      </dgm:t>
    </dgm:pt>
    <dgm:pt modelId="{9E2B54B6-66FB-4262-8B8E-57F128D8B877}" type="pres">
      <dgm:prSet presAssocID="{7E6C72FC-1074-4591-B6FD-49686DF77BD0}" presName="accent_2" presStyleCnt="0"/>
      <dgm:spPr/>
      <dgm:t>
        <a:bodyPr/>
        <a:lstStyle/>
        <a:p>
          <a:endParaRPr lang="en-GB"/>
        </a:p>
      </dgm:t>
    </dgm:pt>
    <dgm:pt modelId="{367DA778-AD0B-43A3-A663-4C954D4F52D8}" type="pres">
      <dgm:prSet presAssocID="{7E6C72FC-1074-4591-B6FD-49686DF77BD0}" presName="accentRepeatNode" presStyleLbl="solidFgAcc1" presStyleIdx="1" presStyleCnt="2"/>
      <dgm:spPr>
        <a:blipFill rotWithShape="0">
          <a:blip xmlns:r="http://schemas.openxmlformats.org/officeDocument/2006/relationships" r:embed="rId1"/>
          <a:stretch>
            <a:fillRect/>
          </a:stretch>
        </a:blipFill>
      </dgm:spPr>
      <dgm:t>
        <a:bodyPr/>
        <a:lstStyle/>
        <a:p>
          <a:endParaRPr lang="en-GB"/>
        </a:p>
      </dgm:t>
    </dgm:pt>
  </dgm:ptLst>
  <dgm:cxnLst>
    <dgm:cxn modelId="{7512190B-FF09-45E9-A46B-A96DC37F8C0C}" srcId="{F9B45633-2587-47B3-AF90-9FF4DF9E3B5E}" destId="{44040B63-490D-4012-8A88-CA36C3130857}" srcOrd="0" destOrd="0" parTransId="{4854035A-6C93-4A91-ACD7-8B33BA95335F}" sibTransId="{2EC4145E-426C-4FF5-8EB1-F0F18802AAA0}"/>
    <dgm:cxn modelId="{991645CD-A14E-4581-AD8F-98163FD1938F}" type="presOf" srcId="{2EC4145E-426C-4FF5-8EB1-F0F18802AAA0}" destId="{4C079651-AE45-441D-8837-A1C4A1884507}" srcOrd="0" destOrd="0" presId="urn:microsoft.com/office/officeart/2008/layout/VerticalCurvedList"/>
    <dgm:cxn modelId="{B34114BF-8DC8-42C7-A96E-C7483E1AAE6A}" type="presOf" srcId="{F9B45633-2587-47B3-AF90-9FF4DF9E3B5E}" destId="{54BAA41F-E9A1-4514-9965-F8632E73B147}" srcOrd="0" destOrd="0" presId="urn:microsoft.com/office/officeart/2008/layout/VerticalCurvedList"/>
    <dgm:cxn modelId="{F74E1C9D-F97E-4DB4-ACCA-ED37030338E7}" type="presOf" srcId="{44040B63-490D-4012-8A88-CA36C3130857}" destId="{2EECA138-7802-4BC1-BBB3-3D3E755D90F1}" srcOrd="0" destOrd="0" presId="urn:microsoft.com/office/officeart/2008/layout/VerticalCurvedList"/>
    <dgm:cxn modelId="{9085224B-FC3B-4123-B938-91273F235261}" srcId="{F9B45633-2587-47B3-AF90-9FF4DF9E3B5E}" destId="{7E6C72FC-1074-4591-B6FD-49686DF77BD0}" srcOrd="1" destOrd="0" parTransId="{697C7F5D-244C-408C-B177-D19640146989}" sibTransId="{5E43F41C-B4A7-44B0-97DF-9036AAAC41DA}"/>
    <dgm:cxn modelId="{7C0C7409-9118-4A61-B8A6-2F44A46DD996}" type="presOf" srcId="{7E6C72FC-1074-4591-B6FD-49686DF77BD0}" destId="{52B35319-9E31-4B03-BE7C-D63AB587D387}" srcOrd="0" destOrd="0" presId="urn:microsoft.com/office/officeart/2008/layout/VerticalCurvedList"/>
    <dgm:cxn modelId="{31DBDF75-5EEB-4305-BF77-D3F62D1C39F5}" type="presParOf" srcId="{54BAA41F-E9A1-4514-9965-F8632E73B147}" destId="{50A7284F-6A8C-4493-8089-E26157C6AB9F}" srcOrd="0" destOrd="0" presId="urn:microsoft.com/office/officeart/2008/layout/VerticalCurvedList"/>
    <dgm:cxn modelId="{6F33C7A2-8B30-4A51-B6C0-4AFA2F3325DA}" type="presParOf" srcId="{50A7284F-6A8C-4493-8089-E26157C6AB9F}" destId="{1BA81F35-EFC3-4ECC-9570-929444D372F0}" srcOrd="0" destOrd="0" presId="urn:microsoft.com/office/officeart/2008/layout/VerticalCurvedList"/>
    <dgm:cxn modelId="{59914AE3-9B7B-4DB8-A565-8B9F3A8D6A43}" type="presParOf" srcId="{1BA81F35-EFC3-4ECC-9570-929444D372F0}" destId="{51883161-D8C0-48E8-A9EB-6CE2D43A582C}" srcOrd="0" destOrd="0" presId="urn:microsoft.com/office/officeart/2008/layout/VerticalCurvedList"/>
    <dgm:cxn modelId="{05EF85B7-25FB-434D-95EF-12A8F228FCC3}" type="presParOf" srcId="{1BA81F35-EFC3-4ECC-9570-929444D372F0}" destId="{4C079651-AE45-441D-8837-A1C4A1884507}" srcOrd="1" destOrd="0" presId="urn:microsoft.com/office/officeart/2008/layout/VerticalCurvedList"/>
    <dgm:cxn modelId="{D0E7518F-8C0F-44B8-BC90-582C7C12B0A1}" type="presParOf" srcId="{1BA81F35-EFC3-4ECC-9570-929444D372F0}" destId="{4A678386-CF3D-435C-8CC2-7DC5008CD969}" srcOrd="2" destOrd="0" presId="urn:microsoft.com/office/officeart/2008/layout/VerticalCurvedList"/>
    <dgm:cxn modelId="{93E2A6B1-F45D-4C92-A3C8-F2133DD06EFA}" type="presParOf" srcId="{1BA81F35-EFC3-4ECC-9570-929444D372F0}" destId="{B0E62CC4-4BA0-413B-B9D1-DBEFF8E84813}" srcOrd="3" destOrd="0" presId="urn:microsoft.com/office/officeart/2008/layout/VerticalCurvedList"/>
    <dgm:cxn modelId="{99DA5202-72DE-4200-A3C8-F1DF09B295A5}" type="presParOf" srcId="{50A7284F-6A8C-4493-8089-E26157C6AB9F}" destId="{2EECA138-7802-4BC1-BBB3-3D3E755D90F1}" srcOrd="1" destOrd="0" presId="urn:microsoft.com/office/officeart/2008/layout/VerticalCurvedList"/>
    <dgm:cxn modelId="{DEE7FD0D-483C-4314-B203-B776F3C48F13}" type="presParOf" srcId="{50A7284F-6A8C-4493-8089-E26157C6AB9F}" destId="{B93AEAFF-7686-4669-9FB1-FB3E977F9B12}" srcOrd="2" destOrd="0" presId="urn:microsoft.com/office/officeart/2008/layout/VerticalCurvedList"/>
    <dgm:cxn modelId="{133DA41B-2009-4898-9D1C-3B9BF225AF74}" type="presParOf" srcId="{B93AEAFF-7686-4669-9FB1-FB3E977F9B12}" destId="{9F8E1BBC-BF66-4B4C-B7BA-26EDAF5A0386}" srcOrd="0" destOrd="0" presId="urn:microsoft.com/office/officeart/2008/layout/VerticalCurvedList"/>
    <dgm:cxn modelId="{F412D5A5-E2E5-4672-82BB-74534FD5DBD0}" type="presParOf" srcId="{50A7284F-6A8C-4493-8089-E26157C6AB9F}" destId="{52B35319-9E31-4B03-BE7C-D63AB587D387}" srcOrd="3" destOrd="0" presId="urn:microsoft.com/office/officeart/2008/layout/VerticalCurvedList"/>
    <dgm:cxn modelId="{381FF763-38B3-406D-93C3-A05E0AADCECF}" type="presParOf" srcId="{50A7284F-6A8C-4493-8089-E26157C6AB9F}" destId="{9E2B54B6-66FB-4262-8B8E-57F128D8B877}" srcOrd="4" destOrd="0" presId="urn:microsoft.com/office/officeart/2008/layout/VerticalCurvedList"/>
    <dgm:cxn modelId="{A142880C-4487-450F-97AE-58FFA3D4416F}" type="presParOf" srcId="{9E2B54B6-66FB-4262-8B8E-57F128D8B877}" destId="{367DA778-AD0B-43A3-A663-4C954D4F52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B4F7E-AE8B-4D1E-A305-3AF88CBAB6F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8A3CCA80-01CE-4760-B30A-FAE87324CA3F}">
      <dgm:prSet phldrT="[Text]"/>
      <dgm:spPr/>
      <dgm:t>
        <a:bodyPr/>
        <a:lstStyle/>
        <a:p>
          <a:r>
            <a:rPr lang="el-GR" dirty="0" smtClean="0"/>
            <a:t>Εντοπίζονται ρατσιστικές θέσεις σε αντιρατσιστικά κείμενα;</a:t>
          </a:r>
          <a:endParaRPr lang="en-GB" dirty="0"/>
        </a:p>
      </dgm:t>
    </dgm:pt>
    <dgm:pt modelId="{9D53029C-46DC-4F01-AE77-58A2F0E4CF16}" type="parTrans" cxnId="{15FFEFA2-554D-444E-ADBD-41E079B6CF95}">
      <dgm:prSet/>
      <dgm:spPr/>
      <dgm:t>
        <a:bodyPr/>
        <a:lstStyle/>
        <a:p>
          <a:endParaRPr lang="en-GB"/>
        </a:p>
      </dgm:t>
    </dgm:pt>
    <dgm:pt modelId="{44C3000F-D0C6-49C8-9B06-808621C75A3B}" type="sibTrans" cxnId="{15FFEFA2-554D-444E-ADBD-41E079B6CF95}">
      <dgm:prSet/>
      <dgm:spPr/>
      <dgm:t>
        <a:bodyPr/>
        <a:lstStyle/>
        <a:p>
          <a:endParaRPr lang="en-GB"/>
        </a:p>
      </dgm:t>
    </dgm:pt>
    <dgm:pt modelId="{D876B4D7-A3FA-4257-9992-82BCD0517944}">
      <dgm:prSet phldrT="[Text]"/>
      <dgm:spPr/>
      <dgm:t>
        <a:bodyPr/>
        <a:lstStyle/>
        <a:p>
          <a:r>
            <a:rPr lang="el-GR" dirty="0" smtClean="0"/>
            <a:t>Ρατσισμός / έθνος-κράτος, αντιρατσισμός, ρευστός ρατσισμός</a:t>
          </a:r>
          <a:endParaRPr lang="en-GB" dirty="0"/>
        </a:p>
      </dgm:t>
    </dgm:pt>
    <dgm:pt modelId="{584A8A51-A42E-4F77-921F-385D9B2E9877}" type="parTrans" cxnId="{ED1730AA-6C37-4AA6-BE5B-CF975CCF134F}">
      <dgm:prSet/>
      <dgm:spPr/>
      <dgm:t>
        <a:bodyPr/>
        <a:lstStyle/>
        <a:p>
          <a:endParaRPr lang="en-GB"/>
        </a:p>
      </dgm:t>
    </dgm:pt>
    <dgm:pt modelId="{CB3FD44F-D343-4BB3-AB09-F9C189B1C1BC}" type="sibTrans" cxnId="{ED1730AA-6C37-4AA6-BE5B-CF975CCF134F}">
      <dgm:prSet/>
      <dgm:spPr/>
      <dgm:t>
        <a:bodyPr/>
        <a:lstStyle/>
        <a:p>
          <a:endParaRPr lang="en-GB"/>
        </a:p>
      </dgm:t>
    </dgm:pt>
    <dgm:pt modelId="{C48F46F4-9A0A-44A2-80C0-C69AB9B7ED6F}">
      <dgm:prSet phldrT="[Text]"/>
      <dgm:spPr/>
      <dgm:t>
        <a:bodyPr/>
        <a:lstStyle/>
        <a:p>
          <a:r>
            <a:rPr lang="el-GR" dirty="0" smtClean="0"/>
            <a:t>Εξειδικευμένο </a:t>
          </a:r>
          <a:r>
            <a:rPr lang="en-GB" dirty="0" smtClean="0"/>
            <a:t>corpus</a:t>
          </a:r>
          <a:r>
            <a:rPr lang="el-GR" dirty="0" smtClean="0"/>
            <a:t> </a:t>
          </a:r>
          <a:r>
            <a:rPr lang="en-GB" dirty="0" smtClean="0"/>
            <a:t>Wiki Trace </a:t>
          </a:r>
          <a:endParaRPr lang="el-GR" dirty="0" smtClean="0"/>
        </a:p>
        <a:p>
          <a:r>
            <a:rPr lang="en-GB" dirty="0" smtClean="0"/>
            <a:t>(830 </a:t>
          </a:r>
          <a:r>
            <a:rPr lang="el-GR" dirty="0" smtClean="0"/>
            <a:t>κείμενα, 500.000 λέξεις)</a:t>
          </a:r>
          <a:endParaRPr lang="en-GB" dirty="0"/>
        </a:p>
      </dgm:t>
    </dgm:pt>
    <dgm:pt modelId="{DF90A286-F402-4D6C-8B0B-9D6DA0E81623}" type="parTrans" cxnId="{3A8F7253-5C08-4936-98CA-679CE1A6D844}">
      <dgm:prSet/>
      <dgm:spPr/>
      <dgm:t>
        <a:bodyPr/>
        <a:lstStyle/>
        <a:p>
          <a:endParaRPr lang="en-GB"/>
        </a:p>
      </dgm:t>
    </dgm:pt>
    <dgm:pt modelId="{94F04C12-66A6-45F7-8B63-D1CC5118058B}" type="sibTrans" cxnId="{3A8F7253-5C08-4936-98CA-679CE1A6D844}">
      <dgm:prSet/>
      <dgm:spPr/>
      <dgm:t>
        <a:bodyPr/>
        <a:lstStyle/>
        <a:p>
          <a:endParaRPr lang="en-GB"/>
        </a:p>
      </dgm:t>
    </dgm:pt>
    <dgm:pt modelId="{6BC981A4-2E98-4D00-9F15-0CF69F8A6928}">
      <dgm:prSet/>
      <dgm:spPr/>
      <dgm:t>
        <a:bodyPr/>
        <a:lstStyle/>
        <a:p>
          <a:r>
            <a:rPr lang="el-GR" dirty="0" smtClean="0"/>
            <a:t>Κριτική Ανάλυση Λόγου </a:t>
          </a:r>
        </a:p>
        <a:p>
          <a:r>
            <a:rPr lang="en-GB" dirty="0" smtClean="0"/>
            <a:t>Halliday 1994, </a:t>
          </a:r>
          <a:r>
            <a:rPr lang="en-GB" dirty="0" err="1" smtClean="0"/>
            <a:t>Reisigl</a:t>
          </a:r>
          <a:r>
            <a:rPr lang="en-GB" dirty="0" smtClean="0"/>
            <a:t> &amp; </a:t>
          </a:r>
          <a:r>
            <a:rPr lang="en-GB" dirty="0" err="1" smtClean="0"/>
            <a:t>Wodak</a:t>
          </a:r>
          <a:r>
            <a:rPr lang="en-GB" dirty="0" smtClean="0"/>
            <a:t> 2001</a:t>
          </a:r>
          <a:r>
            <a:rPr lang="el-GR" dirty="0" smtClean="0"/>
            <a:t> </a:t>
          </a:r>
          <a:endParaRPr lang="en-GB" dirty="0"/>
        </a:p>
      </dgm:t>
    </dgm:pt>
    <dgm:pt modelId="{FDA14A6B-F4A8-41FF-8510-743124231792}" type="parTrans" cxnId="{3F2B56C8-8520-446D-A551-ABE2D3B5E0D0}">
      <dgm:prSet/>
      <dgm:spPr/>
      <dgm:t>
        <a:bodyPr/>
        <a:lstStyle/>
        <a:p>
          <a:endParaRPr lang="en-GB"/>
        </a:p>
      </dgm:t>
    </dgm:pt>
    <dgm:pt modelId="{50F96A98-D64C-4194-86D8-EA3588B860EC}" type="sibTrans" cxnId="{3F2B56C8-8520-446D-A551-ABE2D3B5E0D0}">
      <dgm:prSet/>
      <dgm:spPr/>
      <dgm:t>
        <a:bodyPr/>
        <a:lstStyle/>
        <a:p>
          <a:endParaRPr lang="en-GB"/>
        </a:p>
      </dgm:t>
    </dgm:pt>
    <dgm:pt modelId="{773AC873-F9C7-46E5-8805-D7F9F275587A}">
      <dgm:prSet/>
      <dgm:spPr/>
      <dgm:t>
        <a:bodyPr/>
        <a:lstStyle/>
        <a:p>
          <a:r>
            <a:rPr lang="el-GR" dirty="0" smtClean="0"/>
            <a:t>Ανάλυση δεδομένων – ευρήματα </a:t>
          </a:r>
          <a:endParaRPr lang="en-GB" dirty="0"/>
        </a:p>
      </dgm:t>
    </dgm:pt>
    <dgm:pt modelId="{250E7E6A-E08A-44E7-981B-D70DB1CB409A}" type="parTrans" cxnId="{575C6764-E175-475D-A6C7-0F83F132ADCA}">
      <dgm:prSet/>
      <dgm:spPr/>
      <dgm:t>
        <a:bodyPr/>
        <a:lstStyle/>
        <a:p>
          <a:endParaRPr lang="en-GB"/>
        </a:p>
      </dgm:t>
    </dgm:pt>
    <dgm:pt modelId="{D0FC24B0-8D9A-4903-8FEB-FF7FE9C68737}" type="sibTrans" cxnId="{575C6764-E175-475D-A6C7-0F83F132ADCA}">
      <dgm:prSet/>
      <dgm:spPr/>
      <dgm:t>
        <a:bodyPr/>
        <a:lstStyle/>
        <a:p>
          <a:endParaRPr lang="en-GB"/>
        </a:p>
      </dgm:t>
    </dgm:pt>
    <dgm:pt modelId="{3784E15E-F881-4650-9A53-5718889B076D}" type="pres">
      <dgm:prSet presAssocID="{B62B4F7E-AE8B-4D1E-A305-3AF88CBAB6F7}" presName="outerComposite" presStyleCnt="0">
        <dgm:presLayoutVars>
          <dgm:chMax val="5"/>
          <dgm:dir/>
          <dgm:resizeHandles val="exact"/>
        </dgm:presLayoutVars>
      </dgm:prSet>
      <dgm:spPr/>
      <dgm:t>
        <a:bodyPr/>
        <a:lstStyle/>
        <a:p>
          <a:endParaRPr lang="en-GB"/>
        </a:p>
      </dgm:t>
    </dgm:pt>
    <dgm:pt modelId="{B04A1462-747D-4F52-8672-9B75943734A7}" type="pres">
      <dgm:prSet presAssocID="{B62B4F7E-AE8B-4D1E-A305-3AF88CBAB6F7}" presName="dummyMaxCanvas" presStyleCnt="0">
        <dgm:presLayoutVars/>
      </dgm:prSet>
      <dgm:spPr/>
    </dgm:pt>
    <dgm:pt modelId="{DB20BF8F-98F9-44D3-93A4-B5C86010E071}" type="pres">
      <dgm:prSet presAssocID="{B62B4F7E-AE8B-4D1E-A305-3AF88CBAB6F7}" presName="FiveNodes_1" presStyleLbl="node1" presStyleIdx="0" presStyleCnt="5">
        <dgm:presLayoutVars>
          <dgm:bulletEnabled val="1"/>
        </dgm:presLayoutVars>
      </dgm:prSet>
      <dgm:spPr/>
      <dgm:t>
        <a:bodyPr/>
        <a:lstStyle/>
        <a:p>
          <a:endParaRPr lang="en-GB"/>
        </a:p>
      </dgm:t>
    </dgm:pt>
    <dgm:pt modelId="{41D822D7-B685-4F8F-B971-AE8E8D5826D3}" type="pres">
      <dgm:prSet presAssocID="{B62B4F7E-AE8B-4D1E-A305-3AF88CBAB6F7}" presName="FiveNodes_2" presStyleLbl="node1" presStyleIdx="1" presStyleCnt="5">
        <dgm:presLayoutVars>
          <dgm:bulletEnabled val="1"/>
        </dgm:presLayoutVars>
      </dgm:prSet>
      <dgm:spPr/>
      <dgm:t>
        <a:bodyPr/>
        <a:lstStyle/>
        <a:p>
          <a:endParaRPr lang="en-GB"/>
        </a:p>
      </dgm:t>
    </dgm:pt>
    <dgm:pt modelId="{AFE73C26-5D16-4E09-95AE-0EB39C2B203E}" type="pres">
      <dgm:prSet presAssocID="{B62B4F7E-AE8B-4D1E-A305-3AF88CBAB6F7}" presName="FiveNodes_3" presStyleLbl="node1" presStyleIdx="2" presStyleCnt="5">
        <dgm:presLayoutVars>
          <dgm:bulletEnabled val="1"/>
        </dgm:presLayoutVars>
      </dgm:prSet>
      <dgm:spPr/>
      <dgm:t>
        <a:bodyPr/>
        <a:lstStyle/>
        <a:p>
          <a:endParaRPr lang="en-GB"/>
        </a:p>
      </dgm:t>
    </dgm:pt>
    <dgm:pt modelId="{4603FAC2-0609-463D-8695-135EA8E2C82C}" type="pres">
      <dgm:prSet presAssocID="{B62B4F7E-AE8B-4D1E-A305-3AF88CBAB6F7}" presName="FiveNodes_4" presStyleLbl="node1" presStyleIdx="3" presStyleCnt="5">
        <dgm:presLayoutVars>
          <dgm:bulletEnabled val="1"/>
        </dgm:presLayoutVars>
      </dgm:prSet>
      <dgm:spPr/>
      <dgm:t>
        <a:bodyPr/>
        <a:lstStyle/>
        <a:p>
          <a:endParaRPr lang="en-GB"/>
        </a:p>
      </dgm:t>
    </dgm:pt>
    <dgm:pt modelId="{5AE2931B-5DB5-44B9-9CAA-C68A00EFF8B6}" type="pres">
      <dgm:prSet presAssocID="{B62B4F7E-AE8B-4D1E-A305-3AF88CBAB6F7}" presName="FiveNodes_5" presStyleLbl="node1" presStyleIdx="4" presStyleCnt="5">
        <dgm:presLayoutVars>
          <dgm:bulletEnabled val="1"/>
        </dgm:presLayoutVars>
      </dgm:prSet>
      <dgm:spPr/>
      <dgm:t>
        <a:bodyPr/>
        <a:lstStyle/>
        <a:p>
          <a:endParaRPr lang="en-GB"/>
        </a:p>
      </dgm:t>
    </dgm:pt>
    <dgm:pt modelId="{3A678602-772C-4EE9-A6A1-7F0570748E3E}" type="pres">
      <dgm:prSet presAssocID="{B62B4F7E-AE8B-4D1E-A305-3AF88CBAB6F7}" presName="FiveConn_1-2" presStyleLbl="fgAccFollowNode1" presStyleIdx="0" presStyleCnt="4">
        <dgm:presLayoutVars>
          <dgm:bulletEnabled val="1"/>
        </dgm:presLayoutVars>
      </dgm:prSet>
      <dgm:spPr/>
      <dgm:t>
        <a:bodyPr/>
        <a:lstStyle/>
        <a:p>
          <a:endParaRPr lang="en-GB"/>
        </a:p>
      </dgm:t>
    </dgm:pt>
    <dgm:pt modelId="{1051A80A-7125-44DA-98BF-36514F6CC017}" type="pres">
      <dgm:prSet presAssocID="{B62B4F7E-AE8B-4D1E-A305-3AF88CBAB6F7}" presName="FiveConn_2-3" presStyleLbl="fgAccFollowNode1" presStyleIdx="1" presStyleCnt="4">
        <dgm:presLayoutVars>
          <dgm:bulletEnabled val="1"/>
        </dgm:presLayoutVars>
      </dgm:prSet>
      <dgm:spPr/>
      <dgm:t>
        <a:bodyPr/>
        <a:lstStyle/>
        <a:p>
          <a:endParaRPr lang="en-GB"/>
        </a:p>
      </dgm:t>
    </dgm:pt>
    <dgm:pt modelId="{CD83765C-F9C9-4214-8BD3-A9FF82727234}" type="pres">
      <dgm:prSet presAssocID="{B62B4F7E-AE8B-4D1E-A305-3AF88CBAB6F7}" presName="FiveConn_3-4" presStyleLbl="fgAccFollowNode1" presStyleIdx="2" presStyleCnt="4">
        <dgm:presLayoutVars>
          <dgm:bulletEnabled val="1"/>
        </dgm:presLayoutVars>
      </dgm:prSet>
      <dgm:spPr/>
      <dgm:t>
        <a:bodyPr/>
        <a:lstStyle/>
        <a:p>
          <a:endParaRPr lang="en-GB"/>
        </a:p>
      </dgm:t>
    </dgm:pt>
    <dgm:pt modelId="{BC995BB9-470D-4872-BBCF-D4F26AF2F6E0}" type="pres">
      <dgm:prSet presAssocID="{B62B4F7E-AE8B-4D1E-A305-3AF88CBAB6F7}" presName="FiveConn_4-5" presStyleLbl="fgAccFollowNode1" presStyleIdx="3" presStyleCnt="4">
        <dgm:presLayoutVars>
          <dgm:bulletEnabled val="1"/>
        </dgm:presLayoutVars>
      </dgm:prSet>
      <dgm:spPr/>
      <dgm:t>
        <a:bodyPr/>
        <a:lstStyle/>
        <a:p>
          <a:endParaRPr lang="en-GB"/>
        </a:p>
      </dgm:t>
    </dgm:pt>
    <dgm:pt modelId="{3DA53BD3-C16E-4DB4-A0E7-8ED40570F6D4}" type="pres">
      <dgm:prSet presAssocID="{B62B4F7E-AE8B-4D1E-A305-3AF88CBAB6F7}" presName="FiveNodes_1_text" presStyleLbl="node1" presStyleIdx="4" presStyleCnt="5">
        <dgm:presLayoutVars>
          <dgm:bulletEnabled val="1"/>
        </dgm:presLayoutVars>
      </dgm:prSet>
      <dgm:spPr/>
      <dgm:t>
        <a:bodyPr/>
        <a:lstStyle/>
        <a:p>
          <a:endParaRPr lang="en-GB"/>
        </a:p>
      </dgm:t>
    </dgm:pt>
    <dgm:pt modelId="{B48A563E-0593-4400-BB66-348E8D71BCA3}" type="pres">
      <dgm:prSet presAssocID="{B62B4F7E-AE8B-4D1E-A305-3AF88CBAB6F7}" presName="FiveNodes_2_text" presStyleLbl="node1" presStyleIdx="4" presStyleCnt="5">
        <dgm:presLayoutVars>
          <dgm:bulletEnabled val="1"/>
        </dgm:presLayoutVars>
      </dgm:prSet>
      <dgm:spPr/>
      <dgm:t>
        <a:bodyPr/>
        <a:lstStyle/>
        <a:p>
          <a:endParaRPr lang="en-GB"/>
        </a:p>
      </dgm:t>
    </dgm:pt>
    <dgm:pt modelId="{119792E8-D4ED-4976-9E59-95E355431DD1}" type="pres">
      <dgm:prSet presAssocID="{B62B4F7E-AE8B-4D1E-A305-3AF88CBAB6F7}" presName="FiveNodes_3_text" presStyleLbl="node1" presStyleIdx="4" presStyleCnt="5">
        <dgm:presLayoutVars>
          <dgm:bulletEnabled val="1"/>
        </dgm:presLayoutVars>
      </dgm:prSet>
      <dgm:spPr/>
      <dgm:t>
        <a:bodyPr/>
        <a:lstStyle/>
        <a:p>
          <a:endParaRPr lang="en-GB"/>
        </a:p>
      </dgm:t>
    </dgm:pt>
    <dgm:pt modelId="{FCBADF0B-FE7C-4368-AED7-2777D2E13C50}" type="pres">
      <dgm:prSet presAssocID="{B62B4F7E-AE8B-4D1E-A305-3AF88CBAB6F7}" presName="FiveNodes_4_text" presStyleLbl="node1" presStyleIdx="4" presStyleCnt="5">
        <dgm:presLayoutVars>
          <dgm:bulletEnabled val="1"/>
        </dgm:presLayoutVars>
      </dgm:prSet>
      <dgm:spPr/>
      <dgm:t>
        <a:bodyPr/>
        <a:lstStyle/>
        <a:p>
          <a:endParaRPr lang="en-GB"/>
        </a:p>
      </dgm:t>
    </dgm:pt>
    <dgm:pt modelId="{D090A169-3564-41DC-924B-B6C9E37195AF}" type="pres">
      <dgm:prSet presAssocID="{B62B4F7E-AE8B-4D1E-A305-3AF88CBAB6F7}" presName="FiveNodes_5_text" presStyleLbl="node1" presStyleIdx="4" presStyleCnt="5">
        <dgm:presLayoutVars>
          <dgm:bulletEnabled val="1"/>
        </dgm:presLayoutVars>
      </dgm:prSet>
      <dgm:spPr/>
      <dgm:t>
        <a:bodyPr/>
        <a:lstStyle/>
        <a:p>
          <a:endParaRPr lang="en-GB"/>
        </a:p>
      </dgm:t>
    </dgm:pt>
  </dgm:ptLst>
  <dgm:cxnLst>
    <dgm:cxn modelId="{A0A3AA8A-CB9D-4FFA-9BD8-0CEC5E44951A}" type="presOf" srcId="{D876B4D7-A3FA-4257-9992-82BCD0517944}" destId="{B48A563E-0593-4400-BB66-348E8D71BCA3}" srcOrd="1" destOrd="0" presId="urn:microsoft.com/office/officeart/2005/8/layout/vProcess5"/>
    <dgm:cxn modelId="{9110CD30-165C-47CD-A929-C0F38996C2D0}" type="presOf" srcId="{CB3FD44F-D343-4BB3-AB09-F9C189B1C1BC}" destId="{1051A80A-7125-44DA-98BF-36514F6CC017}" srcOrd="0" destOrd="0" presId="urn:microsoft.com/office/officeart/2005/8/layout/vProcess5"/>
    <dgm:cxn modelId="{10FBDBCB-E282-4DEB-9859-54D32C70F424}" type="presOf" srcId="{8A3CCA80-01CE-4760-B30A-FAE87324CA3F}" destId="{3DA53BD3-C16E-4DB4-A0E7-8ED40570F6D4}" srcOrd="1" destOrd="0" presId="urn:microsoft.com/office/officeart/2005/8/layout/vProcess5"/>
    <dgm:cxn modelId="{F98107A8-C5A7-4640-BA24-CD2BF5F6713B}" type="presOf" srcId="{44C3000F-D0C6-49C8-9B06-808621C75A3B}" destId="{3A678602-772C-4EE9-A6A1-7F0570748E3E}" srcOrd="0" destOrd="0" presId="urn:microsoft.com/office/officeart/2005/8/layout/vProcess5"/>
    <dgm:cxn modelId="{60976119-FE92-4ED4-B5CD-897334FAFC43}" type="presOf" srcId="{C48F46F4-9A0A-44A2-80C0-C69AB9B7ED6F}" destId="{119792E8-D4ED-4976-9E59-95E355431DD1}" srcOrd="1" destOrd="0" presId="urn:microsoft.com/office/officeart/2005/8/layout/vProcess5"/>
    <dgm:cxn modelId="{575C6764-E175-475D-A6C7-0F83F132ADCA}" srcId="{B62B4F7E-AE8B-4D1E-A305-3AF88CBAB6F7}" destId="{773AC873-F9C7-46E5-8805-D7F9F275587A}" srcOrd="4" destOrd="0" parTransId="{250E7E6A-E08A-44E7-981B-D70DB1CB409A}" sibTransId="{D0FC24B0-8D9A-4903-8FEB-FF7FE9C68737}"/>
    <dgm:cxn modelId="{ED1730AA-6C37-4AA6-BE5B-CF975CCF134F}" srcId="{B62B4F7E-AE8B-4D1E-A305-3AF88CBAB6F7}" destId="{D876B4D7-A3FA-4257-9992-82BCD0517944}" srcOrd="1" destOrd="0" parTransId="{584A8A51-A42E-4F77-921F-385D9B2E9877}" sibTransId="{CB3FD44F-D343-4BB3-AB09-F9C189B1C1BC}"/>
    <dgm:cxn modelId="{15FFEFA2-554D-444E-ADBD-41E079B6CF95}" srcId="{B62B4F7E-AE8B-4D1E-A305-3AF88CBAB6F7}" destId="{8A3CCA80-01CE-4760-B30A-FAE87324CA3F}" srcOrd="0" destOrd="0" parTransId="{9D53029C-46DC-4F01-AE77-58A2F0E4CF16}" sibTransId="{44C3000F-D0C6-49C8-9B06-808621C75A3B}"/>
    <dgm:cxn modelId="{3F2B56C8-8520-446D-A551-ABE2D3B5E0D0}" srcId="{B62B4F7E-AE8B-4D1E-A305-3AF88CBAB6F7}" destId="{6BC981A4-2E98-4D00-9F15-0CF69F8A6928}" srcOrd="3" destOrd="0" parTransId="{FDA14A6B-F4A8-41FF-8510-743124231792}" sibTransId="{50F96A98-D64C-4194-86D8-EA3588B860EC}"/>
    <dgm:cxn modelId="{806D7408-7787-4443-AB1E-156D9C8BC1FD}" type="presOf" srcId="{94F04C12-66A6-45F7-8B63-D1CC5118058B}" destId="{CD83765C-F9C9-4214-8BD3-A9FF82727234}" srcOrd="0" destOrd="0" presId="urn:microsoft.com/office/officeart/2005/8/layout/vProcess5"/>
    <dgm:cxn modelId="{6AC5280E-0854-4A9C-BC1D-661E3EAEEB80}" type="presOf" srcId="{6BC981A4-2E98-4D00-9F15-0CF69F8A6928}" destId="{FCBADF0B-FE7C-4368-AED7-2777D2E13C50}" srcOrd="1" destOrd="0" presId="urn:microsoft.com/office/officeart/2005/8/layout/vProcess5"/>
    <dgm:cxn modelId="{DE6213F2-6CAC-4AF2-9CBD-70CF78651B62}" type="presOf" srcId="{50F96A98-D64C-4194-86D8-EA3588B860EC}" destId="{BC995BB9-470D-4872-BBCF-D4F26AF2F6E0}" srcOrd="0" destOrd="0" presId="urn:microsoft.com/office/officeart/2005/8/layout/vProcess5"/>
    <dgm:cxn modelId="{DFC244D5-3F9D-448C-A39E-8677D8266A86}" type="presOf" srcId="{8A3CCA80-01CE-4760-B30A-FAE87324CA3F}" destId="{DB20BF8F-98F9-44D3-93A4-B5C86010E071}" srcOrd="0" destOrd="0" presId="urn:microsoft.com/office/officeart/2005/8/layout/vProcess5"/>
    <dgm:cxn modelId="{3214B05E-6895-4923-8FEB-595C49E98D4E}" type="presOf" srcId="{6BC981A4-2E98-4D00-9F15-0CF69F8A6928}" destId="{4603FAC2-0609-463D-8695-135EA8E2C82C}" srcOrd="0" destOrd="0" presId="urn:microsoft.com/office/officeart/2005/8/layout/vProcess5"/>
    <dgm:cxn modelId="{50826E73-DCB1-4EF6-A784-8020AE399B22}" type="presOf" srcId="{C48F46F4-9A0A-44A2-80C0-C69AB9B7ED6F}" destId="{AFE73C26-5D16-4E09-95AE-0EB39C2B203E}" srcOrd="0" destOrd="0" presId="urn:microsoft.com/office/officeart/2005/8/layout/vProcess5"/>
    <dgm:cxn modelId="{834ABE64-7A34-4FE2-A489-ECD564473D2A}" type="presOf" srcId="{773AC873-F9C7-46E5-8805-D7F9F275587A}" destId="{D090A169-3564-41DC-924B-B6C9E37195AF}" srcOrd="1" destOrd="0" presId="urn:microsoft.com/office/officeart/2005/8/layout/vProcess5"/>
    <dgm:cxn modelId="{575DC817-A346-40B4-8D07-2A3F5B2237A7}" type="presOf" srcId="{D876B4D7-A3FA-4257-9992-82BCD0517944}" destId="{41D822D7-B685-4F8F-B971-AE8E8D5826D3}" srcOrd="0" destOrd="0" presId="urn:microsoft.com/office/officeart/2005/8/layout/vProcess5"/>
    <dgm:cxn modelId="{D81EDA3D-251C-4AB1-8986-0BAF9ECF69FC}" type="presOf" srcId="{B62B4F7E-AE8B-4D1E-A305-3AF88CBAB6F7}" destId="{3784E15E-F881-4650-9A53-5718889B076D}" srcOrd="0" destOrd="0" presId="urn:microsoft.com/office/officeart/2005/8/layout/vProcess5"/>
    <dgm:cxn modelId="{F2908994-C9A8-4669-B557-FB23A6947818}" type="presOf" srcId="{773AC873-F9C7-46E5-8805-D7F9F275587A}" destId="{5AE2931B-5DB5-44B9-9CAA-C68A00EFF8B6}" srcOrd="0" destOrd="0" presId="urn:microsoft.com/office/officeart/2005/8/layout/vProcess5"/>
    <dgm:cxn modelId="{3A8F7253-5C08-4936-98CA-679CE1A6D844}" srcId="{B62B4F7E-AE8B-4D1E-A305-3AF88CBAB6F7}" destId="{C48F46F4-9A0A-44A2-80C0-C69AB9B7ED6F}" srcOrd="2" destOrd="0" parTransId="{DF90A286-F402-4D6C-8B0B-9D6DA0E81623}" sibTransId="{94F04C12-66A6-45F7-8B63-D1CC5118058B}"/>
    <dgm:cxn modelId="{3916B7CF-6E1A-4AC0-AC8D-CDA4315BF9FE}" type="presParOf" srcId="{3784E15E-F881-4650-9A53-5718889B076D}" destId="{B04A1462-747D-4F52-8672-9B75943734A7}" srcOrd="0" destOrd="0" presId="urn:microsoft.com/office/officeart/2005/8/layout/vProcess5"/>
    <dgm:cxn modelId="{25F92A72-C56D-4A83-97F0-E300A74CF3F9}" type="presParOf" srcId="{3784E15E-F881-4650-9A53-5718889B076D}" destId="{DB20BF8F-98F9-44D3-93A4-B5C86010E071}" srcOrd="1" destOrd="0" presId="urn:microsoft.com/office/officeart/2005/8/layout/vProcess5"/>
    <dgm:cxn modelId="{A23773B7-8EEA-4861-B526-9D55BE04BA2E}" type="presParOf" srcId="{3784E15E-F881-4650-9A53-5718889B076D}" destId="{41D822D7-B685-4F8F-B971-AE8E8D5826D3}" srcOrd="2" destOrd="0" presId="urn:microsoft.com/office/officeart/2005/8/layout/vProcess5"/>
    <dgm:cxn modelId="{48A234AD-69F6-4FAA-84FF-D9C8C9E258B1}" type="presParOf" srcId="{3784E15E-F881-4650-9A53-5718889B076D}" destId="{AFE73C26-5D16-4E09-95AE-0EB39C2B203E}" srcOrd="3" destOrd="0" presId="urn:microsoft.com/office/officeart/2005/8/layout/vProcess5"/>
    <dgm:cxn modelId="{318E7D53-795A-43A7-8483-C906EA570B1E}" type="presParOf" srcId="{3784E15E-F881-4650-9A53-5718889B076D}" destId="{4603FAC2-0609-463D-8695-135EA8E2C82C}" srcOrd="4" destOrd="0" presId="urn:microsoft.com/office/officeart/2005/8/layout/vProcess5"/>
    <dgm:cxn modelId="{3C27A45B-153B-429F-BC09-81ABCBB57E27}" type="presParOf" srcId="{3784E15E-F881-4650-9A53-5718889B076D}" destId="{5AE2931B-5DB5-44B9-9CAA-C68A00EFF8B6}" srcOrd="5" destOrd="0" presId="urn:microsoft.com/office/officeart/2005/8/layout/vProcess5"/>
    <dgm:cxn modelId="{4F826F49-1C5D-436F-8D10-22EDEBFFA0DE}" type="presParOf" srcId="{3784E15E-F881-4650-9A53-5718889B076D}" destId="{3A678602-772C-4EE9-A6A1-7F0570748E3E}" srcOrd="6" destOrd="0" presId="urn:microsoft.com/office/officeart/2005/8/layout/vProcess5"/>
    <dgm:cxn modelId="{0789C0A1-E3EA-465C-8BCF-7354EE7B60D2}" type="presParOf" srcId="{3784E15E-F881-4650-9A53-5718889B076D}" destId="{1051A80A-7125-44DA-98BF-36514F6CC017}" srcOrd="7" destOrd="0" presId="urn:microsoft.com/office/officeart/2005/8/layout/vProcess5"/>
    <dgm:cxn modelId="{1B4BA882-D416-4A64-A237-9CA90B44B5DD}" type="presParOf" srcId="{3784E15E-F881-4650-9A53-5718889B076D}" destId="{CD83765C-F9C9-4214-8BD3-A9FF82727234}" srcOrd="8" destOrd="0" presId="urn:microsoft.com/office/officeart/2005/8/layout/vProcess5"/>
    <dgm:cxn modelId="{AB72AC19-69AD-44E8-ADA5-97855B0BD478}" type="presParOf" srcId="{3784E15E-F881-4650-9A53-5718889B076D}" destId="{BC995BB9-470D-4872-BBCF-D4F26AF2F6E0}" srcOrd="9" destOrd="0" presId="urn:microsoft.com/office/officeart/2005/8/layout/vProcess5"/>
    <dgm:cxn modelId="{E3A4C05E-CC42-4501-9AD6-51C1781D6B6B}" type="presParOf" srcId="{3784E15E-F881-4650-9A53-5718889B076D}" destId="{3DA53BD3-C16E-4DB4-A0E7-8ED40570F6D4}" srcOrd="10" destOrd="0" presId="urn:microsoft.com/office/officeart/2005/8/layout/vProcess5"/>
    <dgm:cxn modelId="{A88D73F5-DA19-40CE-B11B-8E3C45658A60}" type="presParOf" srcId="{3784E15E-F881-4650-9A53-5718889B076D}" destId="{B48A563E-0593-4400-BB66-348E8D71BCA3}" srcOrd="11" destOrd="0" presId="urn:microsoft.com/office/officeart/2005/8/layout/vProcess5"/>
    <dgm:cxn modelId="{AC75D35A-E228-427D-B367-4C5CEA438FDD}" type="presParOf" srcId="{3784E15E-F881-4650-9A53-5718889B076D}" destId="{119792E8-D4ED-4976-9E59-95E355431DD1}" srcOrd="12" destOrd="0" presId="urn:microsoft.com/office/officeart/2005/8/layout/vProcess5"/>
    <dgm:cxn modelId="{559F06E1-DC92-464E-94E5-261F5EF99A34}" type="presParOf" srcId="{3784E15E-F881-4650-9A53-5718889B076D}" destId="{FCBADF0B-FE7C-4368-AED7-2777D2E13C50}" srcOrd="13" destOrd="0" presId="urn:microsoft.com/office/officeart/2005/8/layout/vProcess5"/>
    <dgm:cxn modelId="{0414CA41-9A71-452D-82B3-6A2DDB9C0AB7}" type="presParOf" srcId="{3784E15E-F881-4650-9A53-5718889B076D}" destId="{D090A169-3564-41DC-924B-B6C9E37195A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8070C1-0602-4492-A9AD-C869C9282DA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1C2073AF-F915-4AD1-8718-F02BCD06B870}">
      <dgm:prSet custT="1"/>
      <dgm:spPr/>
      <dgm:t>
        <a:bodyPr/>
        <a:lstStyle/>
        <a:p>
          <a:r>
            <a:rPr lang="el-GR" sz="2800" dirty="0" smtClean="0"/>
            <a:t>μικρο-επίπεδο: ποικίλες επικοινωνιακές και γλωσσικές επιλογές των παραγωγών κειμένων, ιδεολογικά φορτισμένες αναπαραστάσεις</a:t>
          </a:r>
          <a:endParaRPr lang="en-GB" sz="2800" dirty="0"/>
        </a:p>
      </dgm:t>
    </dgm:pt>
    <dgm:pt modelId="{2DB9CFCA-CD9C-44F9-93F1-50B8B97AC371}" type="parTrans" cxnId="{0BAD5EBB-BE5C-417F-8EB8-ABF58278E872}">
      <dgm:prSet/>
      <dgm:spPr/>
      <dgm:t>
        <a:bodyPr/>
        <a:lstStyle/>
        <a:p>
          <a:endParaRPr lang="en-GB"/>
        </a:p>
      </dgm:t>
    </dgm:pt>
    <dgm:pt modelId="{C81D077A-2C3A-42CC-B050-4DF5A7B66239}" type="sibTrans" cxnId="{0BAD5EBB-BE5C-417F-8EB8-ABF58278E872}">
      <dgm:prSet/>
      <dgm:spPr/>
      <dgm:t>
        <a:bodyPr/>
        <a:lstStyle/>
        <a:p>
          <a:endParaRPr lang="en-GB"/>
        </a:p>
      </dgm:t>
    </dgm:pt>
    <dgm:pt modelId="{DDB86F57-0119-44CE-91E8-B2054AD4899E}">
      <dgm:prSet custT="1"/>
      <dgm:spPr/>
      <dgm:t>
        <a:bodyPr/>
        <a:lstStyle/>
        <a:p>
          <a:r>
            <a:rPr lang="el-GR" sz="2800" b="0" dirty="0" smtClean="0"/>
            <a:t>μακρο-επίπεδο: περιλαμβάνει τους Λόγους (Discourses), δηλαδή τις κυρίαρχες αξίες και τα στερεοτυπικά πρότυπα</a:t>
          </a:r>
          <a:endParaRPr lang="en-GB" sz="2800" b="0" dirty="0"/>
        </a:p>
      </dgm:t>
    </dgm:pt>
    <dgm:pt modelId="{60F1FEAF-EBE5-4A76-973A-33D0FA76CC11}" type="parTrans" cxnId="{E85E31C0-3D4C-4DB5-96A6-DBF47ABC2D7B}">
      <dgm:prSet/>
      <dgm:spPr/>
      <dgm:t>
        <a:bodyPr/>
        <a:lstStyle/>
        <a:p>
          <a:endParaRPr lang="en-GB"/>
        </a:p>
      </dgm:t>
    </dgm:pt>
    <dgm:pt modelId="{A930B225-4C8B-494D-8FD2-AC0DA688606E}" type="sibTrans" cxnId="{E85E31C0-3D4C-4DB5-96A6-DBF47ABC2D7B}">
      <dgm:prSet/>
      <dgm:spPr/>
      <dgm:t>
        <a:bodyPr/>
        <a:lstStyle/>
        <a:p>
          <a:endParaRPr lang="en-GB"/>
        </a:p>
      </dgm:t>
    </dgm:pt>
    <dgm:pt modelId="{ECEAFFCB-EB32-4E97-9E28-308E67B32EB3}" type="pres">
      <dgm:prSet presAssocID="{D08070C1-0602-4492-A9AD-C869C9282DAA}" presName="linear" presStyleCnt="0">
        <dgm:presLayoutVars>
          <dgm:dir/>
          <dgm:animLvl val="lvl"/>
          <dgm:resizeHandles val="exact"/>
        </dgm:presLayoutVars>
      </dgm:prSet>
      <dgm:spPr/>
      <dgm:t>
        <a:bodyPr/>
        <a:lstStyle/>
        <a:p>
          <a:endParaRPr lang="en-GB"/>
        </a:p>
      </dgm:t>
    </dgm:pt>
    <dgm:pt modelId="{998163EC-B4D0-40B8-A4C1-0C10669C74DF}" type="pres">
      <dgm:prSet presAssocID="{1C2073AF-F915-4AD1-8718-F02BCD06B870}" presName="parentLin" presStyleCnt="0"/>
      <dgm:spPr/>
    </dgm:pt>
    <dgm:pt modelId="{8519A2D6-CC0F-45FD-942B-2632E26923D6}" type="pres">
      <dgm:prSet presAssocID="{1C2073AF-F915-4AD1-8718-F02BCD06B870}" presName="parentLeftMargin" presStyleLbl="node1" presStyleIdx="0" presStyleCnt="2"/>
      <dgm:spPr/>
      <dgm:t>
        <a:bodyPr/>
        <a:lstStyle/>
        <a:p>
          <a:endParaRPr lang="en-GB"/>
        </a:p>
      </dgm:t>
    </dgm:pt>
    <dgm:pt modelId="{E9B1F9D7-D9BF-4B94-B7E7-0E11FB143EE9}" type="pres">
      <dgm:prSet presAssocID="{1C2073AF-F915-4AD1-8718-F02BCD06B870}" presName="parentText" presStyleLbl="node1" presStyleIdx="0" presStyleCnt="2" custScaleX="117857" custScaleY="533739">
        <dgm:presLayoutVars>
          <dgm:chMax val="0"/>
          <dgm:bulletEnabled val="1"/>
        </dgm:presLayoutVars>
      </dgm:prSet>
      <dgm:spPr/>
      <dgm:t>
        <a:bodyPr/>
        <a:lstStyle/>
        <a:p>
          <a:endParaRPr lang="en-GB"/>
        </a:p>
      </dgm:t>
    </dgm:pt>
    <dgm:pt modelId="{C50D2892-F401-4F90-86A0-E6E4AFCE6819}" type="pres">
      <dgm:prSet presAssocID="{1C2073AF-F915-4AD1-8718-F02BCD06B870}" presName="negativeSpace" presStyleCnt="0"/>
      <dgm:spPr/>
    </dgm:pt>
    <dgm:pt modelId="{22B3E955-F309-400E-8376-DFBE417C979D}" type="pres">
      <dgm:prSet presAssocID="{1C2073AF-F915-4AD1-8718-F02BCD06B870}" presName="childText" presStyleLbl="conFgAcc1" presStyleIdx="0" presStyleCnt="2">
        <dgm:presLayoutVars>
          <dgm:bulletEnabled val="1"/>
        </dgm:presLayoutVars>
      </dgm:prSet>
      <dgm:spPr/>
    </dgm:pt>
    <dgm:pt modelId="{02A93E35-8FF4-4344-8761-95CA6CC763E2}" type="pres">
      <dgm:prSet presAssocID="{C81D077A-2C3A-42CC-B050-4DF5A7B66239}" presName="spaceBetweenRectangles" presStyleCnt="0"/>
      <dgm:spPr/>
    </dgm:pt>
    <dgm:pt modelId="{6666F8FD-C58F-41F1-A655-A52AEDC62FC3}" type="pres">
      <dgm:prSet presAssocID="{DDB86F57-0119-44CE-91E8-B2054AD4899E}" presName="parentLin" presStyleCnt="0"/>
      <dgm:spPr/>
    </dgm:pt>
    <dgm:pt modelId="{648BEB79-9D97-482B-905B-633F9A3D0715}" type="pres">
      <dgm:prSet presAssocID="{DDB86F57-0119-44CE-91E8-B2054AD4899E}" presName="parentLeftMargin" presStyleLbl="node1" presStyleIdx="0" presStyleCnt="2"/>
      <dgm:spPr/>
      <dgm:t>
        <a:bodyPr/>
        <a:lstStyle/>
        <a:p>
          <a:endParaRPr lang="en-GB"/>
        </a:p>
      </dgm:t>
    </dgm:pt>
    <dgm:pt modelId="{B9EE638F-26AC-46DD-BB46-960D776B52FB}" type="pres">
      <dgm:prSet presAssocID="{DDB86F57-0119-44CE-91E8-B2054AD4899E}" presName="parentText" presStyleLbl="node1" presStyleIdx="1" presStyleCnt="2" custScaleX="121414" custScaleY="440777">
        <dgm:presLayoutVars>
          <dgm:chMax val="0"/>
          <dgm:bulletEnabled val="1"/>
        </dgm:presLayoutVars>
      </dgm:prSet>
      <dgm:spPr/>
      <dgm:t>
        <a:bodyPr/>
        <a:lstStyle/>
        <a:p>
          <a:endParaRPr lang="en-GB"/>
        </a:p>
      </dgm:t>
    </dgm:pt>
    <dgm:pt modelId="{B46BD054-2226-4C02-9C2C-9C9473926E0F}" type="pres">
      <dgm:prSet presAssocID="{DDB86F57-0119-44CE-91E8-B2054AD4899E}" presName="negativeSpace" presStyleCnt="0"/>
      <dgm:spPr/>
    </dgm:pt>
    <dgm:pt modelId="{FF441D6E-AE90-4E2D-882F-9C1DB8BBCBA3}" type="pres">
      <dgm:prSet presAssocID="{DDB86F57-0119-44CE-91E8-B2054AD4899E}" presName="childText" presStyleLbl="conFgAcc1" presStyleIdx="1" presStyleCnt="2">
        <dgm:presLayoutVars>
          <dgm:bulletEnabled val="1"/>
        </dgm:presLayoutVars>
      </dgm:prSet>
      <dgm:spPr/>
    </dgm:pt>
  </dgm:ptLst>
  <dgm:cxnLst>
    <dgm:cxn modelId="{0BAD5EBB-BE5C-417F-8EB8-ABF58278E872}" srcId="{D08070C1-0602-4492-A9AD-C869C9282DAA}" destId="{1C2073AF-F915-4AD1-8718-F02BCD06B870}" srcOrd="0" destOrd="0" parTransId="{2DB9CFCA-CD9C-44F9-93F1-50B8B97AC371}" sibTransId="{C81D077A-2C3A-42CC-B050-4DF5A7B66239}"/>
    <dgm:cxn modelId="{88E94A90-F631-48FF-A994-005711828FC2}" type="presOf" srcId="{1C2073AF-F915-4AD1-8718-F02BCD06B870}" destId="{8519A2D6-CC0F-45FD-942B-2632E26923D6}" srcOrd="0" destOrd="0" presId="urn:microsoft.com/office/officeart/2005/8/layout/list1"/>
    <dgm:cxn modelId="{F5031143-68D3-4E46-8CAF-1BDA8B73C706}" type="presOf" srcId="{D08070C1-0602-4492-A9AD-C869C9282DAA}" destId="{ECEAFFCB-EB32-4E97-9E28-308E67B32EB3}" srcOrd="0" destOrd="0" presId="urn:microsoft.com/office/officeart/2005/8/layout/list1"/>
    <dgm:cxn modelId="{3572544B-7952-469B-AAD1-4A988C554905}" type="presOf" srcId="{DDB86F57-0119-44CE-91E8-B2054AD4899E}" destId="{B9EE638F-26AC-46DD-BB46-960D776B52FB}" srcOrd="1" destOrd="0" presId="urn:microsoft.com/office/officeart/2005/8/layout/list1"/>
    <dgm:cxn modelId="{8115DD83-F07B-452C-A722-6DAFA4FC4F21}" type="presOf" srcId="{1C2073AF-F915-4AD1-8718-F02BCD06B870}" destId="{E9B1F9D7-D9BF-4B94-B7E7-0E11FB143EE9}" srcOrd="1" destOrd="0" presId="urn:microsoft.com/office/officeart/2005/8/layout/list1"/>
    <dgm:cxn modelId="{E85E31C0-3D4C-4DB5-96A6-DBF47ABC2D7B}" srcId="{D08070C1-0602-4492-A9AD-C869C9282DAA}" destId="{DDB86F57-0119-44CE-91E8-B2054AD4899E}" srcOrd="1" destOrd="0" parTransId="{60F1FEAF-EBE5-4A76-973A-33D0FA76CC11}" sibTransId="{A930B225-4C8B-494D-8FD2-AC0DA688606E}"/>
    <dgm:cxn modelId="{B5E726CF-FA90-49FC-85C4-A1F65CBD5527}" type="presOf" srcId="{DDB86F57-0119-44CE-91E8-B2054AD4899E}" destId="{648BEB79-9D97-482B-905B-633F9A3D0715}" srcOrd="0" destOrd="0" presId="urn:microsoft.com/office/officeart/2005/8/layout/list1"/>
    <dgm:cxn modelId="{42C2FC7E-61BC-48E4-ACB0-928AB0DC4F92}" type="presParOf" srcId="{ECEAFFCB-EB32-4E97-9E28-308E67B32EB3}" destId="{998163EC-B4D0-40B8-A4C1-0C10669C74DF}" srcOrd="0" destOrd="0" presId="urn:microsoft.com/office/officeart/2005/8/layout/list1"/>
    <dgm:cxn modelId="{C465F745-F535-4374-8CCE-7FD41386BD47}" type="presParOf" srcId="{998163EC-B4D0-40B8-A4C1-0C10669C74DF}" destId="{8519A2D6-CC0F-45FD-942B-2632E26923D6}" srcOrd="0" destOrd="0" presId="urn:microsoft.com/office/officeart/2005/8/layout/list1"/>
    <dgm:cxn modelId="{0339C021-92D1-4FE6-AFEB-AD213AB56324}" type="presParOf" srcId="{998163EC-B4D0-40B8-A4C1-0C10669C74DF}" destId="{E9B1F9D7-D9BF-4B94-B7E7-0E11FB143EE9}" srcOrd="1" destOrd="0" presId="urn:microsoft.com/office/officeart/2005/8/layout/list1"/>
    <dgm:cxn modelId="{81229AD2-086A-4897-B345-390FD813F573}" type="presParOf" srcId="{ECEAFFCB-EB32-4E97-9E28-308E67B32EB3}" destId="{C50D2892-F401-4F90-86A0-E6E4AFCE6819}" srcOrd="1" destOrd="0" presId="urn:microsoft.com/office/officeart/2005/8/layout/list1"/>
    <dgm:cxn modelId="{7B385549-33BF-434D-A582-6ED04C20C604}" type="presParOf" srcId="{ECEAFFCB-EB32-4E97-9E28-308E67B32EB3}" destId="{22B3E955-F309-400E-8376-DFBE417C979D}" srcOrd="2" destOrd="0" presId="urn:microsoft.com/office/officeart/2005/8/layout/list1"/>
    <dgm:cxn modelId="{5D4640B9-5751-4A8A-8CB1-FE9557C3CF89}" type="presParOf" srcId="{ECEAFFCB-EB32-4E97-9E28-308E67B32EB3}" destId="{02A93E35-8FF4-4344-8761-95CA6CC763E2}" srcOrd="3" destOrd="0" presId="urn:microsoft.com/office/officeart/2005/8/layout/list1"/>
    <dgm:cxn modelId="{7FAB91AE-B673-485C-9699-E8C2947DC658}" type="presParOf" srcId="{ECEAFFCB-EB32-4E97-9E28-308E67B32EB3}" destId="{6666F8FD-C58F-41F1-A655-A52AEDC62FC3}" srcOrd="4" destOrd="0" presId="urn:microsoft.com/office/officeart/2005/8/layout/list1"/>
    <dgm:cxn modelId="{1B0FFA92-C9A7-433A-B969-CDE908C2E083}" type="presParOf" srcId="{6666F8FD-C58F-41F1-A655-A52AEDC62FC3}" destId="{648BEB79-9D97-482B-905B-633F9A3D0715}" srcOrd="0" destOrd="0" presId="urn:microsoft.com/office/officeart/2005/8/layout/list1"/>
    <dgm:cxn modelId="{522F7D46-71EA-47E8-9883-9036917A3D05}" type="presParOf" srcId="{6666F8FD-C58F-41F1-A655-A52AEDC62FC3}" destId="{B9EE638F-26AC-46DD-BB46-960D776B52FB}" srcOrd="1" destOrd="0" presId="urn:microsoft.com/office/officeart/2005/8/layout/list1"/>
    <dgm:cxn modelId="{D55DAEB6-09C2-4FA9-9600-13BCDC8554C7}" type="presParOf" srcId="{ECEAFFCB-EB32-4E97-9E28-308E67B32EB3}" destId="{B46BD054-2226-4C02-9C2C-9C9473926E0F}" srcOrd="5" destOrd="0" presId="urn:microsoft.com/office/officeart/2005/8/layout/list1"/>
    <dgm:cxn modelId="{30F1233F-50D4-420F-A619-098ECFE8A33B}" type="presParOf" srcId="{ECEAFFCB-EB32-4E97-9E28-308E67B32EB3}" destId="{FF441D6E-AE90-4E2D-882F-9C1DB8BBCBA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7E115A-575C-45DC-96DB-4D1D3B2D342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E97BD82B-301D-43AB-8C6A-637503700DAA}">
      <dgm:prSet custT="1"/>
      <dgm:spPr/>
      <dgm:t>
        <a:bodyPr/>
        <a:lstStyle/>
        <a:p>
          <a:r>
            <a:rPr lang="el-GR" sz="2800" dirty="0" smtClean="0"/>
            <a:t>Ιδεοποιητική λειτουργία: αναπαράσταση του κόσμου</a:t>
          </a:r>
          <a:endParaRPr lang="en-GB" sz="2800" dirty="0" smtClean="0"/>
        </a:p>
        <a:p>
          <a:r>
            <a:rPr lang="en-GB" sz="1800" dirty="0" smtClean="0"/>
            <a:t>experiential/ideational </a:t>
          </a:r>
          <a:endParaRPr lang="en-GB" sz="1800" dirty="0"/>
        </a:p>
      </dgm:t>
    </dgm:pt>
    <dgm:pt modelId="{531A9759-BF11-4CEE-ADB6-141B0C5EA59F}" type="parTrans" cxnId="{B045D167-D9CD-4947-9A4C-CD808092C18D}">
      <dgm:prSet/>
      <dgm:spPr/>
      <dgm:t>
        <a:bodyPr/>
        <a:lstStyle/>
        <a:p>
          <a:endParaRPr lang="en-GB"/>
        </a:p>
      </dgm:t>
    </dgm:pt>
    <dgm:pt modelId="{6A5510C5-62DE-4303-92FB-F98791115A83}" type="sibTrans" cxnId="{B045D167-D9CD-4947-9A4C-CD808092C18D}">
      <dgm:prSet/>
      <dgm:spPr/>
      <dgm:t>
        <a:bodyPr/>
        <a:lstStyle/>
        <a:p>
          <a:endParaRPr lang="en-GB"/>
        </a:p>
      </dgm:t>
    </dgm:pt>
    <dgm:pt modelId="{2C248B65-ED88-49B3-9CAD-62827B68C192}">
      <dgm:prSet custT="1"/>
      <dgm:spPr/>
      <dgm:t>
        <a:bodyPr/>
        <a:lstStyle/>
        <a:p>
          <a:r>
            <a:rPr lang="el-GR" sz="2800" dirty="0" smtClean="0"/>
            <a:t>Διαπροσωπική λειτουργία: διαμόρφωση κοινωνικών ρόλων</a:t>
          </a:r>
          <a:r>
            <a:rPr lang="en-GB" sz="2800" dirty="0" smtClean="0"/>
            <a:t> </a:t>
          </a:r>
          <a:r>
            <a:rPr lang="en-GB" sz="1800" dirty="0" smtClean="0"/>
            <a:t>interpersonal</a:t>
          </a:r>
          <a:r>
            <a:rPr lang="el-GR" sz="2800" dirty="0" smtClean="0"/>
            <a:t> </a:t>
          </a:r>
          <a:endParaRPr lang="en-GB" sz="2800" dirty="0"/>
        </a:p>
      </dgm:t>
    </dgm:pt>
    <dgm:pt modelId="{77C9E248-FCED-49A4-89F0-C7072E61C53A}" type="parTrans" cxnId="{F68D1837-E74C-4B41-8E83-FB1BC7BB1CF0}">
      <dgm:prSet/>
      <dgm:spPr/>
      <dgm:t>
        <a:bodyPr/>
        <a:lstStyle/>
        <a:p>
          <a:endParaRPr lang="en-GB"/>
        </a:p>
      </dgm:t>
    </dgm:pt>
    <dgm:pt modelId="{E956D2D5-7670-4178-9B4B-2A243978E864}" type="sibTrans" cxnId="{F68D1837-E74C-4B41-8E83-FB1BC7BB1CF0}">
      <dgm:prSet/>
      <dgm:spPr/>
      <dgm:t>
        <a:bodyPr/>
        <a:lstStyle/>
        <a:p>
          <a:endParaRPr lang="en-GB"/>
        </a:p>
      </dgm:t>
    </dgm:pt>
    <dgm:pt modelId="{CCA1609E-576A-41A9-B7E1-A95C56740A0E}">
      <dgm:prSet custT="1"/>
      <dgm:spPr/>
      <dgm:t>
        <a:bodyPr/>
        <a:lstStyle/>
        <a:p>
          <a:endParaRPr lang="el-GR" sz="2800" dirty="0" smtClean="0"/>
        </a:p>
        <a:p>
          <a:r>
            <a:rPr lang="el-GR" sz="2800" dirty="0" smtClean="0"/>
            <a:t>Κειμενική λειτουργία: </a:t>
          </a:r>
        </a:p>
        <a:p>
          <a:r>
            <a:rPr lang="el-GR" sz="2800" dirty="0" smtClean="0"/>
            <a:t>σύνδεση γλωσσικών στοιχείων για συγκρότηση κειμένου, μήνυμα </a:t>
          </a:r>
          <a:r>
            <a:rPr lang="en-GB" sz="1800" dirty="0" smtClean="0"/>
            <a:t>textual</a:t>
          </a:r>
          <a:endParaRPr lang="en-GB" sz="1800" dirty="0"/>
        </a:p>
      </dgm:t>
    </dgm:pt>
    <dgm:pt modelId="{DE371FD9-A166-4076-A51C-B7AD7A69120A}" type="parTrans" cxnId="{65D26A81-91E9-4F6B-B8A8-E372882AB212}">
      <dgm:prSet/>
      <dgm:spPr/>
      <dgm:t>
        <a:bodyPr/>
        <a:lstStyle/>
        <a:p>
          <a:endParaRPr lang="en-GB"/>
        </a:p>
      </dgm:t>
    </dgm:pt>
    <dgm:pt modelId="{068A5E68-666F-4EE3-9FC6-7310B55E049C}" type="sibTrans" cxnId="{65D26A81-91E9-4F6B-B8A8-E372882AB212}">
      <dgm:prSet/>
      <dgm:spPr/>
      <dgm:t>
        <a:bodyPr/>
        <a:lstStyle/>
        <a:p>
          <a:endParaRPr lang="en-GB"/>
        </a:p>
      </dgm:t>
    </dgm:pt>
    <dgm:pt modelId="{F542529F-920D-4802-A980-D0EA55BE344A}" type="pres">
      <dgm:prSet presAssocID="{8D7E115A-575C-45DC-96DB-4D1D3B2D3420}" presName="linear" presStyleCnt="0">
        <dgm:presLayoutVars>
          <dgm:dir/>
          <dgm:animLvl val="lvl"/>
          <dgm:resizeHandles val="exact"/>
        </dgm:presLayoutVars>
      </dgm:prSet>
      <dgm:spPr/>
      <dgm:t>
        <a:bodyPr/>
        <a:lstStyle/>
        <a:p>
          <a:endParaRPr lang="en-GB"/>
        </a:p>
      </dgm:t>
    </dgm:pt>
    <dgm:pt modelId="{5EBDFF80-5533-497B-A441-994230CE9290}" type="pres">
      <dgm:prSet presAssocID="{E97BD82B-301D-43AB-8C6A-637503700DAA}" presName="parentLin" presStyleCnt="0"/>
      <dgm:spPr/>
    </dgm:pt>
    <dgm:pt modelId="{34641BDD-CB00-4183-947D-ABECF2326A58}" type="pres">
      <dgm:prSet presAssocID="{E97BD82B-301D-43AB-8C6A-637503700DAA}" presName="parentLeftMargin" presStyleLbl="node1" presStyleIdx="0" presStyleCnt="3"/>
      <dgm:spPr/>
      <dgm:t>
        <a:bodyPr/>
        <a:lstStyle/>
        <a:p>
          <a:endParaRPr lang="en-GB"/>
        </a:p>
      </dgm:t>
    </dgm:pt>
    <dgm:pt modelId="{67ED9689-5532-420D-870D-4D4936794DB3}" type="pres">
      <dgm:prSet presAssocID="{E97BD82B-301D-43AB-8C6A-637503700DAA}" presName="parentText" presStyleLbl="node1" presStyleIdx="0" presStyleCnt="3" custScaleX="92137" custScaleY="173577">
        <dgm:presLayoutVars>
          <dgm:chMax val="0"/>
          <dgm:bulletEnabled val="1"/>
        </dgm:presLayoutVars>
      </dgm:prSet>
      <dgm:spPr/>
      <dgm:t>
        <a:bodyPr/>
        <a:lstStyle/>
        <a:p>
          <a:endParaRPr lang="en-GB"/>
        </a:p>
      </dgm:t>
    </dgm:pt>
    <dgm:pt modelId="{BDA51048-123D-48C5-A2B3-69A6F024B2CA}" type="pres">
      <dgm:prSet presAssocID="{E97BD82B-301D-43AB-8C6A-637503700DAA}" presName="negativeSpace" presStyleCnt="0"/>
      <dgm:spPr/>
    </dgm:pt>
    <dgm:pt modelId="{A07BDF9B-20A1-4871-8E3E-478CF446D0F8}" type="pres">
      <dgm:prSet presAssocID="{E97BD82B-301D-43AB-8C6A-637503700DAA}" presName="childText" presStyleLbl="conFgAcc1" presStyleIdx="0" presStyleCnt="3">
        <dgm:presLayoutVars>
          <dgm:bulletEnabled val="1"/>
        </dgm:presLayoutVars>
      </dgm:prSet>
      <dgm:spPr/>
    </dgm:pt>
    <dgm:pt modelId="{3887F354-9040-4FF8-B54C-2E14C6D101F3}" type="pres">
      <dgm:prSet presAssocID="{6A5510C5-62DE-4303-92FB-F98791115A83}" presName="spaceBetweenRectangles" presStyleCnt="0"/>
      <dgm:spPr/>
    </dgm:pt>
    <dgm:pt modelId="{C3CD8EDD-B3A6-4AEA-AD64-6FCE294478B7}" type="pres">
      <dgm:prSet presAssocID="{2C248B65-ED88-49B3-9CAD-62827B68C192}" presName="parentLin" presStyleCnt="0"/>
      <dgm:spPr/>
    </dgm:pt>
    <dgm:pt modelId="{60743C15-EF0F-4F54-BFA8-124C22AB3ED3}" type="pres">
      <dgm:prSet presAssocID="{2C248B65-ED88-49B3-9CAD-62827B68C192}" presName="parentLeftMargin" presStyleLbl="node1" presStyleIdx="0" presStyleCnt="3"/>
      <dgm:spPr/>
      <dgm:t>
        <a:bodyPr/>
        <a:lstStyle/>
        <a:p>
          <a:endParaRPr lang="en-GB"/>
        </a:p>
      </dgm:t>
    </dgm:pt>
    <dgm:pt modelId="{3675C51A-F053-4590-B718-19AA9AAD0F76}" type="pres">
      <dgm:prSet presAssocID="{2C248B65-ED88-49B3-9CAD-62827B68C192}" presName="parentText" presStyleLbl="node1" presStyleIdx="1" presStyleCnt="3" custScaleX="92792" custScaleY="158459">
        <dgm:presLayoutVars>
          <dgm:chMax val="0"/>
          <dgm:bulletEnabled val="1"/>
        </dgm:presLayoutVars>
      </dgm:prSet>
      <dgm:spPr/>
      <dgm:t>
        <a:bodyPr/>
        <a:lstStyle/>
        <a:p>
          <a:endParaRPr lang="en-GB"/>
        </a:p>
      </dgm:t>
    </dgm:pt>
    <dgm:pt modelId="{D423F93F-42A4-46CA-96C7-C444279F15DC}" type="pres">
      <dgm:prSet presAssocID="{2C248B65-ED88-49B3-9CAD-62827B68C192}" presName="negativeSpace" presStyleCnt="0"/>
      <dgm:spPr/>
    </dgm:pt>
    <dgm:pt modelId="{89ACD8E5-72F6-4E10-9CAA-1C25F19ED9E3}" type="pres">
      <dgm:prSet presAssocID="{2C248B65-ED88-49B3-9CAD-62827B68C192}" presName="childText" presStyleLbl="conFgAcc1" presStyleIdx="1" presStyleCnt="3">
        <dgm:presLayoutVars>
          <dgm:bulletEnabled val="1"/>
        </dgm:presLayoutVars>
      </dgm:prSet>
      <dgm:spPr/>
    </dgm:pt>
    <dgm:pt modelId="{7FA7C48A-2F24-4DCF-B9A4-6DEEC2ED9822}" type="pres">
      <dgm:prSet presAssocID="{E956D2D5-7670-4178-9B4B-2A243978E864}" presName="spaceBetweenRectangles" presStyleCnt="0"/>
      <dgm:spPr/>
    </dgm:pt>
    <dgm:pt modelId="{79302AAC-778F-495F-B381-F7050017E886}" type="pres">
      <dgm:prSet presAssocID="{CCA1609E-576A-41A9-B7E1-A95C56740A0E}" presName="parentLin" presStyleCnt="0"/>
      <dgm:spPr/>
    </dgm:pt>
    <dgm:pt modelId="{F2BA5258-B20E-4542-B652-D2DFFDDFFC18}" type="pres">
      <dgm:prSet presAssocID="{CCA1609E-576A-41A9-B7E1-A95C56740A0E}" presName="parentLeftMargin" presStyleLbl="node1" presStyleIdx="1" presStyleCnt="3"/>
      <dgm:spPr/>
      <dgm:t>
        <a:bodyPr/>
        <a:lstStyle/>
        <a:p>
          <a:endParaRPr lang="en-GB"/>
        </a:p>
      </dgm:t>
    </dgm:pt>
    <dgm:pt modelId="{92E0EEAD-C474-4217-85CE-265146AD0104}" type="pres">
      <dgm:prSet presAssocID="{CCA1609E-576A-41A9-B7E1-A95C56740A0E}" presName="parentText" presStyleLbl="node1" presStyleIdx="2" presStyleCnt="3" custScaleX="100001" custScaleY="265239">
        <dgm:presLayoutVars>
          <dgm:chMax val="0"/>
          <dgm:bulletEnabled val="1"/>
        </dgm:presLayoutVars>
      </dgm:prSet>
      <dgm:spPr/>
      <dgm:t>
        <a:bodyPr/>
        <a:lstStyle/>
        <a:p>
          <a:endParaRPr lang="en-GB"/>
        </a:p>
      </dgm:t>
    </dgm:pt>
    <dgm:pt modelId="{301A09DB-DDF6-4B82-8C3F-20FCD100F96F}" type="pres">
      <dgm:prSet presAssocID="{CCA1609E-576A-41A9-B7E1-A95C56740A0E}" presName="negativeSpace" presStyleCnt="0"/>
      <dgm:spPr/>
    </dgm:pt>
    <dgm:pt modelId="{A8107230-7479-4CC3-BF6E-166FDD1AC373}" type="pres">
      <dgm:prSet presAssocID="{CCA1609E-576A-41A9-B7E1-A95C56740A0E}" presName="childText" presStyleLbl="conFgAcc1" presStyleIdx="2" presStyleCnt="3">
        <dgm:presLayoutVars>
          <dgm:bulletEnabled val="1"/>
        </dgm:presLayoutVars>
      </dgm:prSet>
      <dgm:spPr/>
    </dgm:pt>
  </dgm:ptLst>
  <dgm:cxnLst>
    <dgm:cxn modelId="{29588B01-AA58-423F-9702-077A9017FABA}" type="presOf" srcId="{E97BD82B-301D-43AB-8C6A-637503700DAA}" destId="{67ED9689-5532-420D-870D-4D4936794DB3}" srcOrd="1" destOrd="0" presId="urn:microsoft.com/office/officeart/2005/8/layout/list1"/>
    <dgm:cxn modelId="{331E80F9-EE60-4D2A-BD50-B46758E2D6B6}" type="presOf" srcId="{CCA1609E-576A-41A9-B7E1-A95C56740A0E}" destId="{F2BA5258-B20E-4542-B652-D2DFFDDFFC18}" srcOrd="0" destOrd="0" presId="urn:microsoft.com/office/officeart/2005/8/layout/list1"/>
    <dgm:cxn modelId="{B045D167-D9CD-4947-9A4C-CD808092C18D}" srcId="{8D7E115A-575C-45DC-96DB-4D1D3B2D3420}" destId="{E97BD82B-301D-43AB-8C6A-637503700DAA}" srcOrd="0" destOrd="0" parTransId="{531A9759-BF11-4CEE-ADB6-141B0C5EA59F}" sibTransId="{6A5510C5-62DE-4303-92FB-F98791115A83}"/>
    <dgm:cxn modelId="{F68D1837-E74C-4B41-8E83-FB1BC7BB1CF0}" srcId="{8D7E115A-575C-45DC-96DB-4D1D3B2D3420}" destId="{2C248B65-ED88-49B3-9CAD-62827B68C192}" srcOrd="1" destOrd="0" parTransId="{77C9E248-FCED-49A4-89F0-C7072E61C53A}" sibTransId="{E956D2D5-7670-4178-9B4B-2A243978E864}"/>
    <dgm:cxn modelId="{ED603C17-6BBF-4EA9-9EAB-6470F02DF27A}" type="presOf" srcId="{8D7E115A-575C-45DC-96DB-4D1D3B2D3420}" destId="{F542529F-920D-4802-A980-D0EA55BE344A}" srcOrd="0" destOrd="0" presId="urn:microsoft.com/office/officeart/2005/8/layout/list1"/>
    <dgm:cxn modelId="{E5F118B1-003C-4C34-807F-DEED5E67501A}" type="presOf" srcId="{2C248B65-ED88-49B3-9CAD-62827B68C192}" destId="{3675C51A-F053-4590-B718-19AA9AAD0F76}" srcOrd="1" destOrd="0" presId="urn:microsoft.com/office/officeart/2005/8/layout/list1"/>
    <dgm:cxn modelId="{65D26A81-91E9-4F6B-B8A8-E372882AB212}" srcId="{8D7E115A-575C-45DC-96DB-4D1D3B2D3420}" destId="{CCA1609E-576A-41A9-B7E1-A95C56740A0E}" srcOrd="2" destOrd="0" parTransId="{DE371FD9-A166-4076-A51C-B7AD7A69120A}" sibTransId="{068A5E68-666F-4EE3-9FC6-7310B55E049C}"/>
    <dgm:cxn modelId="{85D52D51-3992-4E8A-AAF0-EEB73853519E}" type="presOf" srcId="{2C248B65-ED88-49B3-9CAD-62827B68C192}" destId="{60743C15-EF0F-4F54-BFA8-124C22AB3ED3}" srcOrd="0" destOrd="0" presId="urn:microsoft.com/office/officeart/2005/8/layout/list1"/>
    <dgm:cxn modelId="{264887F0-87CE-42BB-B50B-221DE7BECD2E}" type="presOf" srcId="{E97BD82B-301D-43AB-8C6A-637503700DAA}" destId="{34641BDD-CB00-4183-947D-ABECF2326A58}" srcOrd="0" destOrd="0" presId="urn:microsoft.com/office/officeart/2005/8/layout/list1"/>
    <dgm:cxn modelId="{1695CB47-1C5C-4D6E-B277-2C1E32428A34}" type="presOf" srcId="{CCA1609E-576A-41A9-B7E1-A95C56740A0E}" destId="{92E0EEAD-C474-4217-85CE-265146AD0104}" srcOrd="1" destOrd="0" presId="urn:microsoft.com/office/officeart/2005/8/layout/list1"/>
    <dgm:cxn modelId="{F1568FA3-1B31-4E07-853B-431CAF078414}" type="presParOf" srcId="{F542529F-920D-4802-A980-D0EA55BE344A}" destId="{5EBDFF80-5533-497B-A441-994230CE9290}" srcOrd="0" destOrd="0" presId="urn:microsoft.com/office/officeart/2005/8/layout/list1"/>
    <dgm:cxn modelId="{C7E4D11B-C0E9-482A-8BEA-3D06DB4EEDD9}" type="presParOf" srcId="{5EBDFF80-5533-497B-A441-994230CE9290}" destId="{34641BDD-CB00-4183-947D-ABECF2326A58}" srcOrd="0" destOrd="0" presId="urn:microsoft.com/office/officeart/2005/8/layout/list1"/>
    <dgm:cxn modelId="{B2CFB175-A71B-433D-874F-60AA57946CCF}" type="presParOf" srcId="{5EBDFF80-5533-497B-A441-994230CE9290}" destId="{67ED9689-5532-420D-870D-4D4936794DB3}" srcOrd="1" destOrd="0" presId="urn:microsoft.com/office/officeart/2005/8/layout/list1"/>
    <dgm:cxn modelId="{7732CF8B-9C2F-4A84-8F82-434D2D7251EC}" type="presParOf" srcId="{F542529F-920D-4802-A980-D0EA55BE344A}" destId="{BDA51048-123D-48C5-A2B3-69A6F024B2CA}" srcOrd="1" destOrd="0" presId="urn:microsoft.com/office/officeart/2005/8/layout/list1"/>
    <dgm:cxn modelId="{2747125F-5125-4A74-8511-92F046FC3BC6}" type="presParOf" srcId="{F542529F-920D-4802-A980-D0EA55BE344A}" destId="{A07BDF9B-20A1-4871-8E3E-478CF446D0F8}" srcOrd="2" destOrd="0" presId="urn:microsoft.com/office/officeart/2005/8/layout/list1"/>
    <dgm:cxn modelId="{055BBECC-B6C3-452B-B960-617CEDBDF75B}" type="presParOf" srcId="{F542529F-920D-4802-A980-D0EA55BE344A}" destId="{3887F354-9040-4FF8-B54C-2E14C6D101F3}" srcOrd="3" destOrd="0" presId="urn:microsoft.com/office/officeart/2005/8/layout/list1"/>
    <dgm:cxn modelId="{AAE23CAF-68FE-4CCD-B290-B1BED2A9D2AC}" type="presParOf" srcId="{F542529F-920D-4802-A980-D0EA55BE344A}" destId="{C3CD8EDD-B3A6-4AEA-AD64-6FCE294478B7}" srcOrd="4" destOrd="0" presId="urn:microsoft.com/office/officeart/2005/8/layout/list1"/>
    <dgm:cxn modelId="{9EA0771E-0860-4857-ADD8-55AF9CE7A2F6}" type="presParOf" srcId="{C3CD8EDD-B3A6-4AEA-AD64-6FCE294478B7}" destId="{60743C15-EF0F-4F54-BFA8-124C22AB3ED3}" srcOrd="0" destOrd="0" presId="urn:microsoft.com/office/officeart/2005/8/layout/list1"/>
    <dgm:cxn modelId="{CE0FF3EC-35E8-4D28-ABCA-844DF3492077}" type="presParOf" srcId="{C3CD8EDD-B3A6-4AEA-AD64-6FCE294478B7}" destId="{3675C51A-F053-4590-B718-19AA9AAD0F76}" srcOrd="1" destOrd="0" presId="urn:microsoft.com/office/officeart/2005/8/layout/list1"/>
    <dgm:cxn modelId="{D4A5D400-B232-406B-814B-F9377AFD23AE}" type="presParOf" srcId="{F542529F-920D-4802-A980-D0EA55BE344A}" destId="{D423F93F-42A4-46CA-96C7-C444279F15DC}" srcOrd="5" destOrd="0" presId="urn:microsoft.com/office/officeart/2005/8/layout/list1"/>
    <dgm:cxn modelId="{974A254F-FF5D-47EB-BA51-F3CE498ADF5F}" type="presParOf" srcId="{F542529F-920D-4802-A980-D0EA55BE344A}" destId="{89ACD8E5-72F6-4E10-9CAA-1C25F19ED9E3}" srcOrd="6" destOrd="0" presId="urn:microsoft.com/office/officeart/2005/8/layout/list1"/>
    <dgm:cxn modelId="{EEE3E683-F7F5-431E-8BF4-6C9C9ED6A47B}" type="presParOf" srcId="{F542529F-920D-4802-A980-D0EA55BE344A}" destId="{7FA7C48A-2F24-4DCF-B9A4-6DEEC2ED9822}" srcOrd="7" destOrd="0" presId="urn:microsoft.com/office/officeart/2005/8/layout/list1"/>
    <dgm:cxn modelId="{C6DC9235-F06B-4548-80A2-5224ED52481B}" type="presParOf" srcId="{F542529F-920D-4802-A980-D0EA55BE344A}" destId="{79302AAC-778F-495F-B381-F7050017E886}" srcOrd="8" destOrd="0" presId="urn:microsoft.com/office/officeart/2005/8/layout/list1"/>
    <dgm:cxn modelId="{E71F468A-10F5-4303-A327-225247ECFAC6}" type="presParOf" srcId="{79302AAC-778F-495F-B381-F7050017E886}" destId="{F2BA5258-B20E-4542-B652-D2DFFDDFFC18}" srcOrd="0" destOrd="0" presId="urn:microsoft.com/office/officeart/2005/8/layout/list1"/>
    <dgm:cxn modelId="{CA713C38-0313-4D18-8D8F-3EF4D8671B66}" type="presParOf" srcId="{79302AAC-778F-495F-B381-F7050017E886}" destId="{92E0EEAD-C474-4217-85CE-265146AD0104}" srcOrd="1" destOrd="0" presId="urn:microsoft.com/office/officeart/2005/8/layout/list1"/>
    <dgm:cxn modelId="{98BD1683-C38F-456D-A149-2985DBF4205F}" type="presParOf" srcId="{F542529F-920D-4802-A980-D0EA55BE344A}" destId="{301A09DB-DDF6-4B82-8C3F-20FCD100F96F}" srcOrd="9" destOrd="0" presId="urn:microsoft.com/office/officeart/2005/8/layout/list1"/>
    <dgm:cxn modelId="{580FBF29-CFF6-4E4B-8A4D-9E672BA12331}" type="presParOf" srcId="{F542529F-920D-4802-A980-D0EA55BE344A}" destId="{A8107230-7479-4CC3-BF6E-166FDD1AC3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283427-47DA-48B7-AA1B-C1230D2FF7F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C5CCCDAC-F8C3-40D6-A064-33816835E7E0}">
      <dgm:prSet phldrT="[Text]"/>
      <dgm:spPr/>
      <dgm:t>
        <a:bodyPr/>
        <a:lstStyle/>
        <a:p>
          <a:r>
            <a:rPr lang="el-GR" dirty="0" smtClean="0"/>
            <a:t>λεξιλογικές επιλογές: πώς κατονομάζεται ο κόσμος</a:t>
          </a:r>
          <a:endParaRPr lang="en-GB" dirty="0"/>
        </a:p>
      </dgm:t>
    </dgm:pt>
    <dgm:pt modelId="{F6E271CF-0E6C-4A4E-91E7-CD98D20042E6}" type="parTrans" cxnId="{CA9152BD-359A-4E0A-961D-A06B14C2DBFB}">
      <dgm:prSet/>
      <dgm:spPr/>
      <dgm:t>
        <a:bodyPr/>
        <a:lstStyle/>
        <a:p>
          <a:endParaRPr lang="en-GB"/>
        </a:p>
      </dgm:t>
    </dgm:pt>
    <dgm:pt modelId="{7208FBB9-B21D-4133-9223-2F187DE6789C}" type="sibTrans" cxnId="{CA9152BD-359A-4E0A-961D-A06B14C2DBFB}">
      <dgm:prSet/>
      <dgm:spPr/>
      <dgm:t>
        <a:bodyPr/>
        <a:lstStyle/>
        <a:p>
          <a:endParaRPr lang="en-GB"/>
        </a:p>
      </dgm:t>
    </dgm:pt>
    <dgm:pt modelId="{AB02B29F-0571-4ABA-B392-DC26EC80A2E1}">
      <dgm:prSet phldrT="[Text]"/>
      <dgm:spPr/>
      <dgm:t>
        <a:bodyPr/>
        <a:lstStyle/>
        <a:p>
          <a:r>
            <a:rPr lang="el-GR" i="1" dirty="0" smtClean="0"/>
            <a:t>λαθρομετανάστης/τρια </a:t>
          </a:r>
          <a:r>
            <a:rPr lang="en-GB" i="1" dirty="0" smtClean="0"/>
            <a:t>vs </a:t>
          </a:r>
          <a:r>
            <a:rPr lang="el-GR" i="1" dirty="0" smtClean="0"/>
            <a:t>μετανάστης/τρια</a:t>
          </a:r>
          <a:endParaRPr lang="en-GB" i="1" dirty="0"/>
        </a:p>
      </dgm:t>
    </dgm:pt>
    <dgm:pt modelId="{22672B23-5D5A-464E-B0CB-6C090125B879}" type="parTrans" cxnId="{AABEE0F8-9A76-4420-96FF-0336CC275C84}">
      <dgm:prSet/>
      <dgm:spPr/>
      <dgm:t>
        <a:bodyPr/>
        <a:lstStyle/>
        <a:p>
          <a:endParaRPr lang="en-GB"/>
        </a:p>
      </dgm:t>
    </dgm:pt>
    <dgm:pt modelId="{DC9C36CB-F677-4AA9-83C1-2F3442292B71}" type="sibTrans" cxnId="{AABEE0F8-9A76-4420-96FF-0336CC275C84}">
      <dgm:prSet/>
      <dgm:spPr/>
      <dgm:t>
        <a:bodyPr/>
        <a:lstStyle/>
        <a:p>
          <a:endParaRPr lang="en-GB"/>
        </a:p>
      </dgm:t>
    </dgm:pt>
    <dgm:pt modelId="{51A2A1BB-5ADD-407C-8DAF-21A8DBE931F6}">
      <dgm:prSet/>
      <dgm:spPr/>
      <dgm:t>
        <a:bodyPr/>
        <a:lstStyle/>
        <a:p>
          <a:r>
            <a:rPr lang="el-GR" b="0" dirty="0" smtClean="0">
              <a:sym typeface="Wingdings" panose="05000000000000000000" pitchFamily="2" charset="2"/>
            </a:rPr>
            <a:t>σημασιο-συντακτικές επιλογές: αναπαράσταση της αιτιότητας ενός γεγονότος  ποιος/α παρουσιάζεται ως υπαίτιος/α για μία πράξη</a:t>
          </a:r>
          <a:endParaRPr lang="en-GB" b="0" dirty="0"/>
        </a:p>
      </dgm:t>
    </dgm:pt>
    <dgm:pt modelId="{23FB8531-CB36-4690-8648-0EE1373ABAA5}" type="parTrans" cxnId="{A39D87CE-C1BD-4396-8709-BA2B29AE0180}">
      <dgm:prSet/>
      <dgm:spPr/>
      <dgm:t>
        <a:bodyPr/>
        <a:lstStyle/>
        <a:p>
          <a:endParaRPr lang="en-GB"/>
        </a:p>
      </dgm:t>
    </dgm:pt>
    <dgm:pt modelId="{141213D5-80B7-4F68-9F77-D5479B333FCE}" type="sibTrans" cxnId="{A39D87CE-C1BD-4396-8709-BA2B29AE0180}">
      <dgm:prSet/>
      <dgm:spPr/>
      <dgm:t>
        <a:bodyPr/>
        <a:lstStyle/>
        <a:p>
          <a:endParaRPr lang="en-GB"/>
        </a:p>
      </dgm:t>
    </dgm:pt>
    <dgm:pt modelId="{C29E359D-9E5A-462B-9361-C9AEBFD386FC}" type="pres">
      <dgm:prSet presAssocID="{F6283427-47DA-48B7-AA1B-C1230D2FF7F9}" presName="linear" presStyleCnt="0">
        <dgm:presLayoutVars>
          <dgm:animLvl val="lvl"/>
          <dgm:resizeHandles val="exact"/>
        </dgm:presLayoutVars>
      </dgm:prSet>
      <dgm:spPr/>
      <dgm:t>
        <a:bodyPr/>
        <a:lstStyle/>
        <a:p>
          <a:endParaRPr lang="en-GB"/>
        </a:p>
      </dgm:t>
    </dgm:pt>
    <dgm:pt modelId="{A603FC36-51A4-471F-A7E3-7FC5F2D99344}" type="pres">
      <dgm:prSet presAssocID="{C5CCCDAC-F8C3-40D6-A064-33816835E7E0}" presName="parentText" presStyleLbl="node1" presStyleIdx="0" presStyleCnt="2" custScaleX="97808" custScaleY="78624">
        <dgm:presLayoutVars>
          <dgm:chMax val="0"/>
          <dgm:bulletEnabled val="1"/>
        </dgm:presLayoutVars>
      </dgm:prSet>
      <dgm:spPr/>
      <dgm:t>
        <a:bodyPr/>
        <a:lstStyle/>
        <a:p>
          <a:endParaRPr lang="en-GB"/>
        </a:p>
      </dgm:t>
    </dgm:pt>
    <dgm:pt modelId="{36A77659-4592-4D17-A901-832991C15795}" type="pres">
      <dgm:prSet presAssocID="{C5CCCDAC-F8C3-40D6-A064-33816835E7E0}" presName="childText" presStyleLbl="revTx" presStyleIdx="0" presStyleCnt="1">
        <dgm:presLayoutVars>
          <dgm:bulletEnabled val="1"/>
        </dgm:presLayoutVars>
      </dgm:prSet>
      <dgm:spPr/>
      <dgm:t>
        <a:bodyPr/>
        <a:lstStyle/>
        <a:p>
          <a:endParaRPr lang="en-GB"/>
        </a:p>
      </dgm:t>
    </dgm:pt>
    <dgm:pt modelId="{06C58C5D-30E5-4057-ACF6-43A3CFA6A606}" type="pres">
      <dgm:prSet presAssocID="{51A2A1BB-5ADD-407C-8DAF-21A8DBE931F6}" presName="parentText" presStyleLbl="node1" presStyleIdx="1" presStyleCnt="2" custLinFactNeighborY="-10982">
        <dgm:presLayoutVars>
          <dgm:chMax val="0"/>
          <dgm:bulletEnabled val="1"/>
        </dgm:presLayoutVars>
      </dgm:prSet>
      <dgm:spPr/>
      <dgm:t>
        <a:bodyPr/>
        <a:lstStyle/>
        <a:p>
          <a:endParaRPr lang="en-GB"/>
        </a:p>
      </dgm:t>
    </dgm:pt>
  </dgm:ptLst>
  <dgm:cxnLst>
    <dgm:cxn modelId="{AABEE0F8-9A76-4420-96FF-0336CC275C84}" srcId="{C5CCCDAC-F8C3-40D6-A064-33816835E7E0}" destId="{AB02B29F-0571-4ABA-B392-DC26EC80A2E1}" srcOrd="0" destOrd="0" parTransId="{22672B23-5D5A-464E-B0CB-6C090125B879}" sibTransId="{DC9C36CB-F677-4AA9-83C1-2F3442292B71}"/>
    <dgm:cxn modelId="{CA9152BD-359A-4E0A-961D-A06B14C2DBFB}" srcId="{F6283427-47DA-48B7-AA1B-C1230D2FF7F9}" destId="{C5CCCDAC-F8C3-40D6-A064-33816835E7E0}" srcOrd="0" destOrd="0" parTransId="{F6E271CF-0E6C-4A4E-91E7-CD98D20042E6}" sibTransId="{7208FBB9-B21D-4133-9223-2F187DE6789C}"/>
    <dgm:cxn modelId="{F5BAABF1-A5D4-48A4-9E30-2D7F50FA8D56}" type="presOf" srcId="{51A2A1BB-5ADD-407C-8DAF-21A8DBE931F6}" destId="{06C58C5D-30E5-4057-ACF6-43A3CFA6A606}" srcOrd="0" destOrd="0" presId="urn:microsoft.com/office/officeart/2005/8/layout/vList2"/>
    <dgm:cxn modelId="{5A7B77C7-AEA3-4405-A857-DBF04EBAD7D4}" type="presOf" srcId="{AB02B29F-0571-4ABA-B392-DC26EC80A2E1}" destId="{36A77659-4592-4D17-A901-832991C15795}" srcOrd="0" destOrd="0" presId="urn:microsoft.com/office/officeart/2005/8/layout/vList2"/>
    <dgm:cxn modelId="{E8B020D8-6DC2-46A0-B3FC-1F99A00C7B37}" type="presOf" srcId="{F6283427-47DA-48B7-AA1B-C1230D2FF7F9}" destId="{C29E359D-9E5A-462B-9361-C9AEBFD386FC}" srcOrd="0" destOrd="0" presId="urn:microsoft.com/office/officeart/2005/8/layout/vList2"/>
    <dgm:cxn modelId="{A39D87CE-C1BD-4396-8709-BA2B29AE0180}" srcId="{F6283427-47DA-48B7-AA1B-C1230D2FF7F9}" destId="{51A2A1BB-5ADD-407C-8DAF-21A8DBE931F6}" srcOrd="1" destOrd="0" parTransId="{23FB8531-CB36-4690-8648-0EE1373ABAA5}" sibTransId="{141213D5-80B7-4F68-9F77-D5479B333FCE}"/>
    <dgm:cxn modelId="{50E0A825-7C7F-41D2-8716-3ABEE7CE1660}" type="presOf" srcId="{C5CCCDAC-F8C3-40D6-A064-33816835E7E0}" destId="{A603FC36-51A4-471F-A7E3-7FC5F2D99344}" srcOrd="0" destOrd="0" presId="urn:microsoft.com/office/officeart/2005/8/layout/vList2"/>
    <dgm:cxn modelId="{94E8F13C-9C39-42BF-9059-2FF0AE91E85B}" type="presParOf" srcId="{C29E359D-9E5A-462B-9361-C9AEBFD386FC}" destId="{A603FC36-51A4-471F-A7E3-7FC5F2D99344}" srcOrd="0" destOrd="0" presId="urn:microsoft.com/office/officeart/2005/8/layout/vList2"/>
    <dgm:cxn modelId="{E62B3B9E-7F2C-4EEA-AED1-7900E62833F2}" type="presParOf" srcId="{C29E359D-9E5A-462B-9361-C9AEBFD386FC}" destId="{36A77659-4592-4D17-A901-832991C15795}" srcOrd="1" destOrd="0" presId="urn:microsoft.com/office/officeart/2005/8/layout/vList2"/>
    <dgm:cxn modelId="{A230ED46-FA28-4580-B792-1C059BF10DD2}" type="presParOf" srcId="{C29E359D-9E5A-462B-9361-C9AEBFD386FC}" destId="{06C58C5D-30E5-4057-ACF6-43A3CFA6A6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CDB4A2-C85F-4971-8A97-4459882BA77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23FEEC4C-7A45-4E1F-982D-5732996990D5}">
      <dgm:prSet phldrT="[Text]" custT="1"/>
      <dgm:spPr/>
      <dgm:t>
        <a:bodyPr/>
        <a:lstStyle/>
        <a:p>
          <a:r>
            <a:rPr lang="el-GR" sz="2400" u="sng" dirty="0" smtClean="0"/>
            <a:t>διαδικασίες </a:t>
          </a:r>
          <a:r>
            <a:rPr lang="el-GR" sz="2400" dirty="0" smtClean="0"/>
            <a:t>(</a:t>
          </a:r>
          <a:r>
            <a:rPr lang="en-GB" sz="2400" dirty="0" smtClean="0"/>
            <a:t>processes): </a:t>
          </a:r>
          <a:r>
            <a:rPr lang="el-GR" sz="2400" dirty="0" smtClean="0"/>
            <a:t>πράξεις που πραγματώνονται σε λεξικογραμματικό επίπεδο μέσω ρημάτων και ουσιαστικοποιήσεων</a:t>
          </a:r>
          <a:endParaRPr lang="en-GB" sz="2400" dirty="0"/>
        </a:p>
      </dgm:t>
    </dgm:pt>
    <dgm:pt modelId="{260D776F-F7F7-4338-BE3B-9AA4C17C969A}" type="parTrans" cxnId="{349EA5D6-7805-480A-B85D-215EB01ACB03}">
      <dgm:prSet/>
      <dgm:spPr/>
      <dgm:t>
        <a:bodyPr/>
        <a:lstStyle/>
        <a:p>
          <a:endParaRPr lang="en-GB"/>
        </a:p>
      </dgm:t>
    </dgm:pt>
    <dgm:pt modelId="{85B2566D-F8AF-4507-89BB-105032B8A92A}" type="sibTrans" cxnId="{349EA5D6-7805-480A-B85D-215EB01ACB03}">
      <dgm:prSet/>
      <dgm:spPr/>
      <dgm:t>
        <a:bodyPr/>
        <a:lstStyle/>
        <a:p>
          <a:endParaRPr lang="en-GB"/>
        </a:p>
      </dgm:t>
    </dgm:pt>
    <dgm:pt modelId="{8926BDDA-11AA-4F36-9253-A03363096339}">
      <dgm:prSet custT="1"/>
      <dgm:spPr/>
      <dgm:t>
        <a:bodyPr/>
        <a:lstStyle/>
        <a:p>
          <a:r>
            <a:rPr lang="el-GR" sz="2400" u="sng" dirty="0" smtClean="0"/>
            <a:t>συμμετέχοντες/ουσες</a:t>
          </a:r>
          <a:r>
            <a:rPr lang="el-GR" sz="2400" dirty="0" smtClean="0"/>
            <a:t> (participants): οντότητες που εμπλέκονται στις πράξεις και πραγματώνονται μέσω ουσιαστικών</a:t>
          </a:r>
          <a:endParaRPr lang="en-GB" sz="2400" dirty="0"/>
        </a:p>
      </dgm:t>
    </dgm:pt>
    <dgm:pt modelId="{0F333175-32C3-4807-97A7-DF7906B58372}" type="parTrans" cxnId="{D87E160D-4C2C-4403-BFF3-575B86492F99}">
      <dgm:prSet/>
      <dgm:spPr/>
      <dgm:t>
        <a:bodyPr/>
        <a:lstStyle/>
        <a:p>
          <a:endParaRPr lang="en-GB"/>
        </a:p>
      </dgm:t>
    </dgm:pt>
    <dgm:pt modelId="{C84A4B4F-B8F8-4471-BFBD-009F841F09EB}" type="sibTrans" cxnId="{D87E160D-4C2C-4403-BFF3-575B86492F99}">
      <dgm:prSet/>
      <dgm:spPr/>
      <dgm:t>
        <a:bodyPr/>
        <a:lstStyle/>
        <a:p>
          <a:endParaRPr lang="en-GB"/>
        </a:p>
      </dgm:t>
    </dgm:pt>
    <dgm:pt modelId="{3536E024-0B44-40D1-AA93-E1766904F2F3}">
      <dgm:prSet custT="1"/>
      <dgm:spPr/>
      <dgm:t>
        <a:bodyPr/>
        <a:lstStyle/>
        <a:p>
          <a:r>
            <a:rPr lang="el-GR" sz="2000" u="sng" dirty="0" smtClean="0"/>
            <a:t>περιστάσεις (circumstances</a:t>
          </a:r>
          <a:r>
            <a:rPr lang="el-GR" sz="2000" dirty="0" smtClean="0"/>
            <a:t>): συνθήκες όπου επιτελούνται οι διαδικασίες π.χ. χρόνου, τόπου, τρόπου κ.λπ. και πραγματώνονται μέσω επιρρηματικών προσδιορισμών </a:t>
          </a:r>
          <a:endParaRPr lang="en-GB" sz="2000" dirty="0"/>
        </a:p>
      </dgm:t>
    </dgm:pt>
    <dgm:pt modelId="{75785388-5D4C-4BD7-BAED-0DC8B2E4DF5E}" type="parTrans" cxnId="{55159023-4C67-469F-A0A4-7F57395FE9A3}">
      <dgm:prSet/>
      <dgm:spPr/>
      <dgm:t>
        <a:bodyPr/>
        <a:lstStyle/>
        <a:p>
          <a:endParaRPr lang="en-GB"/>
        </a:p>
      </dgm:t>
    </dgm:pt>
    <dgm:pt modelId="{312D217B-C3E0-4322-9D45-B83B088818E5}" type="sibTrans" cxnId="{55159023-4C67-469F-A0A4-7F57395FE9A3}">
      <dgm:prSet/>
      <dgm:spPr/>
      <dgm:t>
        <a:bodyPr/>
        <a:lstStyle/>
        <a:p>
          <a:endParaRPr lang="en-GB"/>
        </a:p>
      </dgm:t>
    </dgm:pt>
    <dgm:pt modelId="{32FC38A8-B5C2-4F5F-9B7D-FC98C816CAE9}" type="pres">
      <dgm:prSet presAssocID="{10CDB4A2-C85F-4971-8A97-4459882BA776}" presName="linear" presStyleCnt="0">
        <dgm:presLayoutVars>
          <dgm:dir/>
          <dgm:animLvl val="lvl"/>
          <dgm:resizeHandles val="exact"/>
        </dgm:presLayoutVars>
      </dgm:prSet>
      <dgm:spPr/>
      <dgm:t>
        <a:bodyPr/>
        <a:lstStyle/>
        <a:p>
          <a:endParaRPr lang="en-GB"/>
        </a:p>
      </dgm:t>
    </dgm:pt>
    <dgm:pt modelId="{41E342BC-DDD1-4900-8678-D9D8E3E5DB42}" type="pres">
      <dgm:prSet presAssocID="{23FEEC4C-7A45-4E1F-982D-5732996990D5}" presName="parentLin" presStyleCnt="0"/>
      <dgm:spPr/>
    </dgm:pt>
    <dgm:pt modelId="{FA1C12BF-12B0-4F20-872B-3B1A7C91707B}" type="pres">
      <dgm:prSet presAssocID="{23FEEC4C-7A45-4E1F-982D-5732996990D5}" presName="parentLeftMargin" presStyleLbl="node1" presStyleIdx="0" presStyleCnt="3"/>
      <dgm:spPr/>
      <dgm:t>
        <a:bodyPr/>
        <a:lstStyle/>
        <a:p>
          <a:endParaRPr lang="en-GB"/>
        </a:p>
      </dgm:t>
    </dgm:pt>
    <dgm:pt modelId="{3FFABD45-21B4-405B-BF86-698946FC4BD9}" type="pres">
      <dgm:prSet presAssocID="{23FEEC4C-7A45-4E1F-982D-5732996990D5}" presName="parentText" presStyleLbl="node1" presStyleIdx="0" presStyleCnt="3" custScaleX="139276" custScaleY="431707">
        <dgm:presLayoutVars>
          <dgm:chMax val="0"/>
          <dgm:bulletEnabled val="1"/>
        </dgm:presLayoutVars>
      </dgm:prSet>
      <dgm:spPr/>
      <dgm:t>
        <a:bodyPr/>
        <a:lstStyle/>
        <a:p>
          <a:endParaRPr lang="en-GB"/>
        </a:p>
      </dgm:t>
    </dgm:pt>
    <dgm:pt modelId="{97E45FA2-9C39-4FD7-840C-81EA0FDE6B98}" type="pres">
      <dgm:prSet presAssocID="{23FEEC4C-7A45-4E1F-982D-5732996990D5}" presName="negativeSpace" presStyleCnt="0"/>
      <dgm:spPr/>
    </dgm:pt>
    <dgm:pt modelId="{AD94B46B-2735-459C-80FC-A0A0521223F5}" type="pres">
      <dgm:prSet presAssocID="{23FEEC4C-7A45-4E1F-982D-5732996990D5}" presName="childText" presStyleLbl="conFgAcc1" presStyleIdx="0" presStyleCnt="3">
        <dgm:presLayoutVars>
          <dgm:bulletEnabled val="1"/>
        </dgm:presLayoutVars>
      </dgm:prSet>
      <dgm:spPr/>
    </dgm:pt>
    <dgm:pt modelId="{D4FEFFDA-C8B0-403B-B7CD-C147276A7CD3}" type="pres">
      <dgm:prSet presAssocID="{85B2566D-F8AF-4507-89BB-105032B8A92A}" presName="spaceBetweenRectangles" presStyleCnt="0"/>
      <dgm:spPr/>
    </dgm:pt>
    <dgm:pt modelId="{CB1C92CC-DE66-4833-A7FD-75EF0FBB4770}" type="pres">
      <dgm:prSet presAssocID="{8926BDDA-11AA-4F36-9253-A03363096339}" presName="parentLin" presStyleCnt="0"/>
      <dgm:spPr/>
    </dgm:pt>
    <dgm:pt modelId="{CF8FA6C3-9648-4EE8-A879-27917E9E448E}" type="pres">
      <dgm:prSet presAssocID="{8926BDDA-11AA-4F36-9253-A03363096339}" presName="parentLeftMargin" presStyleLbl="node1" presStyleIdx="0" presStyleCnt="3"/>
      <dgm:spPr/>
      <dgm:t>
        <a:bodyPr/>
        <a:lstStyle/>
        <a:p>
          <a:endParaRPr lang="en-GB"/>
        </a:p>
      </dgm:t>
    </dgm:pt>
    <dgm:pt modelId="{6A1BBDDE-6AC8-4C3F-B96D-54945B7EF3EA}" type="pres">
      <dgm:prSet presAssocID="{8926BDDA-11AA-4F36-9253-A03363096339}" presName="parentText" presStyleLbl="node1" presStyleIdx="1" presStyleCnt="3" custScaleX="142997" custScaleY="420687">
        <dgm:presLayoutVars>
          <dgm:chMax val="0"/>
          <dgm:bulletEnabled val="1"/>
        </dgm:presLayoutVars>
      </dgm:prSet>
      <dgm:spPr/>
      <dgm:t>
        <a:bodyPr/>
        <a:lstStyle/>
        <a:p>
          <a:endParaRPr lang="en-GB"/>
        </a:p>
      </dgm:t>
    </dgm:pt>
    <dgm:pt modelId="{FFF16C59-E863-415A-8A4A-B10727824F27}" type="pres">
      <dgm:prSet presAssocID="{8926BDDA-11AA-4F36-9253-A03363096339}" presName="negativeSpace" presStyleCnt="0"/>
      <dgm:spPr/>
    </dgm:pt>
    <dgm:pt modelId="{BF161E67-5D7D-4D39-8F0A-9F78236B1E3B}" type="pres">
      <dgm:prSet presAssocID="{8926BDDA-11AA-4F36-9253-A03363096339}" presName="childText" presStyleLbl="conFgAcc1" presStyleIdx="1" presStyleCnt="3">
        <dgm:presLayoutVars>
          <dgm:bulletEnabled val="1"/>
        </dgm:presLayoutVars>
      </dgm:prSet>
      <dgm:spPr/>
    </dgm:pt>
    <dgm:pt modelId="{41A7BFAC-BFDD-485C-808A-62494D396BAB}" type="pres">
      <dgm:prSet presAssocID="{C84A4B4F-B8F8-4471-BFBD-009F841F09EB}" presName="spaceBetweenRectangles" presStyleCnt="0"/>
      <dgm:spPr/>
    </dgm:pt>
    <dgm:pt modelId="{E8165E1A-9F4B-47C4-8C81-38F9E6D85C36}" type="pres">
      <dgm:prSet presAssocID="{3536E024-0B44-40D1-AA93-E1766904F2F3}" presName="parentLin" presStyleCnt="0"/>
      <dgm:spPr/>
    </dgm:pt>
    <dgm:pt modelId="{F62020CE-E9FD-4442-98B8-04E7B9B667C1}" type="pres">
      <dgm:prSet presAssocID="{3536E024-0B44-40D1-AA93-E1766904F2F3}" presName="parentLeftMargin" presStyleLbl="node1" presStyleIdx="1" presStyleCnt="3"/>
      <dgm:spPr/>
      <dgm:t>
        <a:bodyPr/>
        <a:lstStyle/>
        <a:p>
          <a:endParaRPr lang="en-GB"/>
        </a:p>
      </dgm:t>
    </dgm:pt>
    <dgm:pt modelId="{48A5B061-6C44-474B-A0C8-47774AB17256}" type="pres">
      <dgm:prSet presAssocID="{3536E024-0B44-40D1-AA93-E1766904F2F3}" presName="parentText" presStyleLbl="node1" presStyleIdx="2" presStyleCnt="3" custScaleX="141186" custScaleY="352771">
        <dgm:presLayoutVars>
          <dgm:chMax val="0"/>
          <dgm:bulletEnabled val="1"/>
        </dgm:presLayoutVars>
      </dgm:prSet>
      <dgm:spPr/>
      <dgm:t>
        <a:bodyPr/>
        <a:lstStyle/>
        <a:p>
          <a:endParaRPr lang="en-GB"/>
        </a:p>
      </dgm:t>
    </dgm:pt>
    <dgm:pt modelId="{D29FF4BC-01EF-411D-89F7-C917C9CD9070}" type="pres">
      <dgm:prSet presAssocID="{3536E024-0B44-40D1-AA93-E1766904F2F3}" presName="negativeSpace" presStyleCnt="0"/>
      <dgm:spPr/>
    </dgm:pt>
    <dgm:pt modelId="{9FC12069-B38F-47A5-ACEF-D0291AF64FD5}" type="pres">
      <dgm:prSet presAssocID="{3536E024-0B44-40D1-AA93-E1766904F2F3}" presName="childText" presStyleLbl="conFgAcc1" presStyleIdx="2" presStyleCnt="3">
        <dgm:presLayoutVars>
          <dgm:bulletEnabled val="1"/>
        </dgm:presLayoutVars>
      </dgm:prSet>
      <dgm:spPr/>
    </dgm:pt>
  </dgm:ptLst>
  <dgm:cxnLst>
    <dgm:cxn modelId="{33D54D6C-C89E-45C7-B858-44D1B9CBF180}" type="presOf" srcId="{8926BDDA-11AA-4F36-9253-A03363096339}" destId="{CF8FA6C3-9648-4EE8-A879-27917E9E448E}" srcOrd="0" destOrd="0" presId="urn:microsoft.com/office/officeart/2005/8/layout/list1"/>
    <dgm:cxn modelId="{D87E160D-4C2C-4403-BFF3-575B86492F99}" srcId="{10CDB4A2-C85F-4971-8A97-4459882BA776}" destId="{8926BDDA-11AA-4F36-9253-A03363096339}" srcOrd="1" destOrd="0" parTransId="{0F333175-32C3-4807-97A7-DF7906B58372}" sibTransId="{C84A4B4F-B8F8-4471-BFBD-009F841F09EB}"/>
    <dgm:cxn modelId="{55159023-4C67-469F-A0A4-7F57395FE9A3}" srcId="{10CDB4A2-C85F-4971-8A97-4459882BA776}" destId="{3536E024-0B44-40D1-AA93-E1766904F2F3}" srcOrd="2" destOrd="0" parTransId="{75785388-5D4C-4BD7-BAED-0DC8B2E4DF5E}" sibTransId="{312D217B-C3E0-4322-9D45-B83B088818E5}"/>
    <dgm:cxn modelId="{349EA5D6-7805-480A-B85D-215EB01ACB03}" srcId="{10CDB4A2-C85F-4971-8A97-4459882BA776}" destId="{23FEEC4C-7A45-4E1F-982D-5732996990D5}" srcOrd="0" destOrd="0" parTransId="{260D776F-F7F7-4338-BE3B-9AA4C17C969A}" sibTransId="{85B2566D-F8AF-4507-89BB-105032B8A92A}"/>
    <dgm:cxn modelId="{7438A7C9-A55F-4F67-A018-F6B3C991D51E}" type="presOf" srcId="{23FEEC4C-7A45-4E1F-982D-5732996990D5}" destId="{3FFABD45-21B4-405B-BF86-698946FC4BD9}" srcOrd="1" destOrd="0" presId="urn:microsoft.com/office/officeart/2005/8/layout/list1"/>
    <dgm:cxn modelId="{C53A8F2E-3E2F-4B57-8B0F-ADC325638144}" type="presOf" srcId="{10CDB4A2-C85F-4971-8A97-4459882BA776}" destId="{32FC38A8-B5C2-4F5F-9B7D-FC98C816CAE9}" srcOrd="0" destOrd="0" presId="urn:microsoft.com/office/officeart/2005/8/layout/list1"/>
    <dgm:cxn modelId="{5523D4DF-AAA0-47B8-9FCD-B5A3AC9C58FA}" type="presOf" srcId="{8926BDDA-11AA-4F36-9253-A03363096339}" destId="{6A1BBDDE-6AC8-4C3F-B96D-54945B7EF3EA}" srcOrd="1" destOrd="0" presId="urn:microsoft.com/office/officeart/2005/8/layout/list1"/>
    <dgm:cxn modelId="{E11BE885-6C20-4ABF-AEAC-E5CA5DF5BB50}" type="presOf" srcId="{23FEEC4C-7A45-4E1F-982D-5732996990D5}" destId="{FA1C12BF-12B0-4F20-872B-3B1A7C91707B}" srcOrd="0" destOrd="0" presId="urn:microsoft.com/office/officeart/2005/8/layout/list1"/>
    <dgm:cxn modelId="{9541EFE3-1A31-424B-BB8B-03F4825A8A62}" type="presOf" srcId="{3536E024-0B44-40D1-AA93-E1766904F2F3}" destId="{F62020CE-E9FD-4442-98B8-04E7B9B667C1}" srcOrd="0" destOrd="0" presId="urn:microsoft.com/office/officeart/2005/8/layout/list1"/>
    <dgm:cxn modelId="{6AAE5256-A421-48A5-91A3-FEC5C6FB9E7F}" type="presOf" srcId="{3536E024-0B44-40D1-AA93-E1766904F2F3}" destId="{48A5B061-6C44-474B-A0C8-47774AB17256}" srcOrd="1" destOrd="0" presId="urn:microsoft.com/office/officeart/2005/8/layout/list1"/>
    <dgm:cxn modelId="{F8BDC1E8-1777-44B9-9A2F-555FEF3E7E55}" type="presParOf" srcId="{32FC38A8-B5C2-4F5F-9B7D-FC98C816CAE9}" destId="{41E342BC-DDD1-4900-8678-D9D8E3E5DB42}" srcOrd="0" destOrd="0" presId="urn:microsoft.com/office/officeart/2005/8/layout/list1"/>
    <dgm:cxn modelId="{118D290A-B5A0-463C-AFB8-5B46F311BB4E}" type="presParOf" srcId="{41E342BC-DDD1-4900-8678-D9D8E3E5DB42}" destId="{FA1C12BF-12B0-4F20-872B-3B1A7C91707B}" srcOrd="0" destOrd="0" presId="urn:microsoft.com/office/officeart/2005/8/layout/list1"/>
    <dgm:cxn modelId="{C29E654E-8E1C-4F86-B55C-B38A51FA4389}" type="presParOf" srcId="{41E342BC-DDD1-4900-8678-D9D8E3E5DB42}" destId="{3FFABD45-21B4-405B-BF86-698946FC4BD9}" srcOrd="1" destOrd="0" presId="urn:microsoft.com/office/officeart/2005/8/layout/list1"/>
    <dgm:cxn modelId="{4E33D135-AF89-4076-9071-F9EB5D77B1D9}" type="presParOf" srcId="{32FC38A8-B5C2-4F5F-9B7D-FC98C816CAE9}" destId="{97E45FA2-9C39-4FD7-840C-81EA0FDE6B98}" srcOrd="1" destOrd="0" presId="urn:microsoft.com/office/officeart/2005/8/layout/list1"/>
    <dgm:cxn modelId="{73242834-055E-4DFF-ACC0-6D4DB5D936ED}" type="presParOf" srcId="{32FC38A8-B5C2-4F5F-9B7D-FC98C816CAE9}" destId="{AD94B46B-2735-459C-80FC-A0A0521223F5}" srcOrd="2" destOrd="0" presId="urn:microsoft.com/office/officeart/2005/8/layout/list1"/>
    <dgm:cxn modelId="{0F50E9B0-91D9-43FC-AADE-5334376B7267}" type="presParOf" srcId="{32FC38A8-B5C2-4F5F-9B7D-FC98C816CAE9}" destId="{D4FEFFDA-C8B0-403B-B7CD-C147276A7CD3}" srcOrd="3" destOrd="0" presId="urn:microsoft.com/office/officeart/2005/8/layout/list1"/>
    <dgm:cxn modelId="{2F40B5C7-0901-41BC-BE8E-FF6E2778D652}" type="presParOf" srcId="{32FC38A8-B5C2-4F5F-9B7D-FC98C816CAE9}" destId="{CB1C92CC-DE66-4833-A7FD-75EF0FBB4770}" srcOrd="4" destOrd="0" presId="urn:microsoft.com/office/officeart/2005/8/layout/list1"/>
    <dgm:cxn modelId="{DB6B6633-30CE-47DD-8C1F-319F205C8B93}" type="presParOf" srcId="{CB1C92CC-DE66-4833-A7FD-75EF0FBB4770}" destId="{CF8FA6C3-9648-4EE8-A879-27917E9E448E}" srcOrd="0" destOrd="0" presId="urn:microsoft.com/office/officeart/2005/8/layout/list1"/>
    <dgm:cxn modelId="{F6E24507-ACF2-40FF-AE0F-212BB84D53EF}" type="presParOf" srcId="{CB1C92CC-DE66-4833-A7FD-75EF0FBB4770}" destId="{6A1BBDDE-6AC8-4C3F-B96D-54945B7EF3EA}" srcOrd="1" destOrd="0" presId="urn:microsoft.com/office/officeart/2005/8/layout/list1"/>
    <dgm:cxn modelId="{58D16331-AC4B-4F4E-85D3-52A2B704A355}" type="presParOf" srcId="{32FC38A8-B5C2-4F5F-9B7D-FC98C816CAE9}" destId="{FFF16C59-E863-415A-8A4A-B10727824F27}" srcOrd="5" destOrd="0" presId="urn:microsoft.com/office/officeart/2005/8/layout/list1"/>
    <dgm:cxn modelId="{1FE39474-ABC0-4EA3-AA61-FD542524D7DA}" type="presParOf" srcId="{32FC38A8-B5C2-4F5F-9B7D-FC98C816CAE9}" destId="{BF161E67-5D7D-4D39-8F0A-9F78236B1E3B}" srcOrd="6" destOrd="0" presId="urn:microsoft.com/office/officeart/2005/8/layout/list1"/>
    <dgm:cxn modelId="{FDD1B8FF-BF0F-4255-B7EF-AB0CD7475ED1}" type="presParOf" srcId="{32FC38A8-B5C2-4F5F-9B7D-FC98C816CAE9}" destId="{41A7BFAC-BFDD-485C-808A-62494D396BAB}" srcOrd="7" destOrd="0" presId="urn:microsoft.com/office/officeart/2005/8/layout/list1"/>
    <dgm:cxn modelId="{F4E0B320-4D78-456B-9359-0FE0AE4F4ACF}" type="presParOf" srcId="{32FC38A8-B5C2-4F5F-9B7D-FC98C816CAE9}" destId="{E8165E1A-9F4B-47C4-8C81-38F9E6D85C36}" srcOrd="8" destOrd="0" presId="urn:microsoft.com/office/officeart/2005/8/layout/list1"/>
    <dgm:cxn modelId="{67F7B552-4C46-4857-B0E7-18E04529AE3C}" type="presParOf" srcId="{E8165E1A-9F4B-47C4-8C81-38F9E6D85C36}" destId="{F62020CE-E9FD-4442-98B8-04E7B9B667C1}" srcOrd="0" destOrd="0" presId="urn:microsoft.com/office/officeart/2005/8/layout/list1"/>
    <dgm:cxn modelId="{440A048B-3757-455B-B3E6-2F1FDF4C6350}" type="presParOf" srcId="{E8165E1A-9F4B-47C4-8C81-38F9E6D85C36}" destId="{48A5B061-6C44-474B-A0C8-47774AB17256}" srcOrd="1" destOrd="0" presId="urn:microsoft.com/office/officeart/2005/8/layout/list1"/>
    <dgm:cxn modelId="{36FCA060-A266-4393-91B1-56A2A72C6055}" type="presParOf" srcId="{32FC38A8-B5C2-4F5F-9B7D-FC98C816CAE9}" destId="{D29FF4BC-01EF-411D-89F7-C917C9CD9070}" srcOrd="9" destOrd="0" presId="urn:microsoft.com/office/officeart/2005/8/layout/list1"/>
    <dgm:cxn modelId="{F32FB3EC-E3AA-4ADA-887E-188981BCF33F}" type="presParOf" srcId="{32FC38A8-B5C2-4F5F-9B7D-FC98C816CAE9}" destId="{9FC12069-B38F-47A5-ACEF-D0291AF64FD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3B0B72-1EB5-4974-B223-FFCE1DF631E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9B88112E-CBDF-4BB7-84DE-23F41B1F1E84}">
      <dgm:prSet custT="1"/>
      <dgm:spPr/>
      <dgm:t>
        <a:bodyPr/>
        <a:lstStyle/>
        <a:p>
          <a:r>
            <a:rPr lang="el-GR" sz="2400" u="sng" dirty="0" smtClean="0"/>
            <a:t>οι αποφαντικές (assertive) πράξεις</a:t>
          </a:r>
          <a:r>
            <a:rPr lang="el-GR" sz="2400" dirty="0" smtClean="0"/>
            <a:t>, μέσω των οποίων δηλώνουμε, πληροφορούμε, ανακοινώνουμε κάτι </a:t>
          </a:r>
        </a:p>
        <a:p>
          <a:r>
            <a:rPr lang="el-GR" sz="2400" dirty="0" smtClean="0"/>
            <a:t>π.χ. </a:t>
          </a:r>
          <a:r>
            <a:rPr lang="el-GR" sz="2400" i="1" dirty="0" smtClean="0"/>
            <a:t>Σας ενημερώνω ότι ο Ζακ είναι νεκρός ή Ο Ζακ δολοφονηθηκε. </a:t>
          </a:r>
        </a:p>
        <a:p>
          <a:r>
            <a:rPr lang="el-GR" sz="2400" dirty="0" smtClean="0"/>
            <a:t>χρήση της οριστικής έγκλισης και όσα δηλώνονται παρουσιάζονται ως γενικές, μη αμφισβητήσιμες αλήθειες.</a:t>
          </a:r>
          <a:endParaRPr lang="en-GB" sz="2400" dirty="0"/>
        </a:p>
      </dgm:t>
    </dgm:pt>
    <dgm:pt modelId="{DA9C41CB-17E9-44F3-A020-1FE2199EEC73}" type="parTrans" cxnId="{519F94CA-368C-4A3C-907F-184FFA6FB105}">
      <dgm:prSet/>
      <dgm:spPr/>
      <dgm:t>
        <a:bodyPr/>
        <a:lstStyle/>
        <a:p>
          <a:endParaRPr lang="en-GB"/>
        </a:p>
      </dgm:t>
    </dgm:pt>
    <dgm:pt modelId="{F2B7BBEA-2494-47A0-BC74-A4A42B2B4431}" type="sibTrans" cxnId="{519F94CA-368C-4A3C-907F-184FFA6FB105}">
      <dgm:prSet/>
      <dgm:spPr/>
      <dgm:t>
        <a:bodyPr/>
        <a:lstStyle/>
        <a:p>
          <a:endParaRPr lang="en-GB"/>
        </a:p>
      </dgm:t>
    </dgm:pt>
    <dgm:pt modelId="{2AA56024-C321-429F-A564-9A0C9092EF1E}" type="pres">
      <dgm:prSet presAssocID="{E63B0B72-1EB5-4974-B223-FFCE1DF631EA}" presName="linear" presStyleCnt="0">
        <dgm:presLayoutVars>
          <dgm:dir/>
          <dgm:animLvl val="lvl"/>
          <dgm:resizeHandles val="exact"/>
        </dgm:presLayoutVars>
      </dgm:prSet>
      <dgm:spPr/>
      <dgm:t>
        <a:bodyPr/>
        <a:lstStyle/>
        <a:p>
          <a:endParaRPr lang="en-GB"/>
        </a:p>
      </dgm:t>
    </dgm:pt>
    <dgm:pt modelId="{78A361B1-1DCF-4501-BDED-9146E996DA4E}" type="pres">
      <dgm:prSet presAssocID="{9B88112E-CBDF-4BB7-84DE-23F41B1F1E84}" presName="parentLin" presStyleCnt="0"/>
      <dgm:spPr/>
    </dgm:pt>
    <dgm:pt modelId="{D6CCB549-EB6D-4933-94EE-8FE78C74E50E}" type="pres">
      <dgm:prSet presAssocID="{9B88112E-CBDF-4BB7-84DE-23F41B1F1E84}" presName="parentLeftMargin" presStyleLbl="node1" presStyleIdx="0" presStyleCnt="1"/>
      <dgm:spPr/>
      <dgm:t>
        <a:bodyPr/>
        <a:lstStyle/>
        <a:p>
          <a:endParaRPr lang="en-GB"/>
        </a:p>
      </dgm:t>
    </dgm:pt>
    <dgm:pt modelId="{8F7A6FAE-52DF-41C2-BAC8-D3C092B411DF}" type="pres">
      <dgm:prSet presAssocID="{9B88112E-CBDF-4BB7-84DE-23F41B1F1E84}" presName="parentText" presStyleLbl="node1" presStyleIdx="0" presStyleCnt="1" custScaleX="142997" custScaleY="1801804" custLinFactNeighborX="-26393" custLinFactNeighborY="-51626">
        <dgm:presLayoutVars>
          <dgm:chMax val="0"/>
          <dgm:bulletEnabled val="1"/>
        </dgm:presLayoutVars>
      </dgm:prSet>
      <dgm:spPr/>
      <dgm:t>
        <a:bodyPr/>
        <a:lstStyle/>
        <a:p>
          <a:endParaRPr lang="en-GB"/>
        </a:p>
      </dgm:t>
    </dgm:pt>
    <dgm:pt modelId="{000BCFC9-5D91-4993-AE27-6367790B2AD3}" type="pres">
      <dgm:prSet presAssocID="{9B88112E-CBDF-4BB7-84DE-23F41B1F1E84}" presName="negativeSpace" presStyleCnt="0"/>
      <dgm:spPr/>
    </dgm:pt>
    <dgm:pt modelId="{A5DC67ED-89C8-476C-B7BC-A9C9D51824F0}" type="pres">
      <dgm:prSet presAssocID="{9B88112E-CBDF-4BB7-84DE-23F41B1F1E84}" presName="childText" presStyleLbl="conFgAcc1" presStyleIdx="0" presStyleCnt="1">
        <dgm:presLayoutVars>
          <dgm:bulletEnabled val="1"/>
        </dgm:presLayoutVars>
      </dgm:prSet>
      <dgm:spPr/>
    </dgm:pt>
  </dgm:ptLst>
  <dgm:cxnLst>
    <dgm:cxn modelId="{1CE76E63-A175-4D05-BA65-B81A86758180}" type="presOf" srcId="{9B88112E-CBDF-4BB7-84DE-23F41B1F1E84}" destId="{D6CCB549-EB6D-4933-94EE-8FE78C74E50E}" srcOrd="0" destOrd="0" presId="urn:microsoft.com/office/officeart/2005/8/layout/list1"/>
    <dgm:cxn modelId="{519F94CA-368C-4A3C-907F-184FFA6FB105}" srcId="{E63B0B72-1EB5-4974-B223-FFCE1DF631EA}" destId="{9B88112E-CBDF-4BB7-84DE-23F41B1F1E84}" srcOrd="0" destOrd="0" parTransId="{DA9C41CB-17E9-44F3-A020-1FE2199EEC73}" sibTransId="{F2B7BBEA-2494-47A0-BC74-A4A42B2B4431}"/>
    <dgm:cxn modelId="{44286265-4685-4BFA-A105-3ACEFBBE3607}" type="presOf" srcId="{E63B0B72-1EB5-4974-B223-FFCE1DF631EA}" destId="{2AA56024-C321-429F-A564-9A0C9092EF1E}" srcOrd="0" destOrd="0" presId="urn:microsoft.com/office/officeart/2005/8/layout/list1"/>
    <dgm:cxn modelId="{8D310B6C-0710-49B9-A860-1D55824D4706}" type="presOf" srcId="{9B88112E-CBDF-4BB7-84DE-23F41B1F1E84}" destId="{8F7A6FAE-52DF-41C2-BAC8-D3C092B411DF}" srcOrd="1" destOrd="0" presId="urn:microsoft.com/office/officeart/2005/8/layout/list1"/>
    <dgm:cxn modelId="{85D08BB1-65D3-4F34-8297-F2428629E6DE}" type="presParOf" srcId="{2AA56024-C321-429F-A564-9A0C9092EF1E}" destId="{78A361B1-1DCF-4501-BDED-9146E996DA4E}" srcOrd="0" destOrd="0" presId="urn:microsoft.com/office/officeart/2005/8/layout/list1"/>
    <dgm:cxn modelId="{3092E6B8-3392-484A-9937-9C7C1E11A30A}" type="presParOf" srcId="{78A361B1-1DCF-4501-BDED-9146E996DA4E}" destId="{D6CCB549-EB6D-4933-94EE-8FE78C74E50E}" srcOrd="0" destOrd="0" presId="urn:microsoft.com/office/officeart/2005/8/layout/list1"/>
    <dgm:cxn modelId="{E5239986-B29F-418C-A909-CD31638139A8}" type="presParOf" srcId="{78A361B1-1DCF-4501-BDED-9146E996DA4E}" destId="{8F7A6FAE-52DF-41C2-BAC8-D3C092B411DF}" srcOrd="1" destOrd="0" presId="urn:microsoft.com/office/officeart/2005/8/layout/list1"/>
    <dgm:cxn modelId="{C54430A9-58D3-4D1C-9E1E-B250251E9905}" type="presParOf" srcId="{2AA56024-C321-429F-A564-9A0C9092EF1E}" destId="{000BCFC9-5D91-4993-AE27-6367790B2AD3}" srcOrd="1" destOrd="0" presId="urn:microsoft.com/office/officeart/2005/8/layout/list1"/>
    <dgm:cxn modelId="{862B43B7-65A2-4EBA-B42D-A287454FA831}" type="presParOf" srcId="{2AA56024-C321-429F-A564-9A0C9092EF1E}" destId="{A5DC67ED-89C8-476C-B7BC-A9C9D51824F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3B0B72-1EB5-4974-B223-FFCE1DF631E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20D6EE57-AF1B-4E3B-8CB3-43FCEB73E634}">
      <dgm:prSet custT="1"/>
      <dgm:spPr/>
      <dgm:t>
        <a:bodyPr/>
        <a:lstStyle/>
        <a:p>
          <a:r>
            <a:rPr lang="el-GR" sz="2400" u="sng" dirty="0" smtClean="0"/>
            <a:t>οι κατευθυντικές (directive) πράξεις</a:t>
          </a:r>
          <a:r>
            <a:rPr lang="el-GR" sz="2400" dirty="0" smtClean="0"/>
            <a:t>, μέσω των οποίων ζητάμε κάτι από τους/τις αποδέκτες/τριες, π.χ. προτείνουμε, συμβουλεύουμε, διατάζουμε </a:t>
          </a:r>
        </a:p>
        <a:p>
          <a:r>
            <a:rPr lang="el-GR" sz="2400" dirty="0" smtClean="0"/>
            <a:t>Συνήθως, γίνεται χρήση της υποτακτικής ή προστακτικής έγκλισης</a:t>
          </a:r>
        </a:p>
        <a:p>
          <a:r>
            <a:rPr lang="el-GR" sz="2400" dirty="0" smtClean="0"/>
            <a:t>π.χ. </a:t>
          </a:r>
          <a:r>
            <a:rPr lang="el-GR" sz="2400" i="1" dirty="0" smtClean="0"/>
            <a:t>Ας/Να διαμαρτυρηθούμε για τη δολοφονία του Ζακ</a:t>
          </a:r>
          <a:r>
            <a:rPr lang="el-GR" sz="2400" dirty="0" smtClean="0"/>
            <a:t>.</a:t>
          </a:r>
          <a:endParaRPr lang="en-GB" sz="2400" dirty="0"/>
        </a:p>
      </dgm:t>
    </dgm:pt>
    <dgm:pt modelId="{6973719B-9A5E-4950-905C-166D6F02AAA7}" type="parTrans" cxnId="{DD0241CE-FD26-4028-A141-C4121D455040}">
      <dgm:prSet/>
      <dgm:spPr/>
      <dgm:t>
        <a:bodyPr/>
        <a:lstStyle/>
        <a:p>
          <a:endParaRPr lang="en-GB"/>
        </a:p>
      </dgm:t>
    </dgm:pt>
    <dgm:pt modelId="{2F125C80-4B77-40FC-9BC3-4A8CA6AB66BB}" type="sibTrans" cxnId="{DD0241CE-FD26-4028-A141-C4121D455040}">
      <dgm:prSet/>
      <dgm:spPr/>
      <dgm:t>
        <a:bodyPr/>
        <a:lstStyle/>
        <a:p>
          <a:endParaRPr lang="en-GB"/>
        </a:p>
      </dgm:t>
    </dgm:pt>
    <dgm:pt modelId="{2AA56024-C321-429F-A564-9A0C9092EF1E}" type="pres">
      <dgm:prSet presAssocID="{E63B0B72-1EB5-4974-B223-FFCE1DF631EA}" presName="linear" presStyleCnt="0">
        <dgm:presLayoutVars>
          <dgm:dir/>
          <dgm:animLvl val="lvl"/>
          <dgm:resizeHandles val="exact"/>
        </dgm:presLayoutVars>
      </dgm:prSet>
      <dgm:spPr/>
      <dgm:t>
        <a:bodyPr/>
        <a:lstStyle/>
        <a:p>
          <a:endParaRPr lang="en-GB"/>
        </a:p>
      </dgm:t>
    </dgm:pt>
    <dgm:pt modelId="{309D9C57-902A-4122-AF01-11226BDD6333}" type="pres">
      <dgm:prSet presAssocID="{20D6EE57-AF1B-4E3B-8CB3-43FCEB73E634}" presName="parentLin" presStyleCnt="0"/>
      <dgm:spPr/>
    </dgm:pt>
    <dgm:pt modelId="{D4B802D5-22E8-42FA-A533-6EC499554D39}" type="pres">
      <dgm:prSet presAssocID="{20D6EE57-AF1B-4E3B-8CB3-43FCEB73E634}" presName="parentLeftMargin" presStyleLbl="node1" presStyleIdx="0" presStyleCnt="1"/>
      <dgm:spPr/>
      <dgm:t>
        <a:bodyPr/>
        <a:lstStyle/>
        <a:p>
          <a:endParaRPr lang="en-GB"/>
        </a:p>
      </dgm:t>
    </dgm:pt>
    <dgm:pt modelId="{A38337AB-6174-453E-98B2-66108E6156AD}" type="pres">
      <dgm:prSet presAssocID="{20D6EE57-AF1B-4E3B-8CB3-43FCEB73E634}" presName="parentText" presStyleLbl="node1" presStyleIdx="0" presStyleCnt="1" custScaleX="132598" custScaleY="148110">
        <dgm:presLayoutVars>
          <dgm:chMax val="0"/>
          <dgm:bulletEnabled val="1"/>
        </dgm:presLayoutVars>
      </dgm:prSet>
      <dgm:spPr/>
      <dgm:t>
        <a:bodyPr/>
        <a:lstStyle/>
        <a:p>
          <a:endParaRPr lang="en-GB"/>
        </a:p>
      </dgm:t>
    </dgm:pt>
    <dgm:pt modelId="{255B5CFA-1FA0-41CE-AB73-0CC80D680D1A}" type="pres">
      <dgm:prSet presAssocID="{20D6EE57-AF1B-4E3B-8CB3-43FCEB73E634}" presName="negativeSpace" presStyleCnt="0"/>
      <dgm:spPr/>
    </dgm:pt>
    <dgm:pt modelId="{F952CEA7-3613-42FB-B58B-8834A01B25B4}" type="pres">
      <dgm:prSet presAssocID="{20D6EE57-AF1B-4E3B-8CB3-43FCEB73E634}" presName="childText" presStyleLbl="conFgAcc1" presStyleIdx="0" presStyleCnt="1" custScaleX="100000" custScaleY="83016">
        <dgm:presLayoutVars>
          <dgm:bulletEnabled val="1"/>
        </dgm:presLayoutVars>
      </dgm:prSet>
      <dgm:spPr/>
    </dgm:pt>
  </dgm:ptLst>
  <dgm:cxnLst>
    <dgm:cxn modelId="{FF6D5886-E29A-488B-8F73-B1F1D9E95CD8}" type="presOf" srcId="{20D6EE57-AF1B-4E3B-8CB3-43FCEB73E634}" destId="{A38337AB-6174-453E-98B2-66108E6156AD}" srcOrd="1" destOrd="0" presId="urn:microsoft.com/office/officeart/2005/8/layout/list1"/>
    <dgm:cxn modelId="{9FCC7A0A-E076-45F1-AEB8-16A797123795}" type="presOf" srcId="{20D6EE57-AF1B-4E3B-8CB3-43FCEB73E634}" destId="{D4B802D5-22E8-42FA-A533-6EC499554D39}" srcOrd="0" destOrd="0" presId="urn:microsoft.com/office/officeart/2005/8/layout/list1"/>
    <dgm:cxn modelId="{52132D19-29E3-40DC-9FE5-B17584EE3F8D}" type="presOf" srcId="{E63B0B72-1EB5-4974-B223-FFCE1DF631EA}" destId="{2AA56024-C321-429F-A564-9A0C9092EF1E}" srcOrd="0" destOrd="0" presId="urn:microsoft.com/office/officeart/2005/8/layout/list1"/>
    <dgm:cxn modelId="{DD0241CE-FD26-4028-A141-C4121D455040}" srcId="{E63B0B72-1EB5-4974-B223-FFCE1DF631EA}" destId="{20D6EE57-AF1B-4E3B-8CB3-43FCEB73E634}" srcOrd="0" destOrd="0" parTransId="{6973719B-9A5E-4950-905C-166D6F02AAA7}" sibTransId="{2F125C80-4B77-40FC-9BC3-4A8CA6AB66BB}"/>
    <dgm:cxn modelId="{FE59F884-EE8D-48CE-9A3C-6D9844100313}" type="presParOf" srcId="{2AA56024-C321-429F-A564-9A0C9092EF1E}" destId="{309D9C57-902A-4122-AF01-11226BDD6333}" srcOrd="0" destOrd="0" presId="urn:microsoft.com/office/officeart/2005/8/layout/list1"/>
    <dgm:cxn modelId="{9255DAF3-7801-4FEA-8122-CD0CCFF5AC93}" type="presParOf" srcId="{309D9C57-902A-4122-AF01-11226BDD6333}" destId="{D4B802D5-22E8-42FA-A533-6EC499554D39}" srcOrd="0" destOrd="0" presId="urn:microsoft.com/office/officeart/2005/8/layout/list1"/>
    <dgm:cxn modelId="{EE991538-73E9-45E0-A657-B0BE9CE90CBC}" type="presParOf" srcId="{309D9C57-902A-4122-AF01-11226BDD6333}" destId="{A38337AB-6174-453E-98B2-66108E6156AD}" srcOrd="1" destOrd="0" presId="urn:microsoft.com/office/officeart/2005/8/layout/list1"/>
    <dgm:cxn modelId="{BB452784-2CDA-4421-94C8-CD474BDDC00B}" type="presParOf" srcId="{2AA56024-C321-429F-A564-9A0C9092EF1E}" destId="{255B5CFA-1FA0-41CE-AB73-0CC80D680D1A}" srcOrd="1" destOrd="0" presId="urn:microsoft.com/office/officeart/2005/8/layout/list1"/>
    <dgm:cxn modelId="{45C7387A-E371-4A7D-9B10-194D13295EC0}" type="presParOf" srcId="{2AA56024-C321-429F-A564-9A0C9092EF1E}" destId="{F952CEA7-3613-42FB-B58B-8834A01B25B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4D18F8-5BEF-4252-A9E4-35B55CFC58D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1EE6D5CD-7807-4B0A-8439-AFC5435A379B}">
      <dgm:prSet phldrT="[Text]" custT="1"/>
      <dgm:spPr/>
      <dgm:t>
        <a:bodyPr/>
        <a:lstStyle/>
        <a:p>
          <a:r>
            <a:rPr lang="el-GR" sz="2000" u="sng" dirty="0" smtClean="0"/>
            <a:t>αξιολογική τροπικότητα</a:t>
          </a:r>
          <a:r>
            <a:rPr lang="el-GR" sz="2000" dirty="0" smtClean="0"/>
            <a:t>: συναισθηματική φόρτιση του/της παραγωγού του κειμένου, π.χ. </a:t>
          </a:r>
          <a:r>
            <a:rPr lang="el-GR" sz="2000" i="1" dirty="0" smtClean="0"/>
            <a:t>Είναι εγκληματικό που ο κοσμηματοπώλης κυκλοφορεί ελεύθερος. </a:t>
          </a:r>
          <a:endParaRPr lang="en-GB" sz="2000" i="1" dirty="0"/>
        </a:p>
      </dgm:t>
    </dgm:pt>
    <dgm:pt modelId="{519C9040-37AE-457C-82B1-C219B2194820}" type="parTrans" cxnId="{6B811BB8-8956-4430-B440-312C2F8D5848}">
      <dgm:prSet/>
      <dgm:spPr/>
      <dgm:t>
        <a:bodyPr/>
        <a:lstStyle/>
        <a:p>
          <a:endParaRPr lang="en-GB"/>
        </a:p>
      </dgm:t>
    </dgm:pt>
    <dgm:pt modelId="{9EA553E0-F912-4D41-9FD5-CC426B3111C3}" type="sibTrans" cxnId="{6B811BB8-8956-4430-B440-312C2F8D5848}">
      <dgm:prSet/>
      <dgm:spPr/>
      <dgm:t>
        <a:bodyPr/>
        <a:lstStyle/>
        <a:p>
          <a:endParaRPr lang="en-GB"/>
        </a:p>
      </dgm:t>
    </dgm:pt>
    <dgm:pt modelId="{FAEFFF16-FDFE-4485-B610-708779DA066A}">
      <dgm:prSet custT="1"/>
      <dgm:spPr/>
      <dgm:t>
        <a:bodyPr/>
        <a:lstStyle/>
        <a:p>
          <a:r>
            <a:rPr lang="el-GR" sz="2400" u="sng" dirty="0" smtClean="0"/>
            <a:t>επιστημική τροπικότητα</a:t>
          </a:r>
          <a:r>
            <a:rPr lang="el-GR" sz="2400" dirty="0" smtClean="0"/>
            <a:t>:  βαθμός βεβαιότητας/αμφιβολίας π.χ. </a:t>
          </a:r>
          <a:r>
            <a:rPr lang="el-GR" sz="2400" i="1" dirty="0" smtClean="0"/>
            <a:t>Ο Ζακ σίγουρα δολοφονήθηκε</a:t>
          </a:r>
          <a:r>
            <a:rPr lang="el-GR" sz="2400" dirty="0" smtClean="0"/>
            <a:t>.</a:t>
          </a:r>
          <a:endParaRPr lang="en-GB" sz="2400" dirty="0"/>
        </a:p>
      </dgm:t>
    </dgm:pt>
    <dgm:pt modelId="{DE3A8907-3134-43F6-8E11-A8E03EFC8348}" type="parTrans" cxnId="{7016A0B0-88FF-4F43-957E-F686EE293E5A}">
      <dgm:prSet/>
      <dgm:spPr/>
      <dgm:t>
        <a:bodyPr/>
        <a:lstStyle/>
        <a:p>
          <a:endParaRPr lang="en-GB"/>
        </a:p>
      </dgm:t>
    </dgm:pt>
    <dgm:pt modelId="{3E85A81C-902B-4B82-B01F-0D54083B3FE0}" type="sibTrans" cxnId="{7016A0B0-88FF-4F43-957E-F686EE293E5A}">
      <dgm:prSet/>
      <dgm:spPr/>
      <dgm:t>
        <a:bodyPr/>
        <a:lstStyle/>
        <a:p>
          <a:endParaRPr lang="en-GB"/>
        </a:p>
      </dgm:t>
    </dgm:pt>
    <dgm:pt modelId="{EE79EE93-5C72-48FB-B3CF-54A38C399330}">
      <dgm:prSet custT="1"/>
      <dgm:spPr/>
      <dgm:t>
        <a:bodyPr/>
        <a:lstStyle/>
        <a:p>
          <a:r>
            <a:rPr lang="el-GR" sz="2400" u="sng" dirty="0" smtClean="0"/>
            <a:t>δεοντική τροπικότητα:</a:t>
          </a:r>
          <a:r>
            <a:rPr lang="el-GR" sz="2400" dirty="0" smtClean="0"/>
            <a:t> η (μη) επιτακτικότητα με την οποία λέγεται κάτι, π.χ. </a:t>
          </a:r>
          <a:r>
            <a:rPr lang="el-GR" sz="2400" i="1" dirty="0" smtClean="0"/>
            <a:t>Ο δολοφόνος του Ζακ πρέπει να καταδικαστεί.</a:t>
          </a:r>
          <a:endParaRPr lang="en-GB" sz="2400" i="1" dirty="0"/>
        </a:p>
      </dgm:t>
    </dgm:pt>
    <dgm:pt modelId="{FA7B54FD-81A7-4CFF-BC45-C3ECC71A1349}" type="parTrans" cxnId="{93B00BF4-F6B4-4D98-992E-CEFB14150846}">
      <dgm:prSet/>
      <dgm:spPr/>
      <dgm:t>
        <a:bodyPr/>
        <a:lstStyle/>
        <a:p>
          <a:endParaRPr lang="en-GB"/>
        </a:p>
      </dgm:t>
    </dgm:pt>
    <dgm:pt modelId="{DFB74B09-11CE-4B89-8D10-94BB9B872519}" type="sibTrans" cxnId="{93B00BF4-F6B4-4D98-992E-CEFB14150846}">
      <dgm:prSet/>
      <dgm:spPr/>
      <dgm:t>
        <a:bodyPr/>
        <a:lstStyle/>
        <a:p>
          <a:endParaRPr lang="en-GB"/>
        </a:p>
      </dgm:t>
    </dgm:pt>
    <dgm:pt modelId="{14F3CDFA-D1E5-4A58-A9A0-3205A44199E6}" type="pres">
      <dgm:prSet presAssocID="{D84D18F8-5BEF-4252-A9E4-35B55CFC58DE}" presName="linear" presStyleCnt="0">
        <dgm:presLayoutVars>
          <dgm:dir/>
          <dgm:animLvl val="lvl"/>
          <dgm:resizeHandles val="exact"/>
        </dgm:presLayoutVars>
      </dgm:prSet>
      <dgm:spPr/>
      <dgm:t>
        <a:bodyPr/>
        <a:lstStyle/>
        <a:p>
          <a:endParaRPr lang="en-GB"/>
        </a:p>
      </dgm:t>
    </dgm:pt>
    <dgm:pt modelId="{F4E3BED6-3588-4A49-AA53-89C7CF408881}" type="pres">
      <dgm:prSet presAssocID="{FAEFFF16-FDFE-4485-B610-708779DA066A}" presName="parentLin" presStyleCnt="0"/>
      <dgm:spPr/>
    </dgm:pt>
    <dgm:pt modelId="{62091C98-6C19-4029-8F37-DD29AECE378F}" type="pres">
      <dgm:prSet presAssocID="{FAEFFF16-FDFE-4485-B610-708779DA066A}" presName="parentLeftMargin" presStyleLbl="node1" presStyleIdx="0" presStyleCnt="3"/>
      <dgm:spPr/>
      <dgm:t>
        <a:bodyPr/>
        <a:lstStyle/>
        <a:p>
          <a:endParaRPr lang="en-GB"/>
        </a:p>
      </dgm:t>
    </dgm:pt>
    <dgm:pt modelId="{DF0FB2F7-B943-478B-AFA7-1CCE64BB052C}" type="pres">
      <dgm:prSet presAssocID="{FAEFFF16-FDFE-4485-B610-708779DA066A}" presName="parentText" presStyleLbl="node1" presStyleIdx="0" presStyleCnt="3" custScaleX="108950" custScaleY="385324">
        <dgm:presLayoutVars>
          <dgm:chMax val="0"/>
          <dgm:bulletEnabled val="1"/>
        </dgm:presLayoutVars>
      </dgm:prSet>
      <dgm:spPr/>
      <dgm:t>
        <a:bodyPr/>
        <a:lstStyle/>
        <a:p>
          <a:endParaRPr lang="en-GB"/>
        </a:p>
      </dgm:t>
    </dgm:pt>
    <dgm:pt modelId="{9F28C75A-717A-42CB-8C2A-40D1597E0296}" type="pres">
      <dgm:prSet presAssocID="{FAEFFF16-FDFE-4485-B610-708779DA066A}" presName="negativeSpace" presStyleCnt="0"/>
      <dgm:spPr/>
    </dgm:pt>
    <dgm:pt modelId="{4A4C8CFC-C542-4A98-B41F-DE095A81B3C6}" type="pres">
      <dgm:prSet presAssocID="{FAEFFF16-FDFE-4485-B610-708779DA066A}" presName="childText" presStyleLbl="conFgAcc1" presStyleIdx="0" presStyleCnt="3">
        <dgm:presLayoutVars>
          <dgm:bulletEnabled val="1"/>
        </dgm:presLayoutVars>
      </dgm:prSet>
      <dgm:spPr/>
    </dgm:pt>
    <dgm:pt modelId="{5CA2F98D-D542-41D4-BD83-8DF5D5A8D842}" type="pres">
      <dgm:prSet presAssocID="{3E85A81C-902B-4B82-B01F-0D54083B3FE0}" presName="spaceBetweenRectangles" presStyleCnt="0"/>
      <dgm:spPr/>
    </dgm:pt>
    <dgm:pt modelId="{4E5898EC-8ECC-4C0C-BDC2-89D173D92DC0}" type="pres">
      <dgm:prSet presAssocID="{EE79EE93-5C72-48FB-B3CF-54A38C399330}" presName="parentLin" presStyleCnt="0"/>
      <dgm:spPr/>
    </dgm:pt>
    <dgm:pt modelId="{78A3E609-43A4-4D5F-9680-4AD6ECE2F608}" type="pres">
      <dgm:prSet presAssocID="{EE79EE93-5C72-48FB-B3CF-54A38C399330}" presName="parentLeftMargin" presStyleLbl="node1" presStyleIdx="0" presStyleCnt="3"/>
      <dgm:spPr/>
      <dgm:t>
        <a:bodyPr/>
        <a:lstStyle/>
        <a:p>
          <a:endParaRPr lang="en-GB"/>
        </a:p>
      </dgm:t>
    </dgm:pt>
    <dgm:pt modelId="{75361123-F169-4B8D-9568-30D3BF9B7539}" type="pres">
      <dgm:prSet presAssocID="{EE79EE93-5C72-48FB-B3CF-54A38C399330}" presName="parentText" presStyleLbl="node1" presStyleIdx="1" presStyleCnt="3" custScaleX="107067" custScaleY="377218">
        <dgm:presLayoutVars>
          <dgm:chMax val="0"/>
          <dgm:bulletEnabled val="1"/>
        </dgm:presLayoutVars>
      </dgm:prSet>
      <dgm:spPr/>
      <dgm:t>
        <a:bodyPr/>
        <a:lstStyle/>
        <a:p>
          <a:endParaRPr lang="en-GB"/>
        </a:p>
      </dgm:t>
    </dgm:pt>
    <dgm:pt modelId="{F6549197-583E-459E-8D6E-536156CA42E8}" type="pres">
      <dgm:prSet presAssocID="{EE79EE93-5C72-48FB-B3CF-54A38C399330}" presName="negativeSpace" presStyleCnt="0"/>
      <dgm:spPr/>
    </dgm:pt>
    <dgm:pt modelId="{A9BDD349-AED4-499F-822D-8EE317D395C2}" type="pres">
      <dgm:prSet presAssocID="{EE79EE93-5C72-48FB-B3CF-54A38C399330}" presName="childText" presStyleLbl="conFgAcc1" presStyleIdx="1" presStyleCnt="3">
        <dgm:presLayoutVars>
          <dgm:bulletEnabled val="1"/>
        </dgm:presLayoutVars>
      </dgm:prSet>
      <dgm:spPr/>
    </dgm:pt>
    <dgm:pt modelId="{76E29E22-2D4D-482D-A22C-4454C4E002DC}" type="pres">
      <dgm:prSet presAssocID="{DFB74B09-11CE-4B89-8D10-94BB9B872519}" presName="spaceBetweenRectangles" presStyleCnt="0"/>
      <dgm:spPr/>
    </dgm:pt>
    <dgm:pt modelId="{577B5CC0-0E21-48E9-B92E-6AAC8905EE8F}" type="pres">
      <dgm:prSet presAssocID="{1EE6D5CD-7807-4B0A-8439-AFC5435A379B}" presName="parentLin" presStyleCnt="0"/>
      <dgm:spPr/>
    </dgm:pt>
    <dgm:pt modelId="{4B901834-906B-4190-8A10-8A91F661627A}" type="pres">
      <dgm:prSet presAssocID="{1EE6D5CD-7807-4B0A-8439-AFC5435A379B}" presName="parentLeftMargin" presStyleLbl="node1" presStyleIdx="1" presStyleCnt="3"/>
      <dgm:spPr/>
      <dgm:t>
        <a:bodyPr/>
        <a:lstStyle/>
        <a:p>
          <a:endParaRPr lang="en-GB"/>
        </a:p>
      </dgm:t>
    </dgm:pt>
    <dgm:pt modelId="{46325697-BBA8-4D5D-A270-0B17DE7BDDC5}" type="pres">
      <dgm:prSet presAssocID="{1EE6D5CD-7807-4B0A-8439-AFC5435A379B}" presName="parentText" presStyleLbl="node1" presStyleIdx="2" presStyleCnt="3" custScaleX="106377" custScaleY="337021">
        <dgm:presLayoutVars>
          <dgm:chMax val="0"/>
          <dgm:bulletEnabled val="1"/>
        </dgm:presLayoutVars>
      </dgm:prSet>
      <dgm:spPr/>
      <dgm:t>
        <a:bodyPr/>
        <a:lstStyle/>
        <a:p>
          <a:endParaRPr lang="en-GB"/>
        </a:p>
      </dgm:t>
    </dgm:pt>
    <dgm:pt modelId="{E39C2FF0-6F4D-4801-A28A-C246B3AD49D0}" type="pres">
      <dgm:prSet presAssocID="{1EE6D5CD-7807-4B0A-8439-AFC5435A379B}" presName="negativeSpace" presStyleCnt="0"/>
      <dgm:spPr/>
    </dgm:pt>
    <dgm:pt modelId="{8BA5DD1D-03BF-4B5D-9FD9-7D248AE72397}" type="pres">
      <dgm:prSet presAssocID="{1EE6D5CD-7807-4B0A-8439-AFC5435A379B}" presName="childText" presStyleLbl="conFgAcc1" presStyleIdx="2" presStyleCnt="3">
        <dgm:presLayoutVars>
          <dgm:bulletEnabled val="1"/>
        </dgm:presLayoutVars>
      </dgm:prSet>
      <dgm:spPr/>
    </dgm:pt>
  </dgm:ptLst>
  <dgm:cxnLst>
    <dgm:cxn modelId="{5A8A7EEA-FDC9-4601-9B80-D98F6158FCB8}" type="presOf" srcId="{1EE6D5CD-7807-4B0A-8439-AFC5435A379B}" destId="{46325697-BBA8-4D5D-A270-0B17DE7BDDC5}" srcOrd="1" destOrd="0" presId="urn:microsoft.com/office/officeart/2005/8/layout/list1"/>
    <dgm:cxn modelId="{5BF9C061-DE23-4760-B8D6-FEE401E3BF51}" type="presOf" srcId="{D84D18F8-5BEF-4252-A9E4-35B55CFC58DE}" destId="{14F3CDFA-D1E5-4A58-A9A0-3205A44199E6}" srcOrd="0" destOrd="0" presId="urn:microsoft.com/office/officeart/2005/8/layout/list1"/>
    <dgm:cxn modelId="{7016A0B0-88FF-4F43-957E-F686EE293E5A}" srcId="{D84D18F8-5BEF-4252-A9E4-35B55CFC58DE}" destId="{FAEFFF16-FDFE-4485-B610-708779DA066A}" srcOrd="0" destOrd="0" parTransId="{DE3A8907-3134-43F6-8E11-A8E03EFC8348}" sibTransId="{3E85A81C-902B-4B82-B01F-0D54083B3FE0}"/>
    <dgm:cxn modelId="{6B811BB8-8956-4430-B440-312C2F8D5848}" srcId="{D84D18F8-5BEF-4252-A9E4-35B55CFC58DE}" destId="{1EE6D5CD-7807-4B0A-8439-AFC5435A379B}" srcOrd="2" destOrd="0" parTransId="{519C9040-37AE-457C-82B1-C219B2194820}" sibTransId="{9EA553E0-F912-4D41-9FD5-CC426B3111C3}"/>
    <dgm:cxn modelId="{725F1004-E87A-4E5B-881E-78F941B2636B}" type="presOf" srcId="{1EE6D5CD-7807-4B0A-8439-AFC5435A379B}" destId="{4B901834-906B-4190-8A10-8A91F661627A}" srcOrd="0" destOrd="0" presId="urn:microsoft.com/office/officeart/2005/8/layout/list1"/>
    <dgm:cxn modelId="{280455A0-5561-48FE-9143-491C40EABA70}" type="presOf" srcId="{EE79EE93-5C72-48FB-B3CF-54A38C399330}" destId="{78A3E609-43A4-4D5F-9680-4AD6ECE2F608}" srcOrd="0" destOrd="0" presId="urn:microsoft.com/office/officeart/2005/8/layout/list1"/>
    <dgm:cxn modelId="{49577163-5F2E-4B26-A098-E16E0664D32C}" type="presOf" srcId="{EE79EE93-5C72-48FB-B3CF-54A38C399330}" destId="{75361123-F169-4B8D-9568-30D3BF9B7539}" srcOrd="1" destOrd="0" presId="urn:microsoft.com/office/officeart/2005/8/layout/list1"/>
    <dgm:cxn modelId="{C5B9E4E1-6ECC-483C-85F9-BF9DEBEE4D40}" type="presOf" srcId="{FAEFFF16-FDFE-4485-B610-708779DA066A}" destId="{DF0FB2F7-B943-478B-AFA7-1CCE64BB052C}" srcOrd="1" destOrd="0" presId="urn:microsoft.com/office/officeart/2005/8/layout/list1"/>
    <dgm:cxn modelId="{93B00BF4-F6B4-4D98-992E-CEFB14150846}" srcId="{D84D18F8-5BEF-4252-A9E4-35B55CFC58DE}" destId="{EE79EE93-5C72-48FB-B3CF-54A38C399330}" srcOrd="1" destOrd="0" parTransId="{FA7B54FD-81A7-4CFF-BC45-C3ECC71A1349}" sibTransId="{DFB74B09-11CE-4B89-8D10-94BB9B872519}"/>
    <dgm:cxn modelId="{A6606CFB-8D14-488A-ADCD-7CBB3E933CF4}" type="presOf" srcId="{FAEFFF16-FDFE-4485-B610-708779DA066A}" destId="{62091C98-6C19-4029-8F37-DD29AECE378F}" srcOrd="0" destOrd="0" presId="urn:microsoft.com/office/officeart/2005/8/layout/list1"/>
    <dgm:cxn modelId="{FC6BFD60-A200-4629-8AA7-EA76FF84A3A9}" type="presParOf" srcId="{14F3CDFA-D1E5-4A58-A9A0-3205A44199E6}" destId="{F4E3BED6-3588-4A49-AA53-89C7CF408881}" srcOrd="0" destOrd="0" presId="urn:microsoft.com/office/officeart/2005/8/layout/list1"/>
    <dgm:cxn modelId="{B56D750E-4AC9-40EA-873F-27F3C1311087}" type="presParOf" srcId="{F4E3BED6-3588-4A49-AA53-89C7CF408881}" destId="{62091C98-6C19-4029-8F37-DD29AECE378F}" srcOrd="0" destOrd="0" presId="urn:microsoft.com/office/officeart/2005/8/layout/list1"/>
    <dgm:cxn modelId="{FD9AAF88-CEFC-4D45-803B-1F07B579DF7D}" type="presParOf" srcId="{F4E3BED6-3588-4A49-AA53-89C7CF408881}" destId="{DF0FB2F7-B943-478B-AFA7-1CCE64BB052C}" srcOrd="1" destOrd="0" presId="urn:microsoft.com/office/officeart/2005/8/layout/list1"/>
    <dgm:cxn modelId="{B64314E8-8C81-4409-961F-81893EC3D772}" type="presParOf" srcId="{14F3CDFA-D1E5-4A58-A9A0-3205A44199E6}" destId="{9F28C75A-717A-42CB-8C2A-40D1597E0296}" srcOrd="1" destOrd="0" presId="urn:microsoft.com/office/officeart/2005/8/layout/list1"/>
    <dgm:cxn modelId="{FED33470-A3D1-4EB3-A549-DC6444D59AB6}" type="presParOf" srcId="{14F3CDFA-D1E5-4A58-A9A0-3205A44199E6}" destId="{4A4C8CFC-C542-4A98-B41F-DE095A81B3C6}" srcOrd="2" destOrd="0" presId="urn:microsoft.com/office/officeart/2005/8/layout/list1"/>
    <dgm:cxn modelId="{181BD1F4-9F0F-4E5F-B9A7-00F938ACB183}" type="presParOf" srcId="{14F3CDFA-D1E5-4A58-A9A0-3205A44199E6}" destId="{5CA2F98D-D542-41D4-BD83-8DF5D5A8D842}" srcOrd="3" destOrd="0" presId="urn:microsoft.com/office/officeart/2005/8/layout/list1"/>
    <dgm:cxn modelId="{DA545689-D44C-408F-BA9C-5C8934C189B5}" type="presParOf" srcId="{14F3CDFA-D1E5-4A58-A9A0-3205A44199E6}" destId="{4E5898EC-8ECC-4C0C-BDC2-89D173D92DC0}" srcOrd="4" destOrd="0" presId="urn:microsoft.com/office/officeart/2005/8/layout/list1"/>
    <dgm:cxn modelId="{FD8AEC86-14B2-4AC0-AEA3-2D8F281FC61D}" type="presParOf" srcId="{4E5898EC-8ECC-4C0C-BDC2-89D173D92DC0}" destId="{78A3E609-43A4-4D5F-9680-4AD6ECE2F608}" srcOrd="0" destOrd="0" presId="urn:microsoft.com/office/officeart/2005/8/layout/list1"/>
    <dgm:cxn modelId="{CFF69BD8-1E2B-4A99-8EB7-4F96EE5A8605}" type="presParOf" srcId="{4E5898EC-8ECC-4C0C-BDC2-89D173D92DC0}" destId="{75361123-F169-4B8D-9568-30D3BF9B7539}" srcOrd="1" destOrd="0" presId="urn:microsoft.com/office/officeart/2005/8/layout/list1"/>
    <dgm:cxn modelId="{73E2388B-F8F4-4BDD-AA58-80CBF6FDF2C7}" type="presParOf" srcId="{14F3CDFA-D1E5-4A58-A9A0-3205A44199E6}" destId="{F6549197-583E-459E-8D6E-536156CA42E8}" srcOrd="5" destOrd="0" presId="urn:microsoft.com/office/officeart/2005/8/layout/list1"/>
    <dgm:cxn modelId="{F957E40E-3309-444D-9A3F-6847199575D2}" type="presParOf" srcId="{14F3CDFA-D1E5-4A58-A9A0-3205A44199E6}" destId="{A9BDD349-AED4-499F-822D-8EE317D395C2}" srcOrd="6" destOrd="0" presId="urn:microsoft.com/office/officeart/2005/8/layout/list1"/>
    <dgm:cxn modelId="{B78A31B9-9C1B-40F5-81F1-D8AB3F64C6B3}" type="presParOf" srcId="{14F3CDFA-D1E5-4A58-A9A0-3205A44199E6}" destId="{76E29E22-2D4D-482D-A22C-4454C4E002DC}" srcOrd="7" destOrd="0" presId="urn:microsoft.com/office/officeart/2005/8/layout/list1"/>
    <dgm:cxn modelId="{6348D021-211C-4B7F-BC20-8301E619038D}" type="presParOf" srcId="{14F3CDFA-D1E5-4A58-A9A0-3205A44199E6}" destId="{577B5CC0-0E21-48E9-B92E-6AAC8905EE8F}" srcOrd="8" destOrd="0" presId="urn:microsoft.com/office/officeart/2005/8/layout/list1"/>
    <dgm:cxn modelId="{F53D42FE-B724-4047-B803-67D6B2825D70}" type="presParOf" srcId="{577B5CC0-0E21-48E9-B92E-6AAC8905EE8F}" destId="{4B901834-906B-4190-8A10-8A91F661627A}" srcOrd="0" destOrd="0" presId="urn:microsoft.com/office/officeart/2005/8/layout/list1"/>
    <dgm:cxn modelId="{8DF90D39-06D4-4FC4-A9F8-F06BF43CA1C1}" type="presParOf" srcId="{577B5CC0-0E21-48E9-B92E-6AAC8905EE8F}" destId="{46325697-BBA8-4D5D-A270-0B17DE7BDDC5}" srcOrd="1" destOrd="0" presId="urn:microsoft.com/office/officeart/2005/8/layout/list1"/>
    <dgm:cxn modelId="{9A245277-29DB-419A-8F57-7B619105E058}" type="presParOf" srcId="{14F3CDFA-D1E5-4A58-A9A0-3205A44199E6}" destId="{E39C2FF0-6F4D-4801-A28A-C246B3AD49D0}" srcOrd="9" destOrd="0" presId="urn:microsoft.com/office/officeart/2005/8/layout/list1"/>
    <dgm:cxn modelId="{3A850C4A-D7BE-4EF2-ABB0-4194BCD0242B}" type="presParOf" srcId="{14F3CDFA-D1E5-4A58-A9A0-3205A44199E6}" destId="{8BA5DD1D-03BF-4B5D-9FD9-7D248AE723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0BF8F-98F9-44D3-93A4-B5C86010E071}">
      <dsp:nvSpPr>
        <dsp:cNvPr id="0" name=""/>
        <dsp:cNvSpPr/>
      </dsp:nvSpPr>
      <dsp:spPr>
        <a:xfrm>
          <a:off x="0" y="0"/>
          <a:ext cx="6336792" cy="8641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l-GR" sz="2600" kern="1200" dirty="0" smtClean="0"/>
            <a:t>ερευνητικό ερώτημα</a:t>
          </a:r>
          <a:endParaRPr lang="en-GB" sz="2600" kern="1200" dirty="0"/>
        </a:p>
      </dsp:txBody>
      <dsp:txXfrm>
        <a:off x="25309" y="25309"/>
        <a:ext cx="5303251" cy="813490"/>
      </dsp:txXfrm>
    </dsp:sp>
    <dsp:sp modelId="{41D822D7-B685-4F8F-B971-AE8E8D5826D3}">
      <dsp:nvSpPr>
        <dsp:cNvPr id="0" name=""/>
        <dsp:cNvSpPr/>
      </dsp:nvSpPr>
      <dsp:spPr>
        <a:xfrm>
          <a:off x="473202" y="984123"/>
          <a:ext cx="6336792" cy="8641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l-GR" sz="2600" kern="1200" dirty="0" smtClean="0"/>
            <a:t>θεωρητική πλαισίωση</a:t>
          </a:r>
          <a:endParaRPr lang="en-GB" sz="2600" kern="1200" dirty="0"/>
        </a:p>
      </dsp:txBody>
      <dsp:txXfrm>
        <a:off x="498511" y="1009432"/>
        <a:ext cx="5251301" cy="813490"/>
      </dsp:txXfrm>
    </dsp:sp>
    <dsp:sp modelId="{AFE73C26-5D16-4E09-95AE-0EB39C2B203E}">
      <dsp:nvSpPr>
        <dsp:cNvPr id="0" name=""/>
        <dsp:cNvSpPr/>
      </dsp:nvSpPr>
      <dsp:spPr>
        <a:xfrm>
          <a:off x="946404" y="1968246"/>
          <a:ext cx="6336792" cy="8641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l-GR" sz="2600" kern="1200" dirty="0" smtClean="0"/>
            <a:t>δεδομένα  </a:t>
          </a:r>
          <a:endParaRPr lang="en-GB" sz="2600" kern="1200" dirty="0"/>
        </a:p>
      </dsp:txBody>
      <dsp:txXfrm>
        <a:off x="971713" y="1993555"/>
        <a:ext cx="5251301" cy="813490"/>
      </dsp:txXfrm>
    </dsp:sp>
    <dsp:sp modelId="{4603FAC2-0609-463D-8695-135EA8E2C82C}">
      <dsp:nvSpPr>
        <dsp:cNvPr id="0" name=""/>
        <dsp:cNvSpPr/>
      </dsp:nvSpPr>
      <dsp:spPr>
        <a:xfrm>
          <a:off x="1419605" y="2952369"/>
          <a:ext cx="6336792" cy="8641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l-GR" sz="2600" kern="1200" dirty="0" smtClean="0"/>
            <a:t>μεθοδολογικό πλαίσιο / εργαλεία  </a:t>
          </a:r>
          <a:endParaRPr lang="en-GB" sz="2600" kern="1200" dirty="0"/>
        </a:p>
      </dsp:txBody>
      <dsp:txXfrm>
        <a:off x="1444914" y="2977678"/>
        <a:ext cx="5251301" cy="813489"/>
      </dsp:txXfrm>
    </dsp:sp>
    <dsp:sp modelId="{5AE2931B-5DB5-44B9-9CAA-C68A00EFF8B6}">
      <dsp:nvSpPr>
        <dsp:cNvPr id="0" name=""/>
        <dsp:cNvSpPr/>
      </dsp:nvSpPr>
      <dsp:spPr>
        <a:xfrm>
          <a:off x="1892808" y="3936492"/>
          <a:ext cx="6336792" cy="8641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l-GR" sz="2600" kern="1200" dirty="0" smtClean="0"/>
            <a:t>ανάλυση δεδομένων  - ευρήματα</a:t>
          </a:r>
          <a:endParaRPr lang="en-GB" sz="2600" kern="1200" dirty="0"/>
        </a:p>
      </dsp:txBody>
      <dsp:txXfrm>
        <a:off x="1918117" y="3961801"/>
        <a:ext cx="5251301" cy="813490"/>
      </dsp:txXfrm>
    </dsp:sp>
    <dsp:sp modelId="{3A678602-772C-4EE9-A6A1-7F0570748E3E}">
      <dsp:nvSpPr>
        <dsp:cNvPr id="0" name=""/>
        <dsp:cNvSpPr/>
      </dsp:nvSpPr>
      <dsp:spPr>
        <a:xfrm>
          <a:off x="5775121" y="631278"/>
          <a:ext cx="561670" cy="56167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5901497" y="631278"/>
        <a:ext cx="308918" cy="422657"/>
      </dsp:txXfrm>
    </dsp:sp>
    <dsp:sp modelId="{1051A80A-7125-44DA-98BF-36514F6CC017}">
      <dsp:nvSpPr>
        <dsp:cNvPr id="0" name=""/>
        <dsp:cNvSpPr/>
      </dsp:nvSpPr>
      <dsp:spPr>
        <a:xfrm>
          <a:off x="6248323" y="1615401"/>
          <a:ext cx="561670" cy="56167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6374699" y="1615401"/>
        <a:ext cx="308918" cy="422657"/>
      </dsp:txXfrm>
    </dsp:sp>
    <dsp:sp modelId="{CD83765C-F9C9-4214-8BD3-A9FF82727234}">
      <dsp:nvSpPr>
        <dsp:cNvPr id="0" name=""/>
        <dsp:cNvSpPr/>
      </dsp:nvSpPr>
      <dsp:spPr>
        <a:xfrm>
          <a:off x="6721525" y="2585123"/>
          <a:ext cx="561670" cy="56167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6847901" y="2585123"/>
        <a:ext cx="308918" cy="422657"/>
      </dsp:txXfrm>
    </dsp:sp>
    <dsp:sp modelId="{BC995BB9-470D-4872-BBCF-D4F26AF2F6E0}">
      <dsp:nvSpPr>
        <dsp:cNvPr id="0" name=""/>
        <dsp:cNvSpPr/>
      </dsp:nvSpPr>
      <dsp:spPr>
        <a:xfrm>
          <a:off x="7194727" y="3578847"/>
          <a:ext cx="561670" cy="56167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7321103" y="3578847"/>
        <a:ext cx="308918" cy="4226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BE470-2AEE-45FB-BD0D-03FBDDEADEF6}">
      <dsp:nvSpPr>
        <dsp:cNvPr id="0" name=""/>
        <dsp:cNvSpPr/>
      </dsp:nvSpPr>
      <dsp:spPr>
        <a:xfrm>
          <a:off x="6323" y="2612835"/>
          <a:ext cx="2302724" cy="1151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Ιδεοποιητική λειτουργία</a:t>
          </a:r>
          <a:endParaRPr lang="en-GB" sz="2400" kern="1200" dirty="0"/>
        </a:p>
      </dsp:txBody>
      <dsp:txXfrm>
        <a:off x="40045" y="2646557"/>
        <a:ext cx="2235280" cy="1083918"/>
      </dsp:txXfrm>
    </dsp:sp>
    <dsp:sp modelId="{CCFF96FF-4F97-48F1-B824-324DFBC5040B}">
      <dsp:nvSpPr>
        <dsp:cNvPr id="0" name=""/>
        <dsp:cNvSpPr/>
      </dsp:nvSpPr>
      <dsp:spPr>
        <a:xfrm rot="17945813">
          <a:off x="1822530" y="2342843"/>
          <a:ext cx="1894124" cy="36263"/>
        </a:xfrm>
        <a:custGeom>
          <a:avLst/>
          <a:gdLst/>
          <a:ahLst/>
          <a:cxnLst/>
          <a:rect l="0" t="0" r="0" b="0"/>
          <a:pathLst>
            <a:path>
              <a:moveTo>
                <a:pt x="0" y="18131"/>
              </a:moveTo>
              <a:lnTo>
                <a:pt x="1894124" y="1813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2722239" y="2313621"/>
        <a:ext cx="94706" cy="94706"/>
      </dsp:txXfrm>
    </dsp:sp>
    <dsp:sp modelId="{AEC87486-0119-4960-A6BE-C8DEE2486469}">
      <dsp:nvSpPr>
        <dsp:cNvPr id="0" name=""/>
        <dsp:cNvSpPr/>
      </dsp:nvSpPr>
      <dsp:spPr>
        <a:xfrm>
          <a:off x="3230137" y="957752"/>
          <a:ext cx="2302724" cy="115136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Διαδικασίες</a:t>
          </a:r>
          <a:endParaRPr lang="en-GB" sz="2400" kern="1200" dirty="0"/>
        </a:p>
      </dsp:txBody>
      <dsp:txXfrm>
        <a:off x="3263859" y="991474"/>
        <a:ext cx="2235280" cy="1083918"/>
      </dsp:txXfrm>
    </dsp:sp>
    <dsp:sp modelId="{ECA68C2B-10B3-4A3C-825D-2AD8C57691E0}">
      <dsp:nvSpPr>
        <dsp:cNvPr id="0" name=""/>
        <dsp:cNvSpPr/>
      </dsp:nvSpPr>
      <dsp:spPr>
        <a:xfrm rot="19457599">
          <a:off x="5426244" y="1184284"/>
          <a:ext cx="1134325" cy="36263"/>
        </a:xfrm>
        <a:custGeom>
          <a:avLst/>
          <a:gdLst/>
          <a:ahLst/>
          <a:cxnLst/>
          <a:rect l="0" t="0" r="0" b="0"/>
          <a:pathLst>
            <a:path>
              <a:moveTo>
                <a:pt x="0" y="18131"/>
              </a:moveTo>
              <a:lnTo>
                <a:pt x="1134325" y="1813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65049" y="1174058"/>
        <a:ext cx="56716" cy="56716"/>
      </dsp:txXfrm>
    </dsp:sp>
    <dsp:sp modelId="{3081BFEF-FFCD-4272-8627-28E21A6E1275}">
      <dsp:nvSpPr>
        <dsp:cNvPr id="0" name=""/>
        <dsp:cNvSpPr/>
      </dsp:nvSpPr>
      <dsp:spPr>
        <a:xfrm>
          <a:off x="6453952" y="295718"/>
          <a:ext cx="2302724" cy="11513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υλικές / νοητικές/ συσχετιστικές/ λεκτικές</a:t>
          </a:r>
          <a:endParaRPr lang="en-GB" sz="1800" kern="1200" dirty="0"/>
        </a:p>
      </dsp:txBody>
      <dsp:txXfrm>
        <a:off x="6487674" y="329440"/>
        <a:ext cx="2235280" cy="1083918"/>
      </dsp:txXfrm>
    </dsp:sp>
    <dsp:sp modelId="{37F01685-A0B0-4AEE-AA54-4DC9574DBCEC}">
      <dsp:nvSpPr>
        <dsp:cNvPr id="0" name=""/>
        <dsp:cNvSpPr/>
      </dsp:nvSpPr>
      <dsp:spPr>
        <a:xfrm rot="2142401">
          <a:off x="5426244" y="1846318"/>
          <a:ext cx="1134325" cy="36263"/>
        </a:xfrm>
        <a:custGeom>
          <a:avLst/>
          <a:gdLst/>
          <a:ahLst/>
          <a:cxnLst/>
          <a:rect l="0" t="0" r="0" b="0"/>
          <a:pathLst>
            <a:path>
              <a:moveTo>
                <a:pt x="0" y="18131"/>
              </a:moveTo>
              <a:lnTo>
                <a:pt x="1134325" y="1813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65049" y="1836091"/>
        <a:ext cx="56716" cy="56716"/>
      </dsp:txXfrm>
    </dsp:sp>
    <dsp:sp modelId="{EC924BFE-5603-4787-BB93-78AE66942027}">
      <dsp:nvSpPr>
        <dsp:cNvPr id="0" name=""/>
        <dsp:cNvSpPr/>
      </dsp:nvSpPr>
      <dsp:spPr>
        <a:xfrm>
          <a:off x="6453952" y="1619785"/>
          <a:ext cx="2302724" cy="11513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υλικές / κλίμακα αιτιότητας (έμφαση, μετριασμός, απαλοιφή 1, απαλοιφή2)</a:t>
          </a:r>
          <a:endParaRPr lang="en-GB" sz="1800" kern="1200" dirty="0"/>
        </a:p>
      </dsp:txBody>
      <dsp:txXfrm>
        <a:off x="6487674" y="1653507"/>
        <a:ext cx="2235280" cy="1083918"/>
      </dsp:txXfrm>
    </dsp:sp>
    <dsp:sp modelId="{EBA96B95-0E2E-4CFF-A535-478E8AD83BBF}">
      <dsp:nvSpPr>
        <dsp:cNvPr id="0" name=""/>
        <dsp:cNvSpPr/>
      </dsp:nvSpPr>
      <dsp:spPr>
        <a:xfrm rot="1186030">
          <a:off x="2280210" y="3335893"/>
          <a:ext cx="978763" cy="36263"/>
        </a:xfrm>
        <a:custGeom>
          <a:avLst/>
          <a:gdLst/>
          <a:ahLst/>
          <a:cxnLst/>
          <a:rect l="0" t="0" r="0" b="0"/>
          <a:pathLst>
            <a:path>
              <a:moveTo>
                <a:pt x="0" y="18131"/>
              </a:moveTo>
              <a:lnTo>
                <a:pt x="978763" y="1813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45123" y="3329555"/>
        <a:ext cx="48938" cy="48938"/>
      </dsp:txXfrm>
    </dsp:sp>
    <dsp:sp modelId="{5388D0A6-5761-49A2-9496-147387F21C41}">
      <dsp:nvSpPr>
        <dsp:cNvPr id="0" name=""/>
        <dsp:cNvSpPr/>
      </dsp:nvSpPr>
      <dsp:spPr>
        <a:xfrm>
          <a:off x="3230137" y="2943852"/>
          <a:ext cx="2302724" cy="115136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Συμμετέχοντες/ουσες</a:t>
          </a:r>
          <a:endParaRPr lang="en-GB" sz="2400" kern="1200" dirty="0"/>
        </a:p>
      </dsp:txBody>
      <dsp:txXfrm>
        <a:off x="3263859" y="2977574"/>
        <a:ext cx="2235280" cy="1083918"/>
      </dsp:txXfrm>
    </dsp:sp>
    <dsp:sp modelId="{48EC3D16-48C2-46FA-B72A-85BAE06CAC55}">
      <dsp:nvSpPr>
        <dsp:cNvPr id="0" name=""/>
        <dsp:cNvSpPr/>
      </dsp:nvSpPr>
      <dsp:spPr>
        <a:xfrm>
          <a:off x="5532862" y="3501401"/>
          <a:ext cx="921089" cy="36263"/>
        </a:xfrm>
        <a:custGeom>
          <a:avLst/>
          <a:gdLst/>
          <a:ahLst/>
          <a:cxnLst/>
          <a:rect l="0" t="0" r="0" b="0"/>
          <a:pathLst>
            <a:path>
              <a:moveTo>
                <a:pt x="0" y="18131"/>
              </a:moveTo>
              <a:lnTo>
                <a:pt x="921089" y="1813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70379" y="3496506"/>
        <a:ext cx="46054" cy="46054"/>
      </dsp:txXfrm>
    </dsp:sp>
    <dsp:sp modelId="{03C6A34E-A88E-43FF-9607-1DDDABF2ACBC}">
      <dsp:nvSpPr>
        <dsp:cNvPr id="0" name=""/>
        <dsp:cNvSpPr/>
      </dsp:nvSpPr>
      <dsp:spPr>
        <a:xfrm>
          <a:off x="6453952" y="2943852"/>
          <a:ext cx="2302724" cy="11513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Δράστης/τρια – στόχος</a:t>
          </a:r>
        </a:p>
        <a:p>
          <a:pPr lvl="0" algn="ctr" defTabSz="622300">
            <a:lnSpc>
              <a:spcPct val="90000"/>
            </a:lnSpc>
            <a:spcBef>
              <a:spcPct val="0"/>
            </a:spcBef>
            <a:spcAft>
              <a:spcPct val="35000"/>
            </a:spcAft>
          </a:pPr>
          <a:r>
            <a:rPr lang="el-GR" sz="1400" kern="1200" dirty="0" smtClean="0"/>
            <a:t>Αισθανόμενος/η – φαινόμενο </a:t>
          </a:r>
        </a:p>
        <a:p>
          <a:pPr lvl="0" algn="ctr" defTabSz="622300">
            <a:lnSpc>
              <a:spcPct val="90000"/>
            </a:lnSpc>
            <a:spcBef>
              <a:spcPct val="0"/>
            </a:spcBef>
            <a:spcAft>
              <a:spcPct val="35000"/>
            </a:spcAft>
          </a:pPr>
          <a:r>
            <a:rPr lang="el-GR" sz="1400" kern="1200" dirty="0" smtClean="0"/>
            <a:t>Φορέας – χαρακτηριστικό</a:t>
          </a:r>
        </a:p>
        <a:p>
          <a:pPr lvl="0" algn="ctr" defTabSz="622300">
            <a:lnSpc>
              <a:spcPct val="90000"/>
            </a:lnSpc>
            <a:spcBef>
              <a:spcPct val="0"/>
            </a:spcBef>
            <a:spcAft>
              <a:spcPct val="35000"/>
            </a:spcAft>
          </a:pPr>
          <a:r>
            <a:rPr lang="el-GR" sz="1400" kern="1200" dirty="0" smtClean="0"/>
            <a:t>Λέγων/ουσα - λεγόμενο</a:t>
          </a:r>
          <a:endParaRPr lang="en-GB" sz="1400" kern="1200" dirty="0"/>
        </a:p>
      </dsp:txBody>
      <dsp:txXfrm>
        <a:off x="6487674" y="2977574"/>
        <a:ext cx="2235280" cy="1083918"/>
      </dsp:txXfrm>
    </dsp:sp>
    <dsp:sp modelId="{B8CDDFB2-28EC-4C6C-B89A-00B5A1EFF7CC}">
      <dsp:nvSpPr>
        <dsp:cNvPr id="0" name=""/>
        <dsp:cNvSpPr/>
      </dsp:nvSpPr>
      <dsp:spPr>
        <a:xfrm rot="3654187">
          <a:off x="1822530" y="3997926"/>
          <a:ext cx="1894124" cy="36263"/>
        </a:xfrm>
        <a:custGeom>
          <a:avLst/>
          <a:gdLst/>
          <a:ahLst/>
          <a:cxnLst/>
          <a:rect l="0" t="0" r="0" b="0"/>
          <a:pathLst>
            <a:path>
              <a:moveTo>
                <a:pt x="0" y="18131"/>
              </a:moveTo>
              <a:lnTo>
                <a:pt x="1894124" y="1813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2722239" y="3968705"/>
        <a:ext cx="94706" cy="94706"/>
      </dsp:txXfrm>
    </dsp:sp>
    <dsp:sp modelId="{309F8A74-BCD9-4CAD-8F0A-957EB2B7E58F}">
      <dsp:nvSpPr>
        <dsp:cNvPr id="0" name=""/>
        <dsp:cNvSpPr/>
      </dsp:nvSpPr>
      <dsp:spPr>
        <a:xfrm>
          <a:off x="3230137" y="4267918"/>
          <a:ext cx="2302724" cy="115136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Περιστάσεις </a:t>
          </a:r>
          <a:endParaRPr lang="en-GB" sz="2400" kern="1200" dirty="0"/>
        </a:p>
      </dsp:txBody>
      <dsp:txXfrm>
        <a:off x="3263859" y="4301640"/>
        <a:ext cx="2235280" cy="1083918"/>
      </dsp:txXfrm>
    </dsp:sp>
    <dsp:sp modelId="{CE14237B-10EB-46AF-8A0C-DA10D9136909}">
      <dsp:nvSpPr>
        <dsp:cNvPr id="0" name=""/>
        <dsp:cNvSpPr/>
      </dsp:nvSpPr>
      <dsp:spPr>
        <a:xfrm>
          <a:off x="5532862" y="4825468"/>
          <a:ext cx="921089" cy="36263"/>
        </a:xfrm>
        <a:custGeom>
          <a:avLst/>
          <a:gdLst/>
          <a:ahLst/>
          <a:cxnLst/>
          <a:rect l="0" t="0" r="0" b="0"/>
          <a:pathLst>
            <a:path>
              <a:moveTo>
                <a:pt x="0" y="18131"/>
              </a:moveTo>
              <a:lnTo>
                <a:pt x="921089" y="1813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70379" y="4820572"/>
        <a:ext cx="46054" cy="46054"/>
      </dsp:txXfrm>
    </dsp:sp>
    <dsp:sp modelId="{4CEB896C-305A-4E88-8751-14AD9766B2A8}">
      <dsp:nvSpPr>
        <dsp:cNvPr id="0" name=""/>
        <dsp:cNvSpPr/>
      </dsp:nvSpPr>
      <dsp:spPr>
        <a:xfrm>
          <a:off x="6453952" y="4267918"/>
          <a:ext cx="2302724" cy="11513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χρόνος, χώρος, ατιία, θέμα, οπτική γωνία</a:t>
          </a:r>
          <a:endParaRPr lang="en-GB" sz="2000" kern="1200" dirty="0"/>
        </a:p>
      </dsp:txBody>
      <dsp:txXfrm>
        <a:off x="6487674" y="4301640"/>
        <a:ext cx="2235280" cy="10839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BE470-2AEE-45FB-BD0D-03FBDDEADEF6}">
      <dsp:nvSpPr>
        <dsp:cNvPr id="0" name=""/>
        <dsp:cNvSpPr/>
      </dsp:nvSpPr>
      <dsp:spPr>
        <a:xfrm>
          <a:off x="393528" y="2055083"/>
          <a:ext cx="2422268" cy="1018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διαπροσωπική λειτουργία</a:t>
          </a:r>
          <a:endParaRPr lang="en-GB" sz="2400" kern="1200" dirty="0"/>
        </a:p>
      </dsp:txBody>
      <dsp:txXfrm>
        <a:off x="423372" y="2084927"/>
        <a:ext cx="2362580" cy="959253"/>
      </dsp:txXfrm>
    </dsp:sp>
    <dsp:sp modelId="{CCFF96FF-4F97-48F1-B824-324DFBC5040B}">
      <dsp:nvSpPr>
        <dsp:cNvPr id="0" name=""/>
        <dsp:cNvSpPr/>
      </dsp:nvSpPr>
      <dsp:spPr>
        <a:xfrm rot="17945813">
          <a:off x="2385235" y="1816143"/>
          <a:ext cx="1676277" cy="32092"/>
        </a:xfrm>
        <a:custGeom>
          <a:avLst/>
          <a:gdLst/>
          <a:ahLst/>
          <a:cxnLst/>
          <a:rect l="0" t="0" r="0" b="0"/>
          <a:pathLst>
            <a:path>
              <a:moveTo>
                <a:pt x="0" y="16046"/>
              </a:moveTo>
              <a:lnTo>
                <a:pt x="1676277" y="1604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3181467" y="1790282"/>
        <a:ext cx="83813" cy="83813"/>
      </dsp:txXfrm>
    </dsp:sp>
    <dsp:sp modelId="{AEC87486-0119-4960-A6BE-C8DEE2486469}">
      <dsp:nvSpPr>
        <dsp:cNvPr id="0" name=""/>
        <dsp:cNvSpPr/>
      </dsp:nvSpPr>
      <dsp:spPr>
        <a:xfrm>
          <a:off x="3630951" y="590354"/>
          <a:ext cx="2037883" cy="10189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Γλωσσικές</a:t>
          </a:r>
          <a:r>
            <a:rPr lang="el-GR" sz="2400" kern="1200" baseline="0" dirty="0" smtClean="0"/>
            <a:t> πράξεις</a:t>
          </a:r>
          <a:endParaRPr lang="en-GB" sz="2400" kern="1200" dirty="0"/>
        </a:p>
      </dsp:txBody>
      <dsp:txXfrm>
        <a:off x="3660795" y="620198"/>
        <a:ext cx="1978195" cy="959253"/>
      </dsp:txXfrm>
    </dsp:sp>
    <dsp:sp modelId="{ECA68C2B-10B3-4A3C-825D-2AD8C57691E0}">
      <dsp:nvSpPr>
        <dsp:cNvPr id="0" name=""/>
        <dsp:cNvSpPr/>
      </dsp:nvSpPr>
      <dsp:spPr>
        <a:xfrm rot="19457599">
          <a:off x="5574478" y="790833"/>
          <a:ext cx="1003864" cy="32092"/>
        </a:xfrm>
        <a:custGeom>
          <a:avLst/>
          <a:gdLst/>
          <a:ahLst/>
          <a:cxnLst/>
          <a:rect l="0" t="0" r="0" b="0"/>
          <a:pathLst>
            <a:path>
              <a:moveTo>
                <a:pt x="0" y="16046"/>
              </a:moveTo>
              <a:lnTo>
                <a:pt x="1003864" y="1604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51314" y="781783"/>
        <a:ext cx="50193" cy="50193"/>
      </dsp:txXfrm>
    </dsp:sp>
    <dsp:sp modelId="{3081BFEF-FFCD-4272-8627-28E21A6E1275}">
      <dsp:nvSpPr>
        <dsp:cNvPr id="0" name=""/>
        <dsp:cNvSpPr/>
      </dsp:nvSpPr>
      <dsp:spPr>
        <a:xfrm>
          <a:off x="6483987" y="4463"/>
          <a:ext cx="2037883" cy="10189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αποφαντικές</a:t>
          </a:r>
          <a:endParaRPr lang="en-GB" sz="2400" kern="1200" dirty="0"/>
        </a:p>
      </dsp:txBody>
      <dsp:txXfrm>
        <a:off x="6513831" y="34307"/>
        <a:ext cx="1978195" cy="959253"/>
      </dsp:txXfrm>
    </dsp:sp>
    <dsp:sp modelId="{37F01685-A0B0-4AEE-AA54-4DC9574DBCEC}">
      <dsp:nvSpPr>
        <dsp:cNvPr id="0" name=""/>
        <dsp:cNvSpPr/>
      </dsp:nvSpPr>
      <dsp:spPr>
        <a:xfrm rot="2142401">
          <a:off x="5574478" y="1376724"/>
          <a:ext cx="1003864" cy="32092"/>
        </a:xfrm>
        <a:custGeom>
          <a:avLst/>
          <a:gdLst/>
          <a:ahLst/>
          <a:cxnLst/>
          <a:rect l="0" t="0" r="0" b="0"/>
          <a:pathLst>
            <a:path>
              <a:moveTo>
                <a:pt x="0" y="16046"/>
              </a:moveTo>
              <a:lnTo>
                <a:pt x="1003864" y="1604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51314" y="1367674"/>
        <a:ext cx="50193" cy="50193"/>
      </dsp:txXfrm>
    </dsp:sp>
    <dsp:sp modelId="{EC924BFE-5603-4787-BB93-78AE66942027}">
      <dsp:nvSpPr>
        <dsp:cNvPr id="0" name=""/>
        <dsp:cNvSpPr/>
      </dsp:nvSpPr>
      <dsp:spPr>
        <a:xfrm>
          <a:off x="6483987" y="1176246"/>
          <a:ext cx="2037883" cy="10189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κατευθυντικές</a:t>
          </a:r>
          <a:endParaRPr lang="en-GB" sz="2400" kern="1200" dirty="0"/>
        </a:p>
      </dsp:txBody>
      <dsp:txXfrm>
        <a:off x="6513831" y="1206090"/>
        <a:ext cx="1978195" cy="959253"/>
      </dsp:txXfrm>
    </dsp:sp>
    <dsp:sp modelId="{EBA96B95-0E2E-4CFF-A535-478E8AD83BBF}">
      <dsp:nvSpPr>
        <dsp:cNvPr id="0" name=""/>
        <dsp:cNvSpPr/>
      </dsp:nvSpPr>
      <dsp:spPr>
        <a:xfrm rot="3654187">
          <a:off x="2385235" y="3280872"/>
          <a:ext cx="1676277" cy="32092"/>
        </a:xfrm>
        <a:custGeom>
          <a:avLst/>
          <a:gdLst/>
          <a:ahLst/>
          <a:cxnLst/>
          <a:rect l="0" t="0" r="0" b="0"/>
          <a:pathLst>
            <a:path>
              <a:moveTo>
                <a:pt x="0" y="16046"/>
              </a:moveTo>
              <a:lnTo>
                <a:pt x="1676277" y="1604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3181467" y="3255011"/>
        <a:ext cx="83813" cy="83813"/>
      </dsp:txXfrm>
    </dsp:sp>
    <dsp:sp modelId="{5388D0A6-5761-49A2-9496-147387F21C41}">
      <dsp:nvSpPr>
        <dsp:cNvPr id="0" name=""/>
        <dsp:cNvSpPr/>
      </dsp:nvSpPr>
      <dsp:spPr>
        <a:xfrm>
          <a:off x="3630951" y="3519812"/>
          <a:ext cx="2037883" cy="10189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Τροπικότητα</a:t>
          </a:r>
          <a:endParaRPr lang="en-GB" sz="2400" kern="1200" dirty="0"/>
        </a:p>
      </dsp:txBody>
      <dsp:txXfrm>
        <a:off x="3660795" y="3549656"/>
        <a:ext cx="1978195" cy="959253"/>
      </dsp:txXfrm>
    </dsp:sp>
    <dsp:sp modelId="{48EC3D16-48C2-46FA-B72A-85BAE06CAC55}">
      <dsp:nvSpPr>
        <dsp:cNvPr id="0" name=""/>
        <dsp:cNvSpPr/>
      </dsp:nvSpPr>
      <dsp:spPr>
        <a:xfrm rot="18289469">
          <a:off x="5362697" y="3427345"/>
          <a:ext cx="1427427" cy="32092"/>
        </a:xfrm>
        <a:custGeom>
          <a:avLst/>
          <a:gdLst/>
          <a:ahLst/>
          <a:cxnLst/>
          <a:rect l="0" t="0" r="0" b="0"/>
          <a:pathLst>
            <a:path>
              <a:moveTo>
                <a:pt x="0" y="16046"/>
              </a:moveTo>
              <a:lnTo>
                <a:pt x="1427427" y="1604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40725" y="3407705"/>
        <a:ext cx="71371" cy="71371"/>
      </dsp:txXfrm>
    </dsp:sp>
    <dsp:sp modelId="{03C6A34E-A88E-43FF-9607-1DDDABF2ACBC}">
      <dsp:nvSpPr>
        <dsp:cNvPr id="0" name=""/>
        <dsp:cNvSpPr/>
      </dsp:nvSpPr>
      <dsp:spPr>
        <a:xfrm>
          <a:off x="6483987" y="2348029"/>
          <a:ext cx="2037883" cy="10189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επιστημική</a:t>
          </a:r>
          <a:endParaRPr lang="en-GB" sz="2400" kern="1200" dirty="0"/>
        </a:p>
      </dsp:txBody>
      <dsp:txXfrm>
        <a:off x="6513831" y="2377873"/>
        <a:ext cx="1978195" cy="959253"/>
      </dsp:txXfrm>
    </dsp:sp>
    <dsp:sp modelId="{1C75C769-1F59-4D54-8DF1-DB14EC50B08A}">
      <dsp:nvSpPr>
        <dsp:cNvPr id="0" name=""/>
        <dsp:cNvSpPr/>
      </dsp:nvSpPr>
      <dsp:spPr>
        <a:xfrm>
          <a:off x="5668834" y="4013236"/>
          <a:ext cx="815153" cy="32092"/>
        </a:xfrm>
        <a:custGeom>
          <a:avLst/>
          <a:gdLst/>
          <a:ahLst/>
          <a:cxnLst/>
          <a:rect l="0" t="0" r="0" b="0"/>
          <a:pathLst>
            <a:path>
              <a:moveTo>
                <a:pt x="0" y="16046"/>
              </a:moveTo>
              <a:lnTo>
                <a:pt x="815153" y="1604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56032" y="4008904"/>
        <a:ext cx="40757" cy="40757"/>
      </dsp:txXfrm>
    </dsp:sp>
    <dsp:sp modelId="{B0B1B573-F599-43C9-9473-AC5896845209}">
      <dsp:nvSpPr>
        <dsp:cNvPr id="0" name=""/>
        <dsp:cNvSpPr/>
      </dsp:nvSpPr>
      <dsp:spPr>
        <a:xfrm>
          <a:off x="6483987" y="3519812"/>
          <a:ext cx="2037883" cy="10189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δεοντική</a:t>
          </a:r>
          <a:endParaRPr lang="en-GB" sz="2400" kern="1200" dirty="0"/>
        </a:p>
      </dsp:txBody>
      <dsp:txXfrm>
        <a:off x="6513831" y="3549656"/>
        <a:ext cx="1978195" cy="959253"/>
      </dsp:txXfrm>
    </dsp:sp>
    <dsp:sp modelId="{2DFA313F-291F-4371-9195-B138F21C064C}">
      <dsp:nvSpPr>
        <dsp:cNvPr id="0" name=""/>
        <dsp:cNvSpPr/>
      </dsp:nvSpPr>
      <dsp:spPr>
        <a:xfrm rot="3310531">
          <a:off x="5362697" y="4599128"/>
          <a:ext cx="1427427" cy="32092"/>
        </a:xfrm>
        <a:custGeom>
          <a:avLst/>
          <a:gdLst/>
          <a:ahLst/>
          <a:cxnLst/>
          <a:rect l="0" t="0" r="0" b="0"/>
          <a:pathLst>
            <a:path>
              <a:moveTo>
                <a:pt x="0" y="16046"/>
              </a:moveTo>
              <a:lnTo>
                <a:pt x="1427427" y="1604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40725" y="4579488"/>
        <a:ext cx="71371" cy="71371"/>
      </dsp:txXfrm>
    </dsp:sp>
    <dsp:sp modelId="{BDEBE2CD-FC91-47AA-B4EB-7CFC0D3F4F6D}">
      <dsp:nvSpPr>
        <dsp:cNvPr id="0" name=""/>
        <dsp:cNvSpPr/>
      </dsp:nvSpPr>
      <dsp:spPr>
        <a:xfrm>
          <a:off x="6483987" y="4691595"/>
          <a:ext cx="2037883" cy="10189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αξιολογική</a:t>
          </a:r>
          <a:r>
            <a:rPr lang="el-GR" sz="3100" kern="1200" dirty="0" smtClean="0"/>
            <a:t> </a:t>
          </a:r>
          <a:endParaRPr lang="en-GB" sz="3100" kern="1200" dirty="0"/>
        </a:p>
      </dsp:txBody>
      <dsp:txXfrm>
        <a:off x="6513831" y="4721439"/>
        <a:ext cx="1978195" cy="9592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C72B4-A21A-4128-85C7-0FB2D36D3F05}">
      <dsp:nvSpPr>
        <dsp:cNvPr id="0" name=""/>
        <dsp:cNvSpPr/>
      </dsp:nvSpPr>
      <dsp:spPr>
        <a:xfrm>
          <a:off x="0" y="1001760"/>
          <a:ext cx="64008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1B319D-7AB7-4931-B53B-C182FC02D11A}">
      <dsp:nvSpPr>
        <dsp:cNvPr id="0" name=""/>
        <dsp:cNvSpPr/>
      </dsp:nvSpPr>
      <dsp:spPr>
        <a:xfrm>
          <a:off x="320040" y="90385"/>
          <a:ext cx="4608569" cy="12656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1066800">
            <a:lnSpc>
              <a:spcPct val="90000"/>
            </a:lnSpc>
            <a:spcBef>
              <a:spcPct val="0"/>
            </a:spcBef>
            <a:spcAft>
              <a:spcPct val="35000"/>
            </a:spcAft>
          </a:pPr>
          <a:r>
            <a:rPr lang="el-GR" sz="2400" kern="1200" dirty="0" smtClean="0"/>
            <a:t>Περιεχόμενο/θέμα ενός συγκεκριμένου λόγου</a:t>
          </a:r>
          <a:endParaRPr lang="en-GB" sz="2400" kern="1200" dirty="0"/>
        </a:p>
      </dsp:txBody>
      <dsp:txXfrm>
        <a:off x="381822" y="152167"/>
        <a:ext cx="4485005" cy="1142050"/>
      </dsp:txXfrm>
    </dsp:sp>
    <dsp:sp modelId="{99782B51-47B0-40DA-A6C9-C45FB10BCF47}">
      <dsp:nvSpPr>
        <dsp:cNvPr id="0" name=""/>
        <dsp:cNvSpPr/>
      </dsp:nvSpPr>
      <dsp:spPr>
        <a:xfrm>
          <a:off x="0" y="2545556"/>
          <a:ext cx="6400800"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A24C6D-F4B9-437F-AD97-3569C6A385B8}">
      <dsp:nvSpPr>
        <dsp:cNvPr id="0" name=""/>
        <dsp:cNvSpPr/>
      </dsp:nvSpPr>
      <dsp:spPr>
        <a:xfrm>
          <a:off x="320040" y="1736160"/>
          <a:ext cx="4480560" cy="11636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1066800">
            <a:lnSpc>
              <a:spcPct val="90000"/>
            </a:lnSpc>
            <a:spcBef>
              <a:spcPct val="0"/>
            </a:spcBef>
            <a:spcAft>
              <a:spcPct val="35000"/>
            </a:spcAft>
          </a:pPr>
          <a:r>
            <a:rPr lang="el-GR" sz="2400" kern="1200" dirty="0" smtClean="0"/>
            <a:t>Στρατηγικές λόγου (</a:t>
          </a:r>
          <a:r>
            <a:rPr lang="en-GB" sz="2400" kern="1200" dirty="0" smtClean="0"/>
            <a:t>discursive strategies)</a:t>
          </a:r>
          <a:r>
            <a:rPr lang="el-GR" sz="2400" kern="1200" dirty="0" smtClean="0"/>
            <a:t> </a:t>
          </a:r>
          <a:endParaRPr lang="en-GB" sz="2400" kern="1200" dirty="0"/>
        </a:p>
      </dsp:txBody>
      <dsp:txXfrm>
        <a:off x="376844" y="1792964"/>
        <a:ext cx="4366952" cy="1050027"/>
      </dsp:txXfrm>
    </dsp:sp>
    <dsp:sp modelId="{2F20FADE-13CC-485A-8679-2476A40F036E}">
      <dsp:nvSpPr>
        <dsp:cNvPr id="0" name=""/>
        <dsp:cNvSpPr/>
      </dsp:nvSpPr>
      <dsp:spPr>
        <a:xfrm>
          <a:off x="0" y="3902214"/>
          <a:ext cx="6400800"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747530-3A09-460F-8D2F-ACD06BC55D5E}">
      <dsp:nvSpPr>
        <dsp:cNvPr id="0" name=""/>
        <dsp:cNvSpPr/>
      </dsp:nvSpPr>
      <dsp:spPr>
        <a:xfrm>
          <a:off x="320040" y="3279956"/>
          <a:ext cx="4480560" cy="9764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889000">
            <a:lnSpc>
              <a:spcPct val="90000"/>
            </a:lnSpc>
            <a:spcBef>
              <a:spcPct val="0"/>
            </a:spcBef>
            <a:spcAft>
              <a:spcPct val="35000"/>
            </a:spcAft>
          </a:pPr>
          <a:r>
            <a:rPr lang="el-GR" sz="2000" kern="1200" dirty="0" smtClean="0"/>
            <a:t>Γλωσσικά μέσα (</a:t>
          </a:r>
          <a:r>
            <a:rPr lang="en-GB" sz="2000" kern="1200" dirty="0" smtClean="0"/>
            <a:t>linguistic means) </a:t>
          </a:r>
          <a:r>
            <a:rPr lang="el-GR" sz="2000" kern="1200" dirty="0" smtClean="0"/>
            <a:t>και γλωσσικές πραγματώσεις (</a:t>
          </a:r>
          <a:r>
            <a:rPr lang="en-GB" sz="2000" kern="1200" dirty="0" smtClean="0"/>
            <a:t>linguistic realisations</a:t>
          </a:r>
          <a:endParaRPr lang="en-GB" sz="2000" kern="1200" dirty="0"/>
        </a:p>
      </dsp:txBody>
      <dsp:txXfrm>
        <a:off x="367709" y="3327625"/>
        <a:ext cx="4385222" cy="8811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C1C6-3B52-47EC-808E-5237FDD39682}">
      <dsp:nvSpPr>
        <dsp:cNvPr id="0" name=""/>
        <dsp:cNvSpPr/>
      </dsp:nvSpPr>
      <dsp:spPr>
        <a:xfrm>
          <a:off x="3467099" y="1450860"/>
          <a:ext cx="1894800" cy="657699"/>
        </a:xfrm>
        <a:custGeom>
          <a:avLst/>
          <a:gdLst/>
          <a:ahLst/>
          <a:cxnLst/>
          <a:rect l="0" t="0" r="0" b="0"/>
          <a:pathLst>
            <a:path>
              <a:moveTo>
                <a:pt x="0" y="0"/>
              </a:moveTo>
              <a:lnTo>
                <a:pt x="0" y="328849"/>
              </a:lnTo>
              <a:lnTo>
                <a:pt x="1894800" y="328849"/>
              </a:lnTo>
              <a:lnTo>
                <a:pt x="1894800" y="657699"/>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56389-5801-49A8-832B-B06E8F93604E}">
      <dsp:nvSpPr>
        <dsp:cNvPr id="0" name=""/>
        <dsp:cNvSpPr/>
      </dsp:nvSpPr>
      <dsp:spPr>
        <a:xfrm>
          <a:off x="1572299" y="1450860"/>
          <a:ext cx="1894800" cy="657699"/>
        </a:xfrm>
        <a:custGeom>
          <a:avLst/>
          <a:gdLst/>
          <a:ahLst/>
          <a:cxnLst/>
          <a:rect l="0" t="0" r="0" b="0"/>
          <a:pathLst>
            <a:path>
              <a:moveTo>
                <a:pt x="1894800" y="0"/>
              </a:moveTo>
              <a:lnTo>
                <a:pt x="1894800" y="328849"/>
              </a:lnTo>
              <a:lnTo>
                <a:pt x="0" y="328849"/>
              </a:lnTo>
              <a:lnTo>
                <a:pt x="0" y="657699"/>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313CD3-F3A1-43F8-A055-0013643FD3BB}">
      <dsp:nvSpPr>
        <dsp:cNvPr id="0" name=""/>
        <dsp:cNvSpPr/>
      </dsp:nvSpPr>
      <dsp:spPr>
        <a:xfrm>
          <a:off x="4672" y="440289"/>
          <a:ext cx="6924853" cy="1010570"/>
        </a:xfrm>
        <a:prstGeom prst="rect">
          <a:avLst/>
        </a:prstGeom>
        <a:gradFill rotWithShape="0">
          <a:gsLst>
            <a:gs pos="0">
              <a:schemeClr val="accent3">
                <a:hueOff val="0"/>
                <a:satOff val="0"/>
                <a:lumOff val="0"/>
                <a:alphaOff val="0"/>
                <a:tint val="60000"/>
                <a:satMod val="100000"/>
                <a:lumMod val="11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0" kern="1200" dirty="0"/>
            <a:t>Οι ρατσιστικές θέσεις παρεισφρέουν στα αντιρατσιστικά κείμενα μέσω δύο βασικών οδών: </a:t>
          </a:r>
        </a:p>
      </dsp:txBody>
      <dsp:txXfrm>
        <a:off x="4672" y="440289"/>
        <a:ext cx="6924853" cy="1010570"/>
      </dsp:txXfrm>
    </dsp:sp>
    <dsp:sp modelId="{D24152D2-2D3B-4DCE-802D-6B6250A9ACD8}">
      <dsp:nvSpPr>
        <dsp:cNvPr id="0" name=""/>
        <dsp:cNvSpPr/>
      </dsp:nvSpPr>
      <dsp:spPr>
        <a:xfrm>
          <a:off x="6348" y="2108559"/>
          <a:ext cx="3131901" cy="1565950"/>
        </a:xfrm>
        <a:prstGeom prst="rect">
          <a:avLst/>
        </a:prstGeom>
        <a:gradFill rotWithShape="0">
          <a:gsLst>
            <a:gs pos="0">
              <a:schemeClr val="accent5">
                <a:hueOff val="0"/>
                <a:satOff val="0"/>
                <a:lumOff val="0"/>
                <a:alphaOff val="0"/>
                <a:tint val="60000"/>
                <a:satMod val="100000"/>
                <a:lumMod val="110000"/>
              </a:schemeClr>
            </a:gs>
            <a:gs pos="100000">
              <a:schemeClr val="accent5">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l-GR" sz="4000" i="1" kern="1200" dirty="0" smtClean="0"/>
            <a:t>διάκριση</a:t>
          </a:r>
          <a:endParaRPr lang="el-GR" sz="4000" i="1" kern="1200" dirty="0"/>
        </a:p>
      </dsp:txBody>
      <dsp:txXfrm>
        <a:off x="6348" y="2108559"/>
        <a:ext cx="3131901" cy="1565950"/>
      </dsp:txXfrm>
    </dsp:sp>
    <dsp:sp modelId="{9E9E8011-79A3-4C4F-BA63-A9B24C11C92A}">
      <dsp:nvSpPr>
        <dsp:cNvPr id="0" name=""/>
        <dsp:cNvSpPr/>
      </dsp:nvSpPr>
      <dsp:spPr>
        <a:xfrm>
          <a:off x="3795949" y="2108559"/>
          <a:ext cx="3131901" cy="1565950"/>
        </a:xfrm>
        <a:prstGeom prst="rect">
          <a:avLst/>
        </a:prstGeom>
        <a:gradFill rotWithShape="0">
          <a:gsLst>
            <a:gs pos="0">
              <a:schemeClr val="accent5">
                <a:hueOff val="0"/>
                <a:satOff val="0"/>
                <a:lumOff val="0"/>
                <a:alphaOff val="0"/>
                <a:tint val="60000"/>
                <a:satMod val="100000"/>
                <a:lumMod val="110000"/>
              </a:schemeClr>
            </a:gs>
            <a:gs pos="100000">
              <a:schemeClr val="accent5">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l-GR" sz="4000" i="1" kern="1200" dirty="0" smtClean="0"/>
            <a:t>αφομοίωση</a:t>
          </a:r>
          <a:endParaRPr lang="en-US" sz="4000" i="1" kern="1200" dirty="0"/>
        </a:p>
      </dsp:txBody>
      <dsp:txXfrm>
        <a:off x="3795949" y="2108559"/>
        <a:ext cx="3131901" cy="15659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0AC5B-BC87-4CEA-B05D-AAEB4D723759}">
      <dsp:nvSpPr>
        <dsp:cNvPr id="0" name=""/>
        <dsp:cNvSpPr/>
      </dsp:nvSpPr>
      <dsp:spPr>
        <a:xfrm rot="10800000">
          <a:off x="451419" y="29773"/>
          <a:ext cx="7030176" cy="116657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427" tIns="121920" rIns="227584" bIns="121920" numCol="1" spcCol="1270" anchor="ctr" anchorCtr="0">
          <a:noAutofit/>
        </a:bodyPr>
        <a:lstStyle/>
        <a:p>
          <a:pPr lvl="0" algn="ctr" defTabSz="1422400">
            <a:lnSpc>
              <a:spcPct val="90000"/>
            </a:lnSpc>
            <a:spcBef>
              <a:spcPct val="0"/>
            </a:spcBef>
            <a:spcAft>
              <a:spcPct val="35000"/>
            </a:spcAft>
            <a:buFont typeface="+mj-lt"/>
            <a:buNone/>
          </a:pPr>
          <a:r>
            <a:rPr lang="en-US" sz="3200" b="1" i="1" kern="1200" dirty="0" smtClean="0">
              <a:latin typeface="Arial" panose="020B0604020202020204" pitchFamily="34" charset="0"/>
              <a:ea typeface="Calibri" panose="020F0502020204030204" pitchFamily="34" charset="0"/>
              <a:cs typeface="Arial" panose="020B0604020202020204" pitchFamily="34" charset="0"/>
            </a:rPr>
            <a:t>O/H </a:t>
          </a:r>
          <a:r>
            <a:rPr lang="el-GR" sz="3200" b="1" i="1" kern="1200" dirty="0" smtClean="0">
              <a:latin typeface="Arial" panose="020B0604020202020204" pitchFamily="34" charset="0"/>
              <a:ea typeface="Calibri" panose="020F0502020204030204" pitchFamily="34" charset="0"/>
              <a:cs typeface="Arial" panose="020B0604020202020204" pitchFamily="34" charset="0"/>
            </a:rPr>
            <a:t>Άλλος/η ως πρόβλημα</a:t>
          </a:r>
          <a:endParaRPr lang="el-GR" sz="3200" kern="1200" dirty="0"/>
        </a:p>
      </dsp:txBody>
      <dsp:txXfrm rot="10800000">
        <a:off x="743063" y="29773"/>
        <a:ext cx="6738532" cy="1166575"/>
      </dsp:txXfrm>
    </dsp:sp>
    <dsp:sp modelId="{1F42086A-EA91-468B-A57D-B4121A15AE32}">
      <dsp:nvSpPr>
        <dsp:cNvPr id="0" name=""/>
        <dsp:cNvSpPr/>
      </dsp:nvSpPr>
      <dsp:spPr>
        <a:xfrm>
          <a:off x="380995" y="76203"/>
          <a:ext cx="1166575" cy="1166575"/>
        </a:xfrm>
        <a:prstGeom prst="ellipse">
          <a:avLst/>
        </a:prstGeom>
        <a:blipFill rotWithShape="1">
          <a:blip xmlns:r="http://schemas.openxmlformats.org/officeDocument/2006/relationships" r:embed="rId1"/>
          <a:srcRect/>
          <a:stretch>
            <a:fillRect l="-29000" r="-2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119ED1-2967-4169-A0F8-99C39E41CA83}">
      <dsp:nvSpPr>
        <dsp:cNvPr id="0" name=""/>
        <dsp:cNvSpPr/>
      </dsp:nvSpPr>
      <dsp:spPr>
        <a:xfrm rot="10800000">
          <a:off x="471202" y="1544580"/>
          <a:ext cx="6990610" cy="1166575"/>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427" tIns="121920" rIns="227584" bIns="121920" numCol="1" spcCol="1270" anchor="ctr" anchorCtr="0">
          <a:noAutofit/>
        </a:bodyPr>
        <a:lstStyle/>
        <a:p>
          <a:pPr lvl="0" algn="ctr" defTabSz="1422400">
            <a:lnSpc>
              <a:spcPct val="90000"/>
            </a:lnSpc>
            <a:spcBef>
              <a:spcPct val="0"/>
            </a:spcBef>
            <a:spcAft>
              <a:spcPct val="35000"/>
            </a:spcAft>
            <a:buFont typeface="+mj-lt"/>
            <a:buNone/>
          </a:pPr>
          <a:r>
            <a:rPr lang="el-GR" sz="3200" b="1" i="1" kern="1200" dirty="0" smtClean="0">
              <a:latin typeface="Arial" panose="020B0604020202020204" pitchFamily="34" charset="0"/>
              <a:ea typeface="Calibri" panose="020F0502020204030204" pitchFamily="34" charset="0"/>
              <a:cs typeface="Arial" panose="020B0604020202020204" pitchFamily="34" charset="0"/>
            </a:rPr>
            <a:t>Ο/Η απομακρυσμένος/η Άλλος/η</a:t>
          </a:r>
          <a:endParaRPr lang="el-GR" sz="3200" kern="1200" dirty="0"/>
        </a:p>
      </dsp:txBody>
      <dsp:txXfrm rot="10800000">
        <a:off x="762846" y="1544580"/>
        <a:ext cx="6698966" cy="1166575"/>
      </dsp:txXfrm>
    </dsp:sp>
    <dsp:sp modelId="{64F3BC81-BA85-4CCB-8D0F-CB50D28A0140}">
      <dsp:nvSpPr>
        <dsp:cNvPr id="0" name=""/>
        <dsp:cNvSpPr/>
      </dsp:nvSpPr>
      <dsp:spPr>
        <a:xfrm>
          <a:off x="527622" y="1524002"/>
          <a:ext cx="1166575" cy="1166575"/>
        </a:xfrm>
        <a:prstGeom prst="ellipse">
          <a:avLst/>
        </a:prstGeom>
        <a:blipFill rotWithShape="1">
          <a:blip xmlns:r="http://schemas.openxmlformats.org/officeDocument/2006/relationships" r:embed="rId2"/>
          <a:srcRect/>
          <a:stretch>
            <a:fillRect l="-34000" r="-3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D9507A-D6E6-41AA-B73B-19F88C854640}">
      <dsp:nvSpPr>
        <dsp:cNvPr id="0" name=""/>
        <dsp:cNvSpPr/>
      </dsp:nvSpPr>
      <dsp:spPr>
        <a:xfrm rot="10800000">
          <a:off x="509290" y="3032253"/>
          <a:ext cx="6914433" cy="116657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427" tIns="121920" rIns="227584" bIns="121920" numCol="1" spcCol="1270" anchor="ctr" anchorCtr="0">
          <a:noAutofit/>
        </a:bodyPr>
        <a:lstStyle/>
        <a:p>
          <a:pPr lvl="0" algn="ctr" defTabSz="1422400">
            <a:lnSpc>
              <a:spcPct val="90000"/>
            </a:lnSpc>
            <a:spcBef>
              <a:spcPct val="0"/>
            </a:spcBef>
            <a:spcAft>
              <a:spcPct val="35000"/>
            </a:spcAft>
            <a:buFont typeface="+mj-lt"/>
            <a:buNone/>
          </a:pPr>
          <a:r>
            <a:rPr lang="el-GR" sz="3200" b="1" i="1" kern="1200" dirty="0" smtClean="0">
              <a:latin typeface="Arial" panose="020B0604020202020204" pitchFamily="34" charset="0"/>
              <a:ea typeface="Calibri" panose="020F0502020204030204" pitchFamily="34" charset="0"/>
              <a:cs typeface="Arial" panose="020B0604020202020204" pitchFamily="34" charset="0"/>
            </a:rPr>
            <a:t> Ο/Η παθητικός/ή Άλλος/η</a:t>
          </a:r>
          <a:endParaRPr lang="el-GR" sz="3200" kern="1200" dirty="0"/>
        </a:p>
      </dsp:txBody>
      <dsp:txXfrm rot="10800000">
        <a:off x="800934" y="3032253"/>
        <a:ext cx="6622789" cy="1166575"/>
      </dsp:txXfrm>
    </dsp:sp>
    <dsp:sp modelId="{35ED4F89-649A-4E2E-968E-C363F4B0E722}">
      <dsp:nvSpPr>
        <dsp:cNvPr id="0" name=""/>
        <dsp:cNvSpPr/>
      </dsp:nvSpPr>
      <dsp:spPr>
        <a:xfrm>
          <a:off x="609597" y="3032932"/>
          <a:ext cx="1166575" cy="1166575"/>
        </a:xfrm>
        <a:prstGeom prst="ellipse">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79651-AE45-441D-8837-A1C4A1884507}">
      <dsp:nvSpPr>
        <dsp:cNvPr id="0" name=""/>
        <dsp:cNvSpPr/>
      </dsp:nvSpPr>
      <dsp:spPr>
        <a:xfrm>
          <a:off x="-4850077" y="-748831"/>
          <a:ext cx="5819937" cy="5819937"/>
        </a:xfrm>
        <a:prstGeom prst="blockArc">
          <a:avLst>
            <a:gd name="adj1" fmla="val 18900000"/>
            <a:gd name="adj2" fmla="val 2700000"/>
            <a:gd name="adj3" fmla="val 371"/>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ECA138-7802-4BC1-BBB3-3D3E755D90F1}">
      <dsp:nvSpPr>
        <dsp:cNvPr id="0" name=""/>
        <dsp:cNvSpPr/>
      </dsp:nvSpPr>
      <dsp:spPr>
        <a:xfrm>
          <a:off x="794542" y="617480"/>
          <a:ext cx="5776546" cy="1234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113" tIns="99060" rIns="99060" bIns="99060" numCol="1" spcCol="1270" anchor="ctr" anchorCtr="0">
          <a:noAutofit/>
        </a:bodyPr>
        <a:lstStyle/>
        <a:p>
          <a:pPr lvl="0" algn="l" defTabSz="1733550">
            <a:lnSpc>
              <a:spcPct val="90000"/>
            </a:lnSpc>
            <a:spcBef>
              <a:spcPct val="0"/>
            </a:spcBef>
            <a:spcAft>
              <a:spcPct val="35000"/>
            </a:spcAft>
          </a:pPr>
          <a:r>
            <a:rPr lang="el-GR" sz="3900" b="1" i="1" kern="1200" smtClean="0"/>
            <a:t>Ασθενής αφομοίωση</a:t>
          </a:r>
          <a:endParaRPr lang="el-GR" sz="3900" b="1" i="1" kern="1200" dirty="0"/>
        </a:p>
      </dsp:txBody>
      <dsp:txXfrm>
        <a:off x="794542" y="617480"/>
        <a:ext cx="5776546" cy="1234787"/>
      </dsp:txXfrm>
    </dsp:sp>
    <dsp:sp modelId="{9F8E1BBC-BF66-4B4C-B7BA-26EDAF5A0386}">
      <dsp:nvSpPr>
        <dsp:cNvPr id="0" name=""/>
        <dsp:cNvSpPr/>
      </dsp:nvSpPr>
      <dsp:spPr>
        <a:xfrm>
          <a:off x="22800" y="463131"/>
          <a:ext cx="1543484" cy="1543484"/>
        </a:xfrm>
        <a:prstGeom prst="ellips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35319-9E31-4B03-BE7C-D63AB587D387}">
      <dsp:nvSpPr>
        <dsp:cNvPr id="0" name=""/>
        <dsp:cNvSpPr/>
      </dsp:nvSpPr>
      <dsp:spPr>
        <a:xfrm>
          <a:off x="794542" y="2470007"/>
          <a:ext cx="5776546" cy="12347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113" tIns="99060" rIns="99060" bIns="99060" numCol="1" spcCol="1270" anchor="ctr" anchorCtr="0">
          <a:noAutofit/>
        </a:bodyPr>
        <a:lstStyle/>
        <a:p>
          <a:pPr lvl="0" algn="l" defTabSz="1733550">
            <a:lnSpc>
              <a:spcPct val="90000"/>
            </a:lnSpc>
            <a:spcBef>
              <a:spcPct val="0"/>
            </a:spcBef>
            <a:spcAft>
              <a:spcPct val="35000"/>
            </a:spcAft>
          </a:pPr>
          <a:r>
            <a:rPr lang="el-GR" sz="3900" b="1" i="1" kern="1200" smtClean="0"/>
            <a:t>Ισχυρή αφομοίωση</a:t>
          </a:r>
          <a:endParaRPr lang="el-GR" sz="3900" b="1" i="1" kern="1200" dirty="0"/>
        </a:p>
      </dsp:txBody>
      <dsp:txXfrm>
        <a:off x="794542" y="2470007"/>
        <a:ext cx="5776546" cy="1234787"/>
      </dsp:txXfrm>
    </dsp:sp>
    <dsp:sp modelId="{367DA778-AD0B-43A3-A663-4C954D4F52D8}">
      <dsp:nvSpPr>
        <dsp:cNvPr id="0" name=""/>
        <dsp:cNvSpPr/>
      </dsp:nvSpPr>
      <dsp:spPr>
        <a:xfrm>
          <a:off x="22800" y="2315658"/>
          <a:ext cx="1543484" cy="1543484"/>
        </a:xfrm>
        <a:prstGeom prst="ellipse">
          <a:avLst/>
        </a:prstGeom>
        <a:blipFill rotWithShape="0">
          <a:blip xmlns:r="http://schemas.openxmlformats.org/officeDocument/2006/relationships" r:embed="rId1"/>
          <a:stretch>
            <a:fillRect/>
          </a:stretch>
        </a:blip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0BF8F-98F9-44D3-93A4-B5C86010E071}">
      <dsp:nvSpPr>
        <dsp:cNvPr id="0" name=""/>
        <dsp:cNvSpPr/>
      </dsp:nvSpPr>
      <dsp:spPr>
        <a:xfrm>
          <a:off x="0" y="0"/>
          <a:ext cx="6864858" cy="10287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Εντοπίζονται ρατσιστικές θέσεις σε αντιρατσιστικά κείμενα;</a:t>
          </a:r>
          <a:endParaRPr lang="en-GB" sz="2400" kern="1200" dirty="0"/>
        </a:p>
      </dsp:txBody>
      <dsp:txXfrm>
        <a:off x="30130" y="30130"/>
        <a:ext cx="5634451" cy="968440"/>
      </dsp:txXfrm>
    </dsp:sp>
    <dsp:sp modelId="{41D822D7-B685-4F8F-B971-AE8E8D5826D3}">
      <dsp:nvSpPr>
        <dsp:cNvPr id="0" name=""/>
        <dsp:cNvSpPr/>
      </dsp:nvSpPr>
      <dsp:spPr>
        <a:xfrm>
          <a:off x="512635" y="1171575"/>
          <a:ext cx="6864858" cy="10287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Ρατσισμός / έθνος-κράτος, αντιρατσισμός, ρευστός ρατσισμός</a:t>
          </a:r>
          <a:endParaRPr lang="en-GB" sz="2400" kern="1200" dirty="0"/>
        </a:p>
      </dsp:txBody>
      <dsp:txXfrm>
        <a:off x="542765" y="1201705"/>
        <a:ext cx="5623307" cy="968440"/>
      </dsp:txXfrm>
    </dsp:sp>
    <dsp:sp modelId="{AFE73C26-5D16-4E09-95AE-0EB39C2B203E}">
      <dsp:nvSpPr>
        <dsp:cNvPr id="0" name=""/>
        <dsp:cNvSpPr/>
      </dsp:nvSpPr>
      <dsp:spPr>
        <a:xfrm>
          <a:off x="1025270" y="2343150"/>
          <a:ext cx="6864858" cy="10287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Εξειδικευμένο </a:t>
          </a:r>
          <a:r>
            <a:rPr lang="en-GB" sz="2400" kern="1200" dirty="0" smtClean="0"/>
            <a:t>corpus</a:t>
          </a:r>
          <a:r>
            <a:rPr lang="el-GR" sz="2400" kern="1200" dirty="0" smtClean="0"/>
            <a:t> </a:t>
          </a:r>
          <a:r>
            <a:rPr lang="en-GB" sz="2400" kern="1200" dirty="0" smtClean="0"/>
            <a:t>Wiki Trace </a:t>
          </a:r>
          <a:endParaRPr lang="el-GR" sz="2400" kern="1200" dirty="0" smtClean="0"/>
        </a:p>
        <a:p>
          <a:pPr lvl="0" algn="l" defTabSz="1066800">
            <a:lnSpc>
              <a:spcPct val="90000"/>
            </a:lnSpc>
            <a:spcBef>
              <a:spcPct val="0"/>
            </a:spcBef>
            <a:spcAft>
              <a:spcPct val="35000"/>
            </a:spcAft>
          </a:pPr>
          <a:r>
            <a:rPr lang="en-GB" sz="2400" kern="1200" dirty="0" smtClean="0"/>
            <a:t>(830 </a:t>
          </a:r>
          <a:r>
            <a:rPr lang="el-GR" sz="2400" kern="1200" dirty="0" smtClean="0"/>
            <a:t>κείμενα, 500.000 λέξεις)</a:t>
          </a:r>
          <a:endParaRPr lang="en-GB" sz="2400" kern="1200" dirty="0"/>
        </a:p>
      </dsp:txBody>
      <dsp:txXfrm>
        <a:off x="1055400" y="2373280"/>
        <a:ext cx="5623307" cy="968439"/>
      </dsp:txXfrm>
    </dsp:sp>
    <dsp:sp modelId="{4603FAC2-0609-463D-8695-135EA8E2C82C}">
      <dsp:nvSpPr>
        <dsp:cNvPr id="0" name=""/>
        <dsp:cNvSpPr/>
      </dsp:nvSpPr>
      <dsp:spPr>
        <a:xfrm>
          <a:off x="1537906" y="3514725"/>
          <a:ext cx="6864858" cy="10287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Κριτική Ανάλυση Λόγου </a:t>
          </a:r>
        </a:p>
        <a:p>
          <a:pPr lvl="0" algn="l" defTabSz="1066800">
            <a:lnSpc>
              <a:spcPct val="90000"/>
            </a:lnSpc>
            <a:spcBef>
              <a:spcPct val="0"/>
            </a:spcBef>
            <a:spcAft>
              <a:spcPct val="35000"/>
            </a:spcAft>
          </a:pPr>
          <a:r>
            <a:rPr lang="en-GB" sz="2400" kern="1200" dirty="0" smtClean="0"/>
            <a:t>Halliday 1994, </a:t>
          </a:r>
          <a:r>
            <a:rPr lang="en-GB" sz="2400" kern="1200" dirty="0" err="1" smtClean="0"/>
            <a:t>Reisigl</a:t>
          </a:r>
          <a:r>
            <a:rPr lang="en-GB" sz="2400" kern="1200" dirty="0" smtClean="0"/>
            <a:t> &amp; </a:t>
          </a:r>
          <a:r>
            <a:rPr lang="en-GB" sz="2400" kern="1200" dirty="0" err="1" smtClean="0"/>
            <a:t>Wodak</a:t>
          </a:r>
          <a:r>
            <a:rPr lang="en-GB" sz="2400" kern="1200" dirty="0" smtClean="0"/>
            <a:t> 2001</a:t>
          </a:r>
          <a:r>
            <a:rPr lang="el-GR" sz="2400" kern="1200" dirty="0" smtClean="0"/>
            <a:t> </a:t>
          </a:r>
          <a:endParaRPr lang="en-GB" sz="2400" kern="1200" dirty="0"/>
        </a:p>
      </dsp:txBody>
      <dsp:txXfrm>
        <a:off x="1568036" y="3544855"/>
        <a:ext cx="5623307" cy="968439"/>
      </dsp:txXfrm>
    </dsp:sp>
    <dsp:sp modelId="{5AE2931B-5DB5-44B9-9CAA-C68A00EFF8B6}">
      <dsp:nvSpPr>
        <dsp:cNvPr id="0" name=""/>
        <dsp:cNvSpPr/>
      </dsp:nvSpPr>
      <dsp:spPr>
        <a:xfrm>
          <a:off x="2050541" y="4686300"/>
          <a:ext cx="6864858" cy="10287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Ανάλυση δεδομένων – ευρήματα </a:t>
          </a:r>
          <a:endParaRPr lang="en-GB" sz="2400" kern="1200" dirty="0"/>
        </a:p>
      </dsp:txBody>
      <dsp:txXfrm>
        <a:off x="2080671" y="4716430"/>
        <a:ext cx="5623307" cy="968439"/>
      </dsp:txXfrm>
    </dsp:sp>
    <dsp:sp modelId="{3A678602-772C-4EE9-A6A1-7F0570748E3E}">
      <dsp:nvSpPr>
        <dsp:cNvPr id="0" name=""/>
        <dsp:cNvSpPr/>
      </dsp:nvSpPr>
      <dsp:spPr>
        <a:xfrm>
          <a:off x="6196203" y="751522"/>
          <a:ext cx="668655" cy="66865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6346650" y="751522"/>
        <a:ext cx="367761" cy="503163"/>
      </dsp:txXfrm>
    </dsp:sp>
    <dsp:sp modelId="{1051A80A-7125-44DA-98BF-36514F6CC017}">
      <dsp:nvSpPr>
        <dsp:cNvPr id="0" name=""/>
        <dsp:cNvSpPr/>
      </dsp:nvSpPr>
      <dsp:spPr>
        <a:xfrm>
          <a:off x="6708838" y="1923097"/>
          <a:ext cx="668655" cy="66865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6859285" y="1923097"/>
        <a:ext cx="367761" cy="503163"/>
      </dsp:txXfrm>
    </dsp:sp>
    <dsp:sp modelId="{CD83765C-F9C9-4214-8BD3-A9FF82727234}">
      <dsp:nvSpPr>
        <dsp:cNvPr id="0" name=""/>
        <dsp:cNvSpPr/>
      </dsp:nvSpPr>
      <dsp:spPr>
        <a:xfrm>
          <a:off x="7221474" y="3077527"/>
          <a:ext cx="668655" cy="66865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7371921" y="3077527"/>
        <a:ext cx="367761" cy="503163"/>
      </dsp:txXfrm>
    </dsp:sp>
    <dsp:sp modelId="{BC995BB9-470D-4872-BBCF-D4F26AF2F6E0}">
      <dsp:nvSpPr>
        <dsp:cNvPr id="0" name=""/>
        <dsp:cNvSpPr/>
      </dsp:nvSpPr>
      <dsp:spPr>
        <a:xfrm>
          <a:off x="7734109" y="4260532"/>
          <a:ext cx="668655" cy="66865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7884556" y="4260532"/>
        <a:ext cx="367761" cy="503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3E955-F309-400E-8376-DFBE417C979D}">
      <dsp:nvSpPr>
        <dsp:cNvPr id="0" name=""/>
        <dsp:cNvSpPr/>
      </dsp:nvSpPr>
      <dsp:spPr>
        <a:xfrm>
          <a:off x="0" y="1974675"/>
          <a:ext cx="7772400"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1F9D7-D9BF-4B94-B7E7-0E11FB143EE9}">
      <dsp:nvSpPr>
        <dsp:cNvPr id="0" name=""/>
        <dsp:cNvSpPr/>
      </dsp:nvSpPr>
      <dsp:spPr>
        <a:xfrm>
          <a:off x="388240" y="118278"/>
          <a:ext cx="6405960" cy="20482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244600">
            <a:lnSpc>
              <a:spcPct val="90000"/>
            </a:lnSpc>
            <a:spcBef>
              <a:spcPct val="0"/>
            </a:spcBef>
            <a:spcAft>
              <a:spcPct val="35000"/>
            </a:spcAft>
          </a:pPr>
          <a:r>
            <a:rPr lang="el-GR" sz="2800" kern="1200" dirty="0" smtClean="0"/>
            <a:t>μικρο-επίπεδο: ποικίλες επικοινωνιακές και γλωσσικές επιλογές των παραγωγών κειμένων, ιδεολογικά φορτισμένες αναπαραστάσεις</a:t>
          </a:r>
          <a:endParaRPr lang="en-GB" sz="2800" kern="1200" dirty="0"/>
        </a:p>
      </dsp:txBody>
      <dsp:txXfrm>
        <a:off x="488229" y="218267"/>
        <a:ext cx="6205982" cy="1848298"/>
      </dsp:txXfrm>
    </dsp:sp>
    <dsp:sp modelId="{FF441D6E-AE90-4E2D-882F-9C1DB8BBCBA3}">
      <dsp:nvSpPr>
        <dsp:cNvPr id="0" name=""/>
        <dsp:cNvSpPr/>
      </dsp:nvSpPr>
      <dsp:spPr>
        <a:xfrm>
          <a:off x="0" y="3872121"/>
          <a:ext cx="777240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E638F-26AC-46DD-BB46-960D776B52FB}">
      <dsp:nvSpPr>
        <dsp:cNvPr id="0" name=""/>
        <dsp:cNvSpPr/>
      </dsp:nvSpPr>
      <dsp:spPr>
        <a:xfrm>
          <a:off x="388240" y="2372475"/>
          <a:ext cx="6599296" cy="16915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244600">
            <a:lnSpc>
              <a:spcPct val="90000"/>
            </a:lnSpc>
            <a:spcBef>
              <a:spcPct val="0"/>
            </a:spcBef>
            <a:spcAft>
              <a:spcPct val="35000"/>
            </a:spcAft>
          </a:pPr>
          <a:r>
            <a:rPr lang="el-GR" sz="2800" b="0" kern="1200" dirty="0" smtClean="0"/>
            <a:t>μακρο-επίπεδο: περιλαμβάνει τους Λόγους (Discourses), δηλαδή τις κυρίαρχες αξίες και τα στερεοτυπικά πρότυπα</a:t>
          </a:r>
          <a:endParaRPr lang="en-GB" sz="2800" b="0" kern="1200" dirty="0"/>
        </a:p>
      </dsp:txBody>
      <dsp:txXfrm>
        <a:off x="470813" y="2455048"/>
        <a:ext cx="6434150" cy="15263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BDF9B-20A1-4871-8E3E-478CF446D0F8}">
      <dsp:nvSpPr>
        <dsp:cNvPr id="0" name=""/>
        <dsp:cNvSpPr/>
      </dsp:nvSpPr>
      <dsp:spPr>
        <a:xfrm>
          <a:off x="0" y="1004415"/>
          <a:ext cx="8458200"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D9689-5532-420D-870D-4D4936794DB3}">
      <dsp:nvSpPr>
        <dsp:cNvPr id="0" name=""/>
        <dsp:cNvSpPr/>
      </dsp:nvSpPr>
      <dsp:spPr>
        <a:xfrm>
          <a:off x="422910" y="55937"/>
          <a:ext cx="5455192" cy="13322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l-GR" sz="2800" kern="1200" dirty="0" smtClean="0"/>
            <a:t>Ιδεοποιητική λειτουργία: αναπαράσταση του κόσμου</a:t>
          </a:r>
          <a:endParaRPr lang="en-GB" sz="2800" kern="1200" dirty="0" smtClean="0"/>
        </a:p>
        <a:p>
          <a:pPr lvl="0" algn="l" defTabSz="1244600">
            <a:lnSpc>
              <a:spcPct val="90000"/>
            </a:lnSpc>
            <a:spcBef>
              <a:spcPct val="0"/>
            </a:spcBef>
            <a:spcAft>
              <a:spcPct val="35000"/>
            </a:spcAft>
          </a:pPr>
          <a:r>
            <a:rPr lang="en-GB" sz="1800" kern="1200" dirty="0" smtClean="0"/>
            <a:t>experiential/ideational </a:t>
          </a:r>
          <a:endParaRPr lang="en-GB" sz="1800" kern="1200" dirty="0"/>
        </a:p>
      </dsp:txBody>
      <dsp:txXfrm>
        <a:off x="487944" y="120971"/>
        <a:ext cx="5325124" cy="1202170"/>
      </dsp:txXfrm>
    </dsp:sp>
    <dsp:sp modelId="{89ACD8E5-72F6-4E10-9CAA-1C25F19ED9E3}">
      <dsp:nvSpPr>
        <dsp:cNvPr id="0" name=""/>
        <dsp:cNvSpPr/>
      </dsp:nvSpPr>
      <dsp:spPr>
        <a:xfrm>
          <a:off x="0" y="2632460"/>
          <a:ext cx="8458200" cy="655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75C51A-F053-4590-B718-19AA9AAD0F76}">
      <dsp:nvSpPr>
        <dsp:cNvPr id="0" name=""/>
        <dsp:cNvSpPr/>
      </dsp:nvSpPr>
      <dsp:spPr>
        <a:xfrm>
          <a:off x="422910" y="1800015"/>
          <a:ext cx="5493973" cy="12162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l-GR" sz="2800" kern="1200" dirty="0" smtClean="0"/>
            <a:t>Διαπροσωπική λειτουργία: διαμόρφωση κοινωνικών ρόλων</a:t>
          </a:r>
          <a:r>
            <a:rPr lang="en-GB" sz="2800" kern="1200" dirty="0" smtClean="0"/>
            <a:t> </a:t>
          </a:r>
          <a:r>
            <a:rPr lang="en-GB" sz="1800" kern="1200" dirty="0" smtClean="0"/>
            <a:t>interpersonal</a:t>
          </a:r>
          <a:r>
            <a:rPr lang="el-GR" sz="2800" kern="1200" dirty="0" smtClean="0"/>
            <a:t> </a:t>
          </a:r>
          <a:endParaRPr lang="en-GB" sz="2800" kern="1200" dirty="0"/>
        </a:p>
      </dsp:txBody>
      <dsp:txXfrm>
        <a:off x="482280" y="1859385"/>
        <a:ext cx="5375233" cy="1097464"/>
      </dsp:txXfrm>
    </dsp:sp>
    <dsp:sp modelId="{A8107230-7479-4CC3-BF6E-166FDD1AC373}">
      <dsp:nvSpPr>
        <dsp:cNvPr id="0" name=""/>
        <dsp:cNvSpPr/>
      </dsp:nvSpPr>
      <dsp:spPr>
        <a:xfrm>
          <a:off x="0" y="5080062"/>
          <a:ext cx="8458200"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0EEAD-C474-4217-85CE-265146AD0104}">
      <dsp:nvSpPr>
        <dsp:cNvPr id="0" name=""/>
        <dsp:cNvSpPr/>
      </dsp:nvSpPr>
      <dsp:spPr>
        <a:xfrm>
          <a:off x="422910" y="3428060"/>
          <a:ext cx="5920799" cy="203576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endParaRPr lang="el-GR" sz="2800" kern="1200" dirty="0" smtClean="0"/>
        </a:p>
        <a:p>
          <a:pPr lvl="0" algn="l" defTabSz="1244600">
            <a:lnSpc>
              <a:spcPct val="90000"/>
            </a:lnSpc>
            <a:spcBef>
              <a:spcPct val="0"/>
            </a:spcBef>
            <a:spcAft>
              <a:spcPct val="35000"/>
            </a:spcAft>
          </a:pPr>
          <a:r>
            <a:rPr lang="el-GR" sz="2800" kern="1200" dirty="0" smtClean="0"/>
            <a:t>Κειμενική λειτουργία: </a:t>
          </a:r>
        </a:p>
        <a:p>
          <a:pPr lvl="0" algn="l" defTabSz="1244600">
            <a:lnSpc>
              <a:spcPct val="90000"/>
            </a:lnSpc>
            <a:spcBef>
              <a:spcPct val="0"/>
            </a:spcBef>
            <a:spcAft>
              <a:spcPct val="35000"/>
            </a:spcAft>
          </a:pPr>
          <a:r>
            <a:rPr lang="el-GR" sz="2800" kern="1200" dirty="0" smtClean="0"/>
            <a:t>σύνδεση γλωσσικών στοιχείων για συγκρότηση κειμένου, μήνυμα </a:t>
          </a:r>
          <a:r>
            <a:rPr lang="en-GB" sz="1800" kern="1200" dirty="0" smtClean="0"/>
            <a:t>textual</a:t>
          </a:r>
          <a:endParaRPr lang="en-GB" sz="1800" kern="1200" dirty="0"/>
        </a:p>
      </dsp:txBody>
      <dsp:txXfrm>
        <a:off x="522288" y="3527438"/>
        <a:ext cx="5722043" cy="18370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3FC36-51A4-471F-A7E3-7FC5F2D99344}">
      <dsp:nvSpPr>
        <dsp:cNvPr id="0" name=""/>
        <dsp:cNvSpPr/>
      </dsp:nvSpPr>
      <dsp:spPr>
        <a:xfrm>
          <a:off x="76190" y="41849"/>
          <a:ext cx="6799282" cy="15406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l-GR" sz="2900" kern="1200" dirty="0" smtClean="0"/>
            <a:t>λεξιλογικές επιλογές: πώς κατονομάζεται ο κόσμος</a:t>
          </a:r>
          <a:endParaRPr lang="en-GB" sz="2900" kern="1200" dirty="0"/>
        </a:p>
      </dsp:txBody>
      <dsp:txXfrm>
        <a:off x="151396" y="117055"/>
        <a:ext cx="6648870" cy="1390191"/>
      </dsp:txXfrm>
    </dsp:sp>
    <dsp:sp modelId="{36A77659-4592-4D17-A901-832991C15795}">
      <dsp:nvSpPr>
        <dsp:cNvPr id="0" name=""/>
        <dsp:cNvSpPr/>
      </dsp:nvSpPr>
      <dsp:spPr>
        <a:xfrm>
          <a:off x="0" y="1582453"/>
          <a:ext cx="6951663"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715"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l-GR" sz="2300" i="1" kern="1200" dirty="0" smtClean="0"/>
            <a:t>λαθρομετανάστης/τρια </a:t>
          </a:r>
          <a:r>
            <a:rPr lang="en-GB" sz="2300" i="1" kern="1200" dirty="0" smtClean="0"/>
            <a:t>vs </a:t>
          </a:r>
          <a:r>
            <a:rPr lang="el-GR" sz="2300" i="1" kern="1200" dirty="0" smtClean="0"/>
            <a:t>μετανάστης/τρια</a:t>
          </a:r>
          <a:endParaRPr lang="en-GB" sz="2300" i="1" kern="1200" dirty="0"/>
        </a:p>
      </dsp:txBody>
      <dsp:txXfrm>
        <a:off x="0" y="1582453"/>
        <a:ext cx="6951663" cy="480240"/>
      </dsp:txXfrm>
    </dsp:sp>
    <dsp:sp modelId="{06C58C5D-30E5-4057-ACF6-43A3CFA6A606}">
      <dsp:nvSpPr>
        <dsp:cNvPr id="0" name=""/>
        <dsp:cNvSpPr/>
      </dsp:nvSpPr>
      <dsp:spPr>
        <a:xfrm>
          <a:off x="0" y="2009953"/>
          <a:ext cx="6951663" cy="19594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l-GR" sz="2900" b="0" kern="1200" dirty="0" smtClean="0">
              <a:sym typeface="Wingdings" panose="05000000000000000000" pitchFamily="2" charset="2"/>
            </a:rPr>
            <a:t>σημασιο-συντακτικές επιλογές: αναπαράσταση της αιτιότητας ενός γεγονότος  ποιος/α παρουσιάζεται ως υπαίτιος/α για μία πράξη</a:t>
          </a:r>
          <a:endParaRPr lang="en-GB" sz="2900" b="0" kern="1200" dirty="0"/>
        </a:p>
      </dsp:txBody>
      <dsp:txXfrm>
        <a:off x="95653" y="2105606"/>
        <a:ext cx="6760357" cy="17681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4B46B-2735-459C-80FC-A0A0521223F5}">
      <dsp:nvSpPr>
        <dsp:cNvPr id="0" name=""/>
        <dsp:cNvSpPr/>
      </dsp:nvSpPr>
      <dsp:spPr>
        <a:xfrm>
          <a:off x="0" y="1365150"/>
          <a:ext cx="73914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ABD45-21B4-405B-BF86-698946FC4BD9}">
      <dsp:nvSpPr>
        <dsp:cNvPr id="0" name=""/>
        <dsp:cNvSpPr/>
      </dsp:nvSpPr>
      <dsp:spPr>
        <a:xfrm>
          <a:off x="360547" y="12991"/>
          <a:ext cx="7030181" cy="15292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lvl="0" algn="l" defTabSz="1066800">
            <a:lnSpc>
              <a:spcPct val="90000"/>
            </a:lnSpc>
            <a:spcBef>
              <a:spcPct val="0"/>
            </a:spcBef>
            <a:spcAft>
              <a:spcPct val="35000"/>
            </a:spcAft>
          </a:pPr>
          <a:r>
            <a:rPr lang="el-GR" sz="2400" u="sng" kern="1200" dirty="0" smtClean="0"/>
            <a:t>διαδικασίες </a:t>
          </a:r>
          <a:r>
            <a:rPr lang="el-GR" sz="2400" kern="1200" dirty="0" smtClean="0"/>
            <a:t>(</a:t>
          </a:r>
          <a:r>
            <a:rPr lang="en-GB" sz="2400" kern="1200" dirty="0" smtClean="0"/>
            <a:t>processes): </a:t>
          </a:r>
          <a:r>
            <a:rPr lang="el-GR" sz="2400" kern="1200" dirty="0" smtClean="0"/>
            <a:t>πράξεις που πραγματώνονται σε λεξικογραμματικό επίπεδο μέσω ρημάτων και ουσιαστικοποιήσεων</a:t>
          </a:r>
          <a:endParaRPr lang="en-GB" sz="2400" kern="1200" dirty="0"/>
        </a:p>
      </dsp:txBody>
      <dsp:txXfrm>
        <a:off x="435200" y="87644"/>
        <a:ext cx="6880875" cy="1379972"/>
      </dsp:txXfrm>
    </dsp:sp>
    <dsp:sp modelId="{BF161E67-5D7D-4D39-8F0A-9F78236B1E3B}">
      <dsp:nvSpPr>
        <dsp:cNvPr id="0" name=""/>
        <dsp:cNvSpPr/>
      </dsp:nvSpPr>
      <dsp:spPr>
        <a:xfrm>
          <a:off x="0" y="3045472"/>
          <a:ext cx="7391400"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1BBDDE-6AC8-4C3F-B96D-54945B7EF3EA}">
      <dsp:nvSpPr>
        <dsp:cNvPr id="0" name=""/>
        <dsp:cNvSpPr/>
      </dsp:nvSpPr>
      <dsp:spPr>
        <a:xfrm>
          <a:off x="351524" y="1732350"/>
          <a:ext cx="7037374" cy="14902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lvl="0" algn="l" defTabSz="1066800">
            <a:lnSpc>
              <a:spcPct val="90000"/>
            </a:lnSpc>
            <a:spcBef>
              <a:spcPct val="0"/>
            </a:spcBef>
            <a:spcAft>
              <a:spcPct val="35000"/>
            </a:spcAft>
          </a:pPr>
          <a:r>
            <a:rPr lang="el-GR" sz="2400" u="sng" kern="1200" dirty="0" smtClean="0"/>
            <a:t>συμμετέχοντες/ουσες</a:t>
          </a:r>
          <a:r>
            <a:rPr lang="el-GR" sz="2400" kern="1200" dirty="0" smtClean="0"/>
            <a:t> (participants): οντότητες που εμπλέκονται στις πράξεις και πραγματώνονται μέσω ουσιαστικών</a:t>
          </a:r>
          <a:endParaRPr lang="en-GB" sz="2400" kern="1200" dirty="0"/>
        </a:p>
      </dsp:txBody>
      <dsp:txXfrm>
        <a:off x="424272" y="1805098"/>
        <a:ext cx="6891878" cy="1344745"/>
      </dsp:txXfrm>
    </dsp:sp>
    <dsp:sp modelId="{9FC12069-B38F-47A5-ACEF-D0291AF64FD5}">
      <dsp:nvSpPr>
        <dsp:cNvPr id="0" name=""/>
        <dsp:cNvSpPr/>
      </dsp:nvSpPr>
      <dsp:spPr>
        <a:xfrm>
          <a:off x="0" y="4485208"/>
          <a:ext cx="7391400" cy="30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5B061-6C44-474B-A0C8-47774AB17256}">
      <dsp:nvSpPr>
        <dsp:cNvPr id="0" name=""/>
        <dsp:cNvSpPr/>
      </dsp:nvSpPr>
      <dsp:spPr>
        <a:xfrm>
          <a:off x="355855" y="3412672"/>
          <a:ext cx="7033853" cy="1249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lvl="0" algn="l" defTabSz="889000">
            <a:lnSpc>
              <a:spcPct val="90000"/>
            </a:lnSpc>
            <a:spcBef>
              <a:spcPct val="0"/>
            </a:spcBef>
            <a:spcAft>
              <a:spcPct val="35000"/>
            </a:spcAft>
          </a:pPr>
          <a:r>
            <a:rPr lang="el-GR" sz="2000" u="sng" kern="1200" dirty="0" smtClean="0"/>
            <a:t>περιστάσεις (circumstances</a:t>
          </a:r>
          <a:r>
            <a:rPr lang="el-GR" sz="2000" kern="1200" dirty="0" smtClean="0"/>
            <a:t>): συνθήκες όπου επιτελούνται οι διαδικασίες π.χ. χρόνου, τόπου, τρόπου κ.λπ. και πραγματώνονται μέσω επιρρηματικών προσδιορισμών </a:t>
          </a:r>
          <a:endParaRPr lang="en-GB" sz="2000" kern="1200" dirty="0"/>
        </a:p>
      </dsp:txBody>
      <dsp:txXfrm>
        <a:off x="416858" y="3473675"/>
        <a:ext cx="6911847" cy="1127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C67ED-89C8-476C-B7BC-A9C9D51824F0}">
      <dsp:nvSpPr>
        <dsp:cNvPr id="0" name=""/>
        <dsp:cNvSpPr/>
      </dsp:nvSpPr>
      <dsp:spPr>
        <a:xfrm>
          <a:off x="0" y="3275229"/>
          <a:ext cx="7872412" cy="15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A6FAE-52DF-41C2-BAC8-D3C092B411DF}">
      <dsp:nvSpPr>
        <dsp:cNvPr id="0" name=""/>
        <dsp:cNvSpPr/>
      </dsp:nvSpPr>
      <dsp:spPr>
        <a:xfrm>
          <a:off x="275585" y="80993"/>
          <a:ext cx="7495347" cy="31913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291" tIns="0" rIns="208291" bIns="0" numCol="1" spcCol="1270" anchor="ctr" anchorCtr="0">
          <a:noAutofit/>
        </a:bodyPr>
        <a:lstStyle/>
        <a:p>
          <a:pPr lvl="0" algn="l" defTabSz="1066800">
            <a:lnSpc>
              <a:spcPct val="90000"/>
            </a:lnSpc>
            <a:spcBef>
              <a:spcPct val="0"/>
            </a:spcBef>
            <a:spcAft>
              <a:spcPct val="35000"/>
            </a:spcAft>
          </a:pPr>
          <a:r>
            <a:rPr lang="el-GR" sz="2400" u="sng" kern="1200" dirty="0" smtClean="0"/>
            <a:t>οι αποφαντικές (assertive) πράξεις</a:t>
          </a:r>
          <a:r>
            <a:rPr lang="el-GR" sz="2400" kern="1200" dirty="0" smtClean="0"/>
            <a:t>, μέσω των οποίων δηλώνουμε, πληροφορούμε, ανακοινώνουμε κάτι </a:t>
          </a:r>
        </a:p>
        <a:p>
          <a:pPr lvl="0" algn="l" defTabSz="1066800">
            <a:lnSpc>
              <a:spcPct val="90000"/>
            </a:lnSpc>
            <a:spcBef>
              <a:spcPct val="0"/>
            </a:spcBef>
            <a:spcAft>
              <a:spcPct val="35000"/>
            </a:spcAft>
          </a:pPr>
          <a:r>
            <a:rPr lang="el-GR" sz="2400" kern="1200" dirty="0" smtClean="0"/>
            <a:t>π.χ. </a:t>
          </a:r>
          <a:r>
            <a:rPr lang="el-GR" sz="2400" i="1" kern="1200" dirty="0" smtClean="0"/>
            <a:t>Σας ενημερώνω ότι ο Ζακ είναι νεκρός ή Ο Ζακ δολοφονηθηκε. </a:t>
          </a:r>
        </a:p>
        <a:p>
          <a:pPr lvl="0" algn="l" defTabSz="1066800">
            <a:lnSpc>
              <a:spcPct val="90000"/>
            </a:lnSpc>
            <a:spcBef>
              <a:spcPct val="0"/>
            </a:spcBef>
            <a:spcAft>
              <a:spcPct val="35000"/>
            </a:spcAft>
          </a:pPr>
          <a:r>
            <a:rPr lang="el-GR" sz="2400" kern="1200" dirty="0" smtClean="0"/>
            <a:t>χρήση της οριστικής έγκλισης και όσα δηλώνονται παρουσιάζονται ως γενικές, μη αμφισβητήσιμες αλήθειες.</a:t>
          </a:r>
          <a:endParaRPr lang="en-GB" sz="2400" kern="1200" dirty="0"/>
        </a:p>
      </dsp:txBody>
      <dsp:txXfrm>
        <a:off x="431374" y="236782"/>
        <a:ext cx="7183769" cy="28797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2CEA7-3613-42FB-B58B-8834A01B25B4}">
      <dsp:nvSpPr>
        <dsp:cNvPr id="0" name=""/>
        <dsp:cNvSpPr/>
      </dsp:nvSpPr>
      <dsp:spPr>
        <a:xfrm>
          <a:off x="0" y="2158376"/>
          <a:ext cx="8534400" cy="1338882"/>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37AB-6174-453E-98B2-66108E6156AD}">
      <dsp:nvSpPr>
        <dsp:cNvPr id="0" name=""/>
        <dsp:cNvSpPr/>
      </dsp:nvSpPr>
      <dsp:spPr>
        <a:xfrm>
          <a:off x="426720" y="304804"/>
          <a:ext cx="7921510" cy="27982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1066800">
            <a:lnSpc>
              <a:spcPct val="90000"/>
            </a:lnSpc>
            <a:spcBef>
              <a:spcPct val="0"/>
            </a:spcBef>
            <a:spcAft>
              <a:spcPct val="35000"/>
            </a:spcAft>
          </a:pPr>
          <a:r>
            <a:rPr lang="el-GR" sz="2400" u="sng" kern="1200" dirty="0" smtClean="0"/>
            <a:t>οι κατευθυντικές (directive) πράξεις</a:t>
          </a:r>
          <a:r>
            <a:rPr lang="el-GR" sz="2400" kern="1200" dirty="0" smtClean="0"/>
            <a:t>, μέσω των οποίων ζητάμε κάτι από τους/τις αποδέκτες/τριες, π.χ. προτείνουμε, συμβουλεύουμε, διατάζουμε </a:t>
          </a:r>
        </a:p>
        <a:p>
          <a:pPr lvl="0" algn="l" defTabSz="1066800">
            <a:lnSpc>
              <a:spcPct val="90000"/>
            </a:lnSpc>
            <a:spcBef>
              <a:spcPct val="0"/>
            </a:spcBef>
            <a:spcAft>
              <a:spcPct val="35000"/>
            </a:spcAft>
          </a:pPr>
          <a:r>
            <a:rPr lang="el-GR" sz="2400" kern="1200" dirty="0" smtClean="0"/>
            <a:t>Συνήθως, γίνεται χρήση της υποτακτικής ή προστακτικής έγκλισης</a:t>
          </a:r>
        </a:p>
        <a:p>
          <a:pPr lvl="0" algn="l" defTabSz="1066800">
            <a:lnSpc>
              <a:spcPct val="90000"/>
            </a:lnSpc>
            <a:spcBef>
              <a:spcPct val="0"/>
            </a:spcBef>
            <a:spcAft>
              <a:spcPct val="35000"/>
            </a:spcAft>
          </a:pPr>
          <a:r>
            <a:rPr lang="el-GR" sz="2400" kern="1200" dirty="0" smtClean="0"/>
            <a:t>π.χ. </a:t>
          </a:r>
          <a:r>
            <a:rPr lang="el-GR" sz="2400" i="1" kern="1200" dirty="0" smtClean="0"/>
            <a:t>Ας/Να διαμαρτυρηθούμε για τη δολοφονία του Ζακ</a:t>
          </a:r>
          <a:r>
            <a:rPr lang="el-GR" sz="2400" kern="1200" dirty="0" smtClean="0"/>
            <a:t>.</a:t>
          </a:r>
          <a:endParaRPr lang="en-GB" sz="2400" kern="1200" dirty="0"/>
        </a:p>
      </dsp:txBody>
      <dsp:txXfrm>
        <a:off x="563317" y="441401"/>
        <a:ext cx="7648316" cy="2525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C8CFC-C542-4A98-B41F-DE095A81B3C6}">
      <dsp:nvSpPr>
        <dsp:cNvPr id="0" name=""/>
        <dsp:cNvSpPr/>
      </dsp:nvSpPr>
      <dsp:spPr>
        <a:xfrm>
          <a:off x="0" y="1379717"/>
          <a:ext cx="7848600"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FB2F7-B943-478B-AFA7-1CCE64BB052C}">
      <dsp:nvSpPr>
        <dsp:cNvPr id="0" name=""/>
        <dsp:cNvSpPr/>
      </dsp:nvSpPr>
      <dsp:spPr>
        <a:xfrm>
          <a:off x="392046" y="92878"/>
          <a:ext cx="5979889" cy="1478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1066800">
            <a:lnSpc>
              <a:spcPct val="90000"/>
            </a:lnSpc>
            <a:spcBef>
              <a:spcPct val="0"/>
            </a:spcBef>
            <a:spcAft>
              <a:spcPct val="35000"/>
            </a:spcAft>
          </a:pPr>
          <a:r>
            <a:rPr lang="el-GR" sz="2400" u="sng" kern="1200" dirty="0" smtClean="0"/>
            <a:t>επιστημική τροπικότητα</a:t>
          </a:r>
          <a:r>
            <a:rPr lang="el-GR" sz="2400" kern="1200" dirty="0" smtClean="0"/>
            <a:t>:  βαθμός βεβαιότητας/αμφιβολίας π.χ. </a:t>
          </a:r>
          <a:r>
            <a:rPr lang="el-GR" sz="2400" i="1" kern="1200" dirty="0" smtClean="0"/>
            <a:t>Ο Ζακ σίγουρα δολοφονήθηκε</a:t>
          </a:r>
          <a:r>
            <a:rPr lang="el-GR" sz="2400" kern="1200" dirty="0" smtClean="0"/>
            <a:t>.</a:t>
          </a:r>
          <a:endParaRPr lang="en-GB" sz="2400" kern="1200" dirty="0"/>
        </a:p>
      </dsp:txBody>
      <dsp:txXfrm>
        <a:off x="464231" y="165063"/>
        <a:ext cx="5835519" cy="1334349"/>
      </dsp:txXfrm>
    </dsp:sp>
    <dsp:sp modelId="{A9BDD349-AED4-499F-822D-8EE317D395C2}">
      <dsp:nvSpPr>
        <dsp:cNvPr id="0" name=""/>
        <dsp:cNvSpPr/>
      </dsp:nvSpPr>
      <dsp:spPr>
        <a:xfrm>
          <a:off x="0" y="3033249"/>
          <a:ext cx="784860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61123-F169-4B8D-9568-30D3BF9B7539}">
      <dsp:nvSpPr>
        <dsp:cNvPr id="0" name=""/>
        <dsp:cNvSpPr/>
      </dsp:nvSpPr>
      <dsp:spPr>
        <a:xfrm>
          <a:off x="392046" y="1777517"/>
          <a:ext cx="5876537" cy="144761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1066800">
            <a:lnSpc>
              <a:spcPct val="90000"/>
            </a:lnSpc>
            <a:spcBef>
              <a:spcPct val="0"/>
            </a:spcBef>
            <a:spcAft>
              <a:spcPct val="35000"/>
            </a:spcAft>
          </a:pPr>
          <a:r>
            <a:rPr lang="el-GR" sz="2400" u="sng" kern="1200" dirty="0" smtClean="0"/>
            <a:t>δεοντική τροπικότητα:</a:t>
          </a:r>
          <a:r>
            <a:rPr lang="el-GR" sz="2400" kern="1200" dirty="0" smtClean="0"/>
            <a:t> η (μη) επιτακτικότητα με την οποία λέγεται κάτι, π.χ. </a:t>
          </a:r>
          <a:r>
            <a:rPr lang="el-GR" sz="2400" i="1" kern="1200" dirty="0" smtClean="0"/>
            <a:t>Ο δολοφόνος του Ζακ πρέπει να καταδικαστεί.</a:t>
          </a:r>
          <a:endParaRPr lang="en-GB" sz="2400" i="1" kern="1200" dirty="0"/>
        </a:p>
      </dsp:txBody>
      <dsp:txXfrm>
        <a:off x="462713" y="1848184"/>
        <a:ext cx="5735203" cy="1306277"/>
      </dsp:txXfrm>
    </dsp:sp>
    <dsp:sp modelId="{8BA5DD1D-03BF-4B5D-9FD9-7D248AE72397}">
      <dsp:nvSpPr>
        <dsp:cNvPr id="0" name=""/>
        <dsp:cNvSpPr/>
      </dsp:nvSpPr>
      <dsp:spPr>
        <a:xfrm>
          <a:off x="0" y="4532521"/>
          <a:ext cx="7848600" cy="32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25697-BBA8-4D5D-A270-0B17DE7BDDC5}">
      <dsp:nvSpPr>
        <dsp:cNvPr id="0" name=""/>
        <dsp:cNvSpPr/>
      </dsp:nvSpPr>
      <dsp:spPr>
        <a:xfrm>
          <a:off x="392046" y="3431049"/>
          <a:ext cx="5838666" cy="12933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889000">
            <a:lnSpc>
              <a:spcPct val="90000"/>
            </a:lnSpc>
            <a:spcBef>
              <a:spcPct val="0"/>
            </a:spcBef>
            <a:spcAft>
              <a:spcPct val="35000"/>
            </a:spcAft>
          </a:pPr>
          <a:r>
            <a:rPr lang="el-GR" sz="2000" u="sng" kern="1200" dirty="0" smtClean="0"/>
            <a:t>αξιολογική τροπικότητα</a:t>
          </a:r>
          <a:r>
            <a:rPr lang="el-GR" sz="2000" kern="1200" dirty="0" smtClean="0"/>
            <a:t>: συναισθηματική φόρτιση του/της παραγωγού του κειμένου, π.χ. </a:t>
          </a:r>
          <a:r>
            <a:rPr lang="el-GR" sz="2000" i="1" kern="1200" dirty="0" smtClean="0"/>
            <a:t>Είναι εγκληματικό που ο κοσμηματοπώλης κυκλοφορεί ελεύθερος. </a:t>
          </a:r>
          <a:endParaRPr lang="en-GB" sz="2000" i="1" kern="1200" dirty="0"/>
        </a:p>
      </dsp:txBody>
      <dsp:txXfrm>
        <a:off x="455182" y="3494185"/>
        <a:ext cx="5712394" cy="116707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B4E95-FD91-4EAA-ABE2-D1241029483D}" type="datetimeFigureOut">
              <a:rPr lang="en-GB" smtClean="0"/>
              <a:t>16/11/2022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25A87-11A9-4748-9746-47282E363A2B}" type="slidenum">
              <a:rPr lang="en-GB" smtClean="0"/>
              <a:t>‹#›</a:t>
            </a:fld>
            <a:endParaRPr lang="en-GB"/>
          </a:p>
        </p:txBody>
      </p:sp>
    </p:spTree>
    <p:extLst>
      <p:ext uri="{BB962C8B-B14F-4D97-AF65-F5344CB8AC3E}">
        <p14:creationId xmlns:p14="http://schemas.microsoft.com/office/powerpoint/2010/main" val="217821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designed this template so that each member of the project team has a set of slides with its own theme. Members, here’s how you add a new slide to just your set: </a:t>
            </a:r>
          </a:p>
          <a:p>
            <a:r>
              <a:rPr lang="en-US" dirty="0" smtClean="0"/>
              <a:t/>
            </a:r>
            <a:br>
              <a:rPr lang="en-US" dirty="0" smtClean="0"/>
            </a:br>
            <a:r>
              <a:rPr lang="en-US" dirty="0" smtClean="0"/>
              <a:t>Mark where you want to add the slide: Select an existing one in the Thumbnails pane, click the New Slide button, then choose a layout. The new slide gets the same theme as the other slides in your set. </a:t>
            </a:r>
          </a:p>
          <a:p>
            <a:endParaRPr lang="en-US" dirty="0" smtClean="0"/>
          </a:p>
          <a:p>
            <a:r>
              <a:rPr lang="en-US" dirty="0" smtClean="0"/>
              <a:t>Careful! Don’t annoy your fellow presenters by accidentally changing their themes. That can happen if you choose a different theme from the Design tab, which changes all of the slides in the presentation to that look. </a:t>
            </a:r>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solidFill>
                  <a:prstClr val="black"/>
                </a:solidFill>
              </a:rPr>
              <a:pPr/>
              <a:t>1</a:t>
            </a:fld>
            <a:endParaRPr lang="en-US">
              <a:solidFill>
                <a:prstClr val="black"/>
              </a:solidFill>
            </a:endParaRPr>
          </a:p>
        </p:txBody>
      </p:sp>
      <p:sp>
        <p:nvSpPr>
          <p:cNvPr id="7" name="Slide Image Placeholder 6"/>
          <p:cNvSpPr>
            <a:spLocks noGrp="1" noRot="1" noChangeAspect="1"/>
          </p:cNvSpPr>
          <p:nvPr>
            <p:ph type="sldImg"/>
          </p:nvPr>
        </p:nvSpPr>
        <p:spPr>
          <a:xfrm>
            <a:off x="1143000" y="685800"/>
            <a:ext cx="4572000" cy="3429000"/>
          </a:xfrm>
        </p:spPr>
      </p:sp>
    </p:spTree>
    <p:extLst>
      <p:ext uri="{BB962C8B-B14F-4D97-AF65-F5344CB8AC3E}">
        <p14:creationId xmlns:p14="http://schemas.microsoft.com/office/powerpoint/2010/main" val="85461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A25A87-11A9-4748-9746-47282E363A2B}" type="slidenum">
              <a:rPr lang="en-GB" smtClean="0"/>
              <a:t>2</a:t>
            </a:fld>
            <a:endParaRPr lang="en-GB"/>
          </a:p>
        </p:txBody>
      </p:sp>
    </p:spTree>
    <p:extLst>
      <p:ext uri="{BB962C8B-B14F-4D97-AF65-F5344CB8AC3E}">
        <p14:creationId xmlns:p14="http://schemas.microsoft.com/office/powerpoint/2010/main" val="204991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A25A87-11A9-4748-9746-47282E363A2B}" type="slidenum">
              <a:rPr lang="en-GB" smtClean="0"/>
              <a:t>3</a:t>
            </a:fld>
            <a:endParaRPr lang="en-GB"/>
          </a:p>
        </p:txBody>
      </p:sp>
    </p:spTree>
    <p:extLst>
      <p:ext uri="{BB962C8B-B14F-4D97-AF65-F5344CB8AC3E}">
        <p14:creationId xmlns:p14="http://schemas.microsoft.com/office/powerpoint/2010/main" val="2049914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solidFill>
                  <a:prstClr val="white">
                    <a:tint val="75000"/>
                  </a:prstClr>
                </a:solidFill>
              </a:rPr>
              <a:pPr/>
              <a:t>11/16/2022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809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solidFill>
                  <a:prstClr val="white">
                    <a:tint val="75000"/>
                  </a:prstClr>
                </a:solidFill>
              </a:rPr>
              <a:pPr/>
              <a:t>11/16/2022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11310"/>
            <a:ext cx="865613"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823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solidFill>
                  <a:prstClr val="white">
                    <a:tint val="75000"/>
                  </a:prstClr>
                </a:solidFill>
              </a:rPr>
              <a:pPr/>
              <a:t>11/16/2022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11616"/>
            <a:ext cx="865613"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2758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solidFill>
                  <a:prstClr val="white">
                    <a:tint val="75000"/>
                  </a:prstClr>
                </a:solidFill>
              </a:rPr>
              <a:pPr/>
              <a:t>11/16/2022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7200" dirty="0">
                <a:solidFill>
                  <a:prstClr val="white"/>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7200" dirty="0">
                <a:solidFill>
                  <a:prstClr val="white"/>
                </a:solidFill>
                <a:effectLst/>
              </a:rPr>
              <a:t>”</a:t>
            </a:r>
          </a:p>
        </p:txBody>
      </p:sp>
    </p:spTree>
    <p:extLst>
      <p:ext uri="{BB962C8B-B14F-4D97-AF65-F5344CB8AC3E}">
        <p14:creationId xmlns:p14="http://schemas.microsoft.com/office/powerpoint/2010/main" val="24938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solidFill>
                  <a:prstClr val="white">
                    <a:tint val="75000"/>
                  </a:prstClr>
                </a:solidFill>
              </a:rPr>
              <a:pPr/>
              <a:t>11/16/2022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107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solidFill>
                  <a:prstClr val="white">
                    <a:tint val="75000"/>
                  </a:prstClr>
                </a:solidFill>
              </a:rPr>
              <a:pPr/>
              <a:t>11/16/2022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9595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solidFill>
                  <a:prstClr val="white">
                    <a:tint val="75000"/>
                  </a:prstClr>
                </a:solidFill>
              </a:rPr>
              <a:pPr/>
              <a:t>11/16/2022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2930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tint val="75000"/>
                  </a:prstClr>
                </a:solidFill>
              </a:rPr>
              <a:pPr/>
              <a:t>11/16/2022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660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6178E61D-D431-422C-9764-11DAFE33AB63}" type="datetimeFigureOut">
              <a:rPr lang="en-US" smtClean="0">
                <a:solidFill>
                  <a:prstClr val="white">
                    <a:tint val="75000"/>
                  </a:prstClr>
                </a:solidFill>
              </a:rPr>
              <a:pPr/>
              <a:t>11/16/2022</a:t>
            </a:fld>
            <a:endParaRPr lang="en-US" dirty="0">
              <a:solidFill>
                <a:prstClr val="white">
                  <a:tint val="75000"/>
                </a:prstClr>
              </a:solidFill>
            </a:endParaRPr>
          </a:p>
        </p:txBody>
      </p:sp>
      <p:sp>
        <p:nvSpPr>
          <p:cNvPr id="5" name="Footer Placeholder 4"/>
          <p:cNvSpPr>
            <a:spLocks noGrp="1"/>
          </p:cNvSpPr>
          <p:nvPr>
            <p:ph type="ftr" sz="quarter" idx="11"/>
          </p:nvPr>
        </p:nvSpPr>
        <p:spPr>
          <a:xfrm>
            <a:off x="510241" y="5936189"/>
            <a:ext cx="4595104"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409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11/16/2022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4082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tint val="75000"/>
                  </a:prstClr>
                </a:solidFill>
              </a:rPr>
              <a:pPr/>
              <a:t>11/16/2022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47092" y="2869896"/>
            <a:ext cx="865613"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388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tint val="75000"/>
                  </a:prstClr>
                </a:solidFill>
              </a:rPr>
              <a:pPr/>
              <a:t>11/16/2022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653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tint val="75000"/>
                  </a:prstClr>
                </a:solidFill>
              </a:rPr>
              <a:pPr/>
              <a:t>11/16/2022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97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tint val="75000"/>
                  </a:prstClr>
                </a:solidFill>
              </a:rPr>
              <a:pPr/>
              <a:t>11/16/2022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904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solidFill>
                  <a:prstClr val="white">
                    <a:tint val="75000"/>
                  </a:prstClr>
                </a:solidFill>
              </a:rPr>
              <a:pPr/>
              <a:t>11/16/2022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6833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tint val="75000"/>
                  </a:prstClr>
                </a:solidFill>
              </a:rPr>
              <a:pPr/>
              <a:t>11/16/2022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19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tint val="75000"/>
                  </a:prstClr>
                </a:solidFill>
              </a:rPr>
              <a:pPr/>
              <a:t>11/16/2022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654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9D6E9DEC-419B-4CC5-A080-3B06BD5A8291}" type="datetimeFigureOut">
              <a:rPr lang="en-US" smtClean="0">
                <a:solidFill>
                  <a:prstClr val="white">
                    <a:tint val="75000"/>
                  </a:prstClr>
                </a:solidFill>
              </a:rPr>
              <a:pPr defTabSz="457200"/>
              <a:t>11/16/2022</a:t>
            </a:fld>
            <a:endParaRPr lang="en-US" dirty="0">
              <a:solidFill>
                <a:prstClr val="white">
                  <a:tint val="75000"/>
                </a:prstClr>
              </a:solidFill>
            </a:endParaRPr>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5308991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2733709"/>
            <a:ext cx="6465942" cy="1373070"/>
          </a:xfrm>
        </p:spPr>
        <p:txBody>
          <a:bodyPr/>
          <a:lstStyle/>
          <a:p>
            <a:r>
              <a:rPr lang="el-GR" sz="3200" dirty="0" smtClean="0"/>
              <a:t>Κριτικά εργαλεία ανίχνευσης </a:t>
            </a:r>
            <a:br>
              <a:rPr lang="el-GR" sz="3200" dirty="0" smtClean="0"/>
            </a:br>
            <a:r>
              <a:rPr lang="el-GR" sz="3200" dirty="0" smtClean="0"/>
              <a:t>του ρατσισμού </a:t>
            </a:r>
            <a:br>
              <a:rPr lang="el-GR" sz="3200" dirty="0" smtClean="0"/>
            </a:br>
            <a:r>
              <a:rPr lang="el-GR" sz="3200" dirty="0" smtClean="0"/>
              <a:t>στον αντιρατσιστικό λόγο </a:t>
            </a:r>
            <a:endParaRPr lang="en-US" sz="3200" dirty="0"/>
          </a:p>
        </p:txBody>
      </p:sp>
      <p:sp>
        <p:nvSpPr>
          <p:cNvPr id="3" name="Subtitle 2"/>
          <p:cNvSpPr>
            <a:spLocks noGrp="1"/>
          </p:cNvSpPr>
          <p:nvPr>
            <p:ph type="subTitle" idx="1"/>
          </p:nvPr>
        </p:nvSpPr>
        <p:spPr>
          <a:xfrm>
            <a:off x="510241" y="4394040"/>
            <a:ext cx="6423959" cy="1397160"/>
          </a:xfrm>
        </p:spPr>
        <p:txBody>
          <a:bodyPr>
            <a:normAutofit/>
          </a:bodyPr>
          <a:lstStyle/>
          <a:p>
            <a:pPr>
              <a:lnSpc>
                <a:spcPct val="100000"/>
              </a:lnSpc>
              <a:spcBef>
                <a:spcPts val="0"/>
              </a:spcBef>
            </a:pPr>
            <a:r>
              <a:rPr lang="el-GR" dirty="0" smtClean="0"/>
              <a:t>Ράνια Καραχάλιου, Επίκουρη Καθηγήτρια Εφαρμοσμένης Γλωσσολογίας </a:t>
            </a:r>
          </a:p>
          <a:p>
            <a:pPr>
              <a:lnSpc>
                <a:spcPct val="100000"/>
              </a:lnSpc>
              <a:spcBef>
                <a:spcPts val="0"/>
              </a:spcBef>
            </a:pPr>
            <a:r>
              <a:rPr lang="el-GR" dirty="0" smtClean="0"/>
              <a:t>Πανεπιστήμιο Ιωαννίνων</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87878"/>
            <a:ext cx="2063496" cy="96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096" y="152400"/>
            <a:ext cx="2036064" cy="73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236" y="1033272"/>
            <a:ext cx="1278636" cy="68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77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1333488"/>
              </p:ext>
            </p:extLst>
          </p:nvPr>
        </p:nvGraphicFramePr>
        <p:xfrm>
          <a:off x="381000" y="685800"/>
          <a:ext cx="8458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33400" y="762000"/>
            <a:ext cx="7848600" cy="37338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810000" y="1810512"/>
            <a:ext cx="3505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a:t>
            </a:r>
            <a:r>
              <a:rPr lang="el-GR" dirty="0" smtClean="0"/>
              <a:t>ύστημα μεταβιβαστικότητας</a:t>
            </a:r>
            <a:endParaRPr lang="en-GB" dirty="0"/>
          </a:p>
        </p:txBody>
      </p:sp>
      <p:sp>
        <p:nvSpPr>
          <p:cNvPr id="5" name="Rectangle 4"/>
          <p:cNvSpPr/>
          <p:nvPr/>
        </p:nvSpPr>
        <p:spPr>
          <a:xfrm>
            <a:off x="3927348" y="3657600"/>
            <a:ext cx="342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σύστημα της διάθεσης</a:t>
            </a:r>
            <a:endParaRPr lang="en-GB" dirty="0"/>
          </a:p>
        </p:txBody>
      </p:sp>
      <p:sp>
        <p:nvSpPr>
          <p:cNvPr id="6" name="Rectangle 5"/>
          <p:cNvSpPr/>
          <p:nvPr/>
        </p:nvSpPr>
        <p:spPr>
          <a:xfrm>
            <a:off x="4114800" y="5943600"/>
            <a:ext cx="3505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a:t>
            </a:r>
            <a:r>
              <a:rPr lang="el-GR" dirty="0" smtClean="0"/>
              <a:t>ύστημα θέματος-ρήματος</a:t>
            </a:r>
            <a:endParaRPr lang="en-GB" dirty="0"/>
          </a:p>
        </p:txBody>
      </p:sp>
    </p:spTree>
    <p:extLst>
      <p:ext uri="{BB962C8B-B14F-4D97-AF65-F5344CB8AC3E}">
        <p14:creationId xmlns:p14="http://schemas.microsoft.com/office/powerpoint/2010/main" val="331529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Ιδεοποιητική λειτουργία</a:t>
            </a:r>
            <a:endParaRPr lang="en-GB" dirty="0"/>
          </a:p>
        </p:txBody>
      </p:sp>
      <p:graphicFrame>
        <p:nvGraphicFramePr>
          <p:cNvPr id="6" name="Diagram 5"/>
          <p:cNvGraphicFramePr/>
          <p:nvPr>
            <p:extLst>
              <p:ext uri="{D42A27DB-BD31-4B8C-83A1-F6EECF244321}">
                <p14:modId xmlns:p14="http://schemas.microsoft.com/office/powerpoint/2010/main" val="1551544742"/>
              </p:ext>
            </p:extLst>
          </p:nvPr>
        </p:nvGraphicFramePr>
        <p:xfrm>
          <a:off x="762000" y="2104845"/>
          <a:ext cx="695166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210056" y="6172200"/>
            <a:ext cx="6400800" cy="50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ο/η μετανάστης/τρια πνίγηκε </a:t>
            </a:r>
            <a:endParaRPr lang="en-GB" dirty="0"/>
          </a:p>
        </p:txBody>
      </p:sp>
    </p:spTree>
    <p:extLst>
      <p:ext uri="{BB962C8B-B14F-4D97-AF65-F5344CB8AC3E}">
        <p14:creationId xmlns:p14="http://schemas.microsoft.com/office/powerpoint/2010/main" val="14003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315200" cy="685799"/>
          </a:xfrm>
        </p:spPr>
        <p:txBody>
          <a:bodyPr>
            <a:normAutofit/>
          </a:bodyPr>
          <a:lstStyle/>
          <a:p>
            <a:r>
              <a:rPr lang="el-GR" dirty="0" smtClean="0"/>
              <a:t>Ιδεοποιητική λειτουργία </a:t>
            </a:r>
            <a:endParaRPr lang="en-US" dirty="0"/>
          </a:p>
        </p:txBody>
      </p:sp>
      <p:sp>
        <p:nvSpPr>
          <p:cNvPr id="3" name="Content Placeholder 2"/>
          <p:cNvSpPr>
            <a:spLocks noGrp="1"/>
          </p:cNvSpPr>
          <p:nvPr>
            <p:ph idx="1"/>
          </p:nvPr>
        </p:nvSpPr>
        <p:spPr>
          <a:xfrm>
            <a:off x="152400" y="2133607"/>
            <a:ext cx="8077200" cy="4190993"/>
          </a:xfrm>
        </p:spPr>
        <p:txBody>
          <a:bodyPr/>
          <a:lstStyle/>
          <a:p>
            <a:pPr marL="45720" indent="0">
              <a:buNone/>
            </a:pPr>
            <a:endParaRPr lang="el-GR" b="1" dirty="0" smtClean="0"/>
          </a:p>
          <a:p>
            <a:pPr marL="45720" indent="0">
              <a:buNone/>
            </a:pPr>
            <a:r>
              <a:rPr lang="el-GR" b="1" dirty="0" smtClean="0"/>
              <a:t>κατασκευή νοήματος</a:t>
            </a:r>
            <a:endParaRPr lang="el-GR" b="1" dirty="0"/>
          </a:p>
          <a:p>
            <a:r>
              <a:rPr lang="el-GR" b="1" u="sng" dirty="0" smtClean="0">
                <a:uFill>
                  <a:solidFill>
                    <a:schemeClr val="accent2">
                      <a:lumMod val="60000"/>
                      <a:lumOff val="40000"/>
                    </a:schemeClr>
                  </a:solidFill>
                </a:uFill>
              </a:rPr>
              <a:t>διαδικασίες </a:t>
            </a:r>
            <a:r>
              <a:rPr lang="el-GR" b="1" dirty="0"/>
              <a:t>(</a:t>
            </a:r>
            <a:r>
              <a:rPr lang="el-GR" b="1" dirty="0" smtClean="0"/>
              <a:t>processes) </a:t>
            </a:r>
            <a:r>
              <a:rPr lang="el-GR" b="1" dirty="0" smtClean="0">
                <a:sym typeface="Wingdings" panose="05000000000000000000" pitchFamily="2" charset="2"/>
              </a:rPr>
              <a:t> </a:t>
            </a:r>
            <a:r>
              <a:rPr lang="el-GR" b="1" dirty="0" smtClean="0"/>
              <a:t>ρηματικά σύνολα </a:t>
            </a:r>
            <a:endParaRPr lang="el-GR" b="1" dirty="0"/>
          </a:p>
          <a:p>
            <a:r>
              <a:rPr lang="el-GR" b="1" u="sng" dirty="0">
                <a:uFill>
                  <a:solidFill>
                    <a:schemeClr val="accent2">
                      <a:lumMod val="60000"/>
                      <a:lumOff val="40000"/>
                    </a:schemeClr>
                  </a:solidFill>
                </a:uFill>
              </a:rPr>
              <a:t>σ</a:t>
            </a:r>
            <a:r>
              <a:rPr lang="el-GR" b="1" u="sng" dirty="0" smtClean="0">
                <a:uFill>
                  <a:solidFill>
                    <a:schemeClr val="accent2">
                      <a:lumMod val="60000"/>
                      <a:lumOff val="40000"/>
                    </a:schemeClr>
                  </a:solidFill>
                </a:uFill>
              </a:rPr>
              <a:t>υμμετέχοντες/χουσες</a:t>
            </a:r>
            <a:r>
              <a:rPr lang="el-GR" b="1" dirty="0" smtClean="0"/>
              <a:t> </a:t>
            </a:r>
            <a:r>
              <a:rPr lang="el-GR" b="1" dirty="0"/>
              <a:t>(participants) </a:t>
            </a:r>
            <a:r>
              <a:rPr lang="el-GR" b="1" dirty="0" smtClean="0">
                <a:sym typeface="Wingdings" panose="05000000000000000000" pitchFamily="2" charset="2"/>
              </a:rPr>
              <a:t> </a:t>
            </a:r>
            <a:r>
              <a:rPr lang="el-GR" b="1" dirty="0" smtClean="0"/>
              <a:t>ονοματικά σύνολα</a:t>
            </a:r>
          </a:p>
          <a:p>
            <a:r>
              <a:rPr lang="el-GR" b="1" u="sng" dirty="0" smtClean="0">
                <a:uFill>
                  <a:solidFill>
                    <a:schemeClr val="accent2">
                      <a:lumMod val="60000"/>
                      <a:lumOff val="40000"/>
                    </a:schemeClr>
                  </a:solidFill>
                </a:uFill>
              </a:rPr>
              <a:t>περιστάσεις</a:t>
            </a:r>
            <a:r>
              <a:rPr lang="el-GR" b="1" dirty="0" smtClean="0"/>
              <a:t> </a:t>
            </a:r>
            <a:r>
              <a:rPr lang="el-GR" b="1" dirty="0" smtClean="0">
                <a:sym typeface="Wingdings" panose="05000000000000000000" pitchFamily="2" charset="2"/>
              </a:rPr>
              <a:t> </a:t>
            </a:r>
            <a:r>
              <a:rPr lang="el-GR" b="1" dirty="0" smtClean="0"/>
              <a:t>επιρρηματικοί τύποι </a:t>
            </a:r>
            <a:r>
              <a:rPr lang="el-GR" b="1" dirty="0"/>
              <a:t>ή </a:t>
            </a:r>
            <a:r>
              <a:rPr lang="el-GR" b="1" dirty="0" smtClean="0"/>
              <a:t>προθετικά σύνολα</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76800"/>
            <a:ext cx="2263513"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02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Ιδεοποιητική λειτουργία</a:t>
            </a:r>
            <a:endParaRPr lang="en-GB" dirty="0"/>
          </a:p>
        </p:txBody>
      </p:sp>
      <p:graphicFrame>
        <p:nvGraphicFramePr>
          <p:cNvPr id="4" name="Diagram 3"/>
          <p:cNvGraphicFramePr/>
          <p:nvPr>
            <p:extLst>
              <p:ext uri="{D42A27DB-BD31-4B8C-83A1-F6EECF244321}">
                <p14:modId xmlns:p14="http://schemas.microsoft.com/office/powerpoint/2010/main" val="450308682"/>
              </p:ext>
            </p:extLst>
          </p:nvPr>
        </p:nvGraphicFramePr>
        <p:xfrm>
          <a:off x="685800" y="1828800"/>
          <a:ext cx="7391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0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48434394"/>
              </p:ext>
            </p:extLst>
          </p:nvPr>
        </p:nvGraphicFramePr>
        <p:xfrm>
          <a:off x="152399" y="838198"/>
          <a:ext cx="8686800" cy="5106207"/>
        </p:xfrm>
        <a:graphic>
          <a:graphicData uri="http://schemas.openxmlformats.org/drawingml/2006/table">
            <a:tbl>
              <a:tblPr firstRow="1" bandRow="1">
                <a:tableStyleId>{F5AB1C69-6EDB-4FF4-983F-18BD219EF322}</a:tableStyleId>
              </a:tblPr>
              <a:tblGrid>
                <a:gridCol w="1828801"/>
                <a:gridCol w="2286526"/>
                <a:gridCol w="2399773"/>
                <a:gridCol w="2171700"/>
              </a:tblGrid>
              <a:tr h="704630">
                <a:tc>
                  <a:txBody>
                    <a:bodyPr/>
                    <a:lstStyle/>
                    <a:p>
                      <a:r>
                        <a:rPr lang="el-GR" dirty="0" smtClean="0"/>
                        <a:t>Διαδικασίες </a:t>
                      </a:r>
                      <a:endParaRPr lang="en-GB" dirty="0"/>
                    </a:p>
                  </a:txBody>
                  <a:tcPr/>
                </a:tc>
                <a:tc>
                  <a:txBody>
                    <a:bodyPr/>
                    <a:lstStyle/>
                    <a:p>
                      <a:endParaRPr lang="en-GB" dirty="0"/>
                    </a:p>
                  </a:txBody>
                  <a:tcPr/>
                </a:tc>
                <a:tc>
                  <a:txBody>
                    <a:bodyPr/>
                    <a:lstStyle/>
                    <a:p>
                      <a:r>
                        <a:rPr lang="el-GR" dirty="0" smtClean="0"/>
                        <a:t>Συμμετέχοντες/</a:t>
                      </a:r>
                    </a:p>
                    <a:p>
                      <a:r>
                        <a:rPr lang="el-GR" dirty="0" smtClean="0"/>
                        <a:t>ουσες</a:t>
                      </a:r>
                      <a:endParaRPr lang="en-GB" dirty="0"/>
                    </a:p>
                  </a:txBody>
                  <a:tcPr/>
                </a:tc>
                <a:tc>
                  <a:txBody>
                    <a:bodyPr/>
                    <a:lstStyle/>
                    <a:p>
                      <a:r>
                        <a:rPr lang="el-GR" dirty="0" smtClean="0"/>
                        <a:t>Παράδειγμα</a:t>
                      </a:r>
                      <a:endParaRPr lang="en-GB" dirty="0"/>
                    </a:p>
                  </a:txBody>
                  <a:tcPr/>
                </a:tc>
              </a:tr>
              <a:tr h="1932697">
                <a:tc>
                  <a:txBody>
                    <a:bodyPr/>
                    <a:lstStyle/>
                    <a:p>
                      <a:r>
                        <a:rPr lang="el-GR" sz="2000" i="1" dirty="0" smtClean="0"/>
                        <a:t>υλικές</a:t>
                      </a:r>
                      <a:endParaRPr lang="en-GB" sz="2000" i="1" dirty="0"/>
                    </a:p>
                  </a:txBody>
                  <a:tcPr/>
                </a:tc>
                <a:tc>
                  <a:txBody>
                    <a:bodyPr/>
                    <a:lstStyle/>
                    <a:p>
                      <a:r>
                        <a:rPr lang="el-GR" sz="2000" dirty="0" smtClean="0"/>
                        <a:t>ενέργειες της εξωτερικής πραγματικότητας, που προκαλούν αλλαγές στον κόσμο</a:t>
                      </a:r>
                      <a:endParaRPr lang="en-GB" sz="2000" dirty="0"/>
                    </a:p>
                  </a:txBody>
                  <a:tcPr/>
                </a:tc>
                <a:tc>
                  <a:txBody>
                    <a:bodyPr/>
                    <a:lstStyle/>
                    <a:p>
                      <a:pPr marL="285750" indent="-285750">
                        <a:buFont typeface="Arial" panose="020B0604020202020204" pitchFamily="34" charset="0"/>
                        <a:buChar char="•"/>
                      </a:pPr>
                      <a:r>
                        <a:rPr lang="el-GR" sz="2000" i="1" dirty="0" smtClean="0"/>
                        <a:t>δράστης/τρια</a:t>
                      </a:r>
                      <a:r>
                        <a:rPr lang="el-GR" sz="2000" dirty="0" smtClean="0"/>
                        <a:t> (η οντότητα που ενεργεί)</a:t>
                      </a:r>
                    </a:p>
                    <a:p>
                      <a:pPr marL="285750" indent="-285750">
                        <a:buFont typeface="Arial" panose="020B0604020202020204" pitchFamily="34" charset="0"/>
                        <a:buChar char="•"/>
                      </a:pPr>
                      <a:r>
                        <a:rPr lang="el-GR" sz="2000" i="1" dirty="0" smtClean="0"/>
                        <a:t>στόχος</a:t>
                      </a:r>
                      <a:r>
                        <a:rPr lang="el-GR" sz="2000" dirty="0" smtClean="0"/>
                        <a:t> (ο/η αποδέκτης/τρια της ενέργειας)</a:t>
                      </a:r>
                      <a:endParaRPr lang="en-GB" sz="2000" dirty="0"/>
                    </a:p>
                  </a:txBody>
                  <a:tcPr/>
                </a:tc>
                <a:tc>
                  <a:txBody>
                    <a:bodyPr/>
                    <a:lstStyle/>
                    <a:p>
                      <a:r>
                        <a:rPr lang="el-GR" sz="2000" i="1" dirty="0" smtClean="0"/>
                        <a:t>Ο κοσμηματοπώλης δολοφόνησε τον Ζακ.</a:t>
                      </a:r>
                      <a:endParaRPr lang="en-GB" sz="2000" i="1" dirty="0"/>
                    </a:p>
                  </a:txBody>
                  <a:tcPr/>
                </a:tc>
              </a:tr>
              <a:tr h="2239474">
                <a:tc>
                  <a:txBody>
                    <a:bodyPr/>
                    <a:lstStyle/>
                    <a:p>
                      <a:r>
                        <a:rPr lang="el-GR" sz="2000" i="1" dirty="0" smtClean="0"/>
                        <a:t>νοητικές</a:t>
                      </a:r>
                    </a:p>
                    <a:p>
                      <a:endParaRPr lang="el-GR" sz="2000" i="1" dirty="0" smtClean="0"/>
                    </a:p>
                    <a:p>
                      <a:r>
                        <a:rPr lang="el-GR" sz="1600" i="1" dirty="0" smtClean="0"/>
                        <a:t>γνωσιακές </a:t>
                      </a:r>
                    </a:p>
                    <a:p>
                      <a:r>
                        <a:rPr lang="el-GR" sz="1600" i="1" dirty="0" smtClean="0"/>
                        <a:t>π.χ. φαντάζομαι, </a:t>
                      </a:r>
                    </a:p>
                    <a:p>
                      <a:r>
                        <a:rPr lang="el-GR" sz="1600" i="1" dirty="0" smtClean="0"/>
                        <a:t>αντιληπτικές </a:t>
                      </a:r>
                    </a:p>
                    <a:p>
                      <a:r>
                        <a:rPr lang="el-GR" sz="1600" i="1" dirty="0" smtClean="0"/>
                        <a:t>π.χ. βλέπω, </a:t>
                      </a:r>
                    </a:p>
                    <a:p>
                      <a:r>
                        <a:rPr lang="el-GR" sz="1600" i="1" dirty="0" smtClean="0"/>
                        <a:t>συναισθηματικές π.χ. αγαπώ </a:t>
                      </a:r>
                    </a:p>
                    <a:p>
                      <a:endParaRPr lang="en-GB" sz="2000" i="1" dirty="0"/>
                    </a:p>
                  </a:txBody>
                  <a:tcPr/>
                </a:tc>
                <a:tc>
                  <a:txBody>
                    <a:bodyPr/>
                    <a:lstStyle/>
                    <a:p>
                      <a:r>
                        <a:rPr lang="el-GR" sz="2000" dirty="0" smtClean="0"/>
                        <a:t>ενέργειες του εσωτερικού κόσμου που αφορούν τη γνώση, το συναίσθημα και την αντίληψη </a:t>
                      </a:r>
                      <a:endParaRPr lang="en-GB" sz="2000" dirty="0"/>
                    </a:p>
                  </a:txBody>
                  <a:tcPr/>
                </a:tc>
                <a:tc>
                  <a:txBody>
                    <a:bodyPr/>
                    <a:lstStyle/>
                    <a:p>
                      <a:pPr marL="285750" indent="-285750">
                        <a:buFont typeface="Arial" panose="020B0604020202020204" pitchFamily="34" charset="0"/>
                        <a:buChar char="•"/>
                      </a:pPr>
                      <a:r>
                        <a:rPr lang="el-GR" sz="2000" i="1" dirty="0" smtClean="0"/>
                        <a:t>αισθανόμενος/η </a:t>
                      </a:r>
                      <a:r>
                        <a:rPr lang="el-GR" sz="2000" dirty="0" smtClean="0"/>
                        <a:t>(η οντότητα που επιτελεί τη διαδικασία) </a:t>
                      </a:r>
                    </a:p>
                    <a:p>
                      <a:pPr marL="285750" indent="-285750">
                        <a:buFont typeface="Arial" panose="020B0604020202020204" pitchFamily="34" charset="0"/>
                        <a:buChar char="•"/>
                      </a:pPr>
                      <a:r>
                        <a:rPr lang="el-GR" sz="2000" i="1" dirty="0" smtClean="0"/>
                        <a:t>φαινόμενο </a:t>
                      </a:r>
                      <a:r>
                        <a:rPr lang="el-GR" sz="2000" dirty="0" smtClean="0"/>
                        <a:t>(το περιεχόμενο της διαδικασίας)</a:t>
                      </a:r>
                      <a:endParaRPr lang="en-GB" sz="2000" dirty="0"/>
                    </a:p>
                  </a:txBody>
                  <a:tcPr/>
                </a:tc>
                <a:tc>
                  <a:txBody>
                    <a:bodyPr/>
                    <a:lstStyle/>
                    <a:p>
                      <a:r>
                        <a:rPr lang="el-GR" sz="2000" i="1" dirty="0" smtClean="0"/>
                        <a:t>Η Μαρία κατάλαβε το νόμο της βαρύτητας. </a:t>
                      </a:r>
                      <a:endParaRPr lang="en-GB" sz="2000" i="1" dirty="0"/>
                    </a:p>
                  </a:txBody>
                  <a:tcPr/>
                </a:tc>
              </a:tr>
            </a:tbl>
          </a:graphicData>
        </a:graphic>
      </p:graphicFrame>
    </p:spTree>
    <p:extLst>
      <p:ext uri="{BB962C8B-B14F-4D97-AF65-F5344CB8AC3E}">
        <p14:creationId xmlns:p14="http://schemas.microsoft.com/office/powerpoint/2010/main" val="210697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188425248"/>
              </p:ext>
            </p:extLst>
          </p:nvPr>
        </p:nvGraphicFramePr>
        <p:xfrm>
          <a:off x="228600" y="1066800"/>
          <a:ext cx="8382000" cy="4953000"/>
        </p:xfrm>
        <a:graphic>
          <a:graphicData uri="http://schemas.openxmlformats.org/drawingml/2006/table">
            <a:tbl>
              <a:tblPr firstRow="1" bandRow="1">
                <a:tableStyleId>{F5AB1C69-6EDB-4FF4-983F-18BD219EF322}</a:tableStyleId>
              </a:tblPr>
              <a:tblGrid>
                <a:gridCol w="1828799"/>
                <a:gridCol w="2142131"/>
                <a:gridCol w="2315570"/>
                <a:gridCol w="2095500"/>
              </a:tblGrid>
              <a:tr h="696127">
                <a:tc>
                  <a:txBody>
                    <a:bodyPr/>
                    <a:lstStyle/>
                    <a:p>
                      <a:r>
                        <a:rPr lang="el-GR" dirty="0" smtClean="0"/>
                        <a:t>Διαδικασίες </a:t>
                      </a:r>
                      <a:endParaRPr lang="en-GB" dirty="0"/>
                    </a:p>
                  </a:txBody>
                  <a:tcPr/>
                </a:tc>
                <a:tc>
                  <a:txBody>
                    <a:bodyPr/>
                    <a:lstStyle/>
                    <a:p>
                      <a:endParaRPr lang="en-GB" dirty="0"/>
                    </a:p>
                  </a:txBody>
                  <a:tcPr/>
                </a:tc>
                <a:tc>
                  <a:txBody>
                    <a:bodyPr/>
                    <a:lstStyle/>
                    <a:p>
                      <a:r>
                        <a:rPr lang="el-GR" dirty="0" smtClean="0"/>
                        <a:t>Συμμετέχοντες/</a:t>
                      </a:r>
                    </a:p>
                    <a:p>
                      <a:r>
                        <a:rPr lang="el-GR" dirty="0" smtClean="0"/>
                        <a:t>ουσες</a:t>
                      </a:r>
                      <a:endParaRPr lang="en-GB" dirty="0"/>
                    </a:p>
                  </a:txBody>
                  <a:tcPr/>
                </a:tc>
                <a:tc>
                  <a:txBody>
                    <a:bodyPr/>
                    <a:lstStyle/>
                    <a:p>
                      <a:r>
                        <a:rPr lang="el-GR" dirty="0" smtClean="0"/>
                        <a:t>Παράδειγμα</a:t>
                      </a:r>
                      <a:endParaRPr lang="en-GB" dirty="0"/>
                    </a:p>
                  </a:txBody>
                  <a:tcPr/>
                </a:tc>
              </a:tr>
              <a:tr h="1837002">
                <a:tc>
                  <a:txBody>
                    <a:bodyPr/>
                    <a:lstStyle/>
                    <a:p>
                      <a:r>
                        <a:rPr lang="el-GR" sz="2000" i="1" dirty="0" smtClean="0"/>
                        <a:t>συσχετιστικές</a:t>
                      </a:r>
                      <a:r>
                        <a:rPr lang="el-GR" sz="2000" i="1" baseline="0" dirty="0" smtClean="0"/>
                        <a:t> - </a:t>
                      </a:r>
                      <a:r>
                        <a:rPr lang="el-GR" sz="2000" i="1" dirty="0" smtClean="0"/>
                        <a:t>κατηγορικές</a:t>
                      </a:r>
                      <a:endParaRPr lang="en-GB" sz="2000" i="1" dirty="0"/>
                    </a:p>
                  </a:txBody>
                  <a:tcPr/>
                </a:tc>
                <a:tc>
                  <a:txBody>
                    <a:bodyPr/>
                    <a:lstStyle/>
                    <a:p>
                      <a:r>
                        <a:rPr lang="el-GR" sz="2000" dirty="0" smtClean="0"/>
                        <a:t>αποδίδουν σε μια οντότητα</a:t>
                      </a:r>
                      <a:r>
                        <a:rPr lang="el-GR" sz="2000" baseline="0" dirty="0" smtClean="0"/>
                        <a:t> ένα γνώρισμα</a:t>
                      </a:r>
                      <a:endParaRPr lang="en-GB" sz="2000" dirty="0"/>
                    </a:p>
                  </a:txBody>
                  <a:tcPr/>
                </a:tc>
                <a:tc>
                  <a:txBody>
                    <a:bodyPr/>
                    <a:lstStyle/>
                    <a:p>
                      <a:pPr marL="0" indent="0">
                        <a:buFont typeface="Arial" panose="020B0604020202020204" pitchFamily="34" charset="0"/>
                        <a:buNone/>
                      </a:pPr>
                      <a:r>
                        <a:rPr lang="el-GR" sz="2000" i="1" kern="1200" dirty="0" smtClean="0">
                          <a:solidFill>
                            <a:schemeClr val="dk1"/>
                          </a:solidFill>
                          <a:effectLst/>
                          <a:latin typeface="+mn-lt"/>
                          <a:ea typeface="+mn-ea"/>
                          <a:cs typeface="+mn-cs"/>
                        </a:rPr>
                        <a:t>φορέας</a:t>
                      </a:r>
                      <a:r>
                        <a:rPr lang="el-GR" sz="2000" kern="1200" dirty="0" smtClean="0">
                          <a:solidFill>
                            <a:schemeClr val="dk1"/>
                          </a:solidFill>
                          <a:effectLst/>
                          <a:latin typeface="+mn-lt"/>
                          <a:ea typeface="+mn-ea"/>
                          <a:cs typeface="+mn-cs"/>
                        </a:rPr>
                        <a:t> (carrier),</a:t>
                      </a:r>
                    </a:p>
                    <a:p>
                      <a:pPr marL="0" indent="0">
                        <a:buFont typeface="Arial" panose="020B0604020202020204" pitchFamily="34" charset="0"/>
                        <a:buNone/>
                      </a:pPr>
                      <a:r>
                        <a:rPr lang="el-GR" sz="2000" kern="1200" dirty="0" smtClean="0">
                          <a:solidFill>
                            <a:schemeClr val="dk1"/>
                          </a:solidFill>
                          <a:effectLst/>
                          <a:latin typeface="+mn-lt"/>
                          <a:ea typeface="+mn-ea"/>
                          <a:cs typeface="+mn-cs"/>
                        </a:rPr>
                        <a:t>η οντότητα</a:t>
                      </a:r>
                      <a:r>
                        <a:rPr lang="el-GR" sz="2000" kern="1200" baseline="0" dirty="0" smtClean="0">
                          <a:solidFill>
                            <a:schemeClr val="dk1"/>
                          </a:solidFill>
                          <a:effectLst/>
                          <a:latin typeface="+mn-lt"/>
                          <a:ea typeface="+mn-ea"/>
                          <a:cs typeface="+mn-cs"/>
                        </a:rPr>
                        <a:t> /</a:t>
                      </a:r>
                      <a:r>
                        <a:rPr lang="el-GR" sz="2000" kern="1200" dirty="0" smtClean="0">
                          <a:solidFill>
                            <a:schemeClr val="dk1"/>
                          </a:solidFill>
                          <a:effectLst/>
                          <a:latin typeface="+mn-lt"/>
                          <a:ea typeface="+mn-ea"/>
                          <a:cs typeface="+mn-cs"/>
                        </a:rPr>
                        <a:t>το </a:t>
                      </a:r>
                      <a:r>
                        <a:rPr lang="el-GR" sz="2000" i="1" kern="1200" dirty="0" smtClean="0">
                          <a:solidFill>
                            <a:schemeClr val="dk1"/>
                          </a:solidFill>
                          <a:effectLst/>
                          <a:latin typeface="+mn-lt"/>
                          <a:ea typeface="+mn-ea"/>
                          <a:cs typeface="+mn-cs"/>
                        </a:rPr>
                        <a:t>χαρακτηριστικό </a:t>
                      </a:r>
                      <a:r>
                        <a:rPr lang="el-GR" sz="2000" kern="1200" dirty="0" smtClean="0">
                          <a:solidFill>
                            <a:schemeClr val="dk1"/>
                          </a:solidFill>
                          <a:effectLst/>
                          <a:latin typeface="+mn-lt"/>
                          <a:ea typeface="+mn-ea"/>
                          <a:cs typeface="+mn-cs"/>
                        </a:rPr>
                        <a:t>(attribute)</a:t>
                      </a:r>
                      <a:endParaRPr lang="en-GB" sz="2000" dirty="0"/>
                    </a:p>
                  </a:txBody>
                  <a:tcPr/>
                </a:tc>
                <a:tc>
                  <a:txBody>
                    <a:bodyPr/>
                    <a:lstStyle/>
                    <a:p>
                      <a:r>
                        <a:rPr lang="el-GR" sz="2000" i="1" dirty="0" smtClean="0"/>
                        <a:t>Ο Γιάννης είναι ασυμβίβαστος.</a:t>
                      </a:r>
                      <a:endParaRPr lang="en-GB" sz="2000" i="1" dirty="0"/>
                    </a:p>
                  </a:txBody>
                  <a:tcPr/>
                </a:tc>
              </a:tr>
              <a:tr h="2419871">
                <a:tc>
                  <a:txBody>
                    <a:bodyPr/>
                    <a:lstStyle/>
                    <a:p>
                      <a:r>
                        <a:rPr lang="el-GR" sz="2000" i="1" dirty="0" smtClean="0"/>
                        <a:t>λεκτικές</a:t>
                      </a:r>
                      <a:endParaRPr lang="en-GB" sz="2000" i="1" dirty="0"/>
                    </a:p>
                  </a:txBody>
                  <a:tcPr/>
                </a:tc>
                <a:tc>
                  <a:txBody>
                    <a:bodyPr/>
                    <a:lstStyle/>
                    <a:p>
                      <a:r>
                        <a:rPr lang="el-GR" sz="2000" dirty="0" smtClean="0"/>
                        <a:t>πράξεις ομιλίας, διαμαρτυρίας, αμφισβήτησης </a:t>
                      </a:r>
                      <a:endParaRPr lang="en-GB" sz="2000" dirty="0"/>
                    </a:p>
                  </a:txBody>
                  <a:tcPr/>
                </a:tc>
                <a:tc>
                  <a:txBody>
                    <a:bodyPr/>
                    <a:lstStyle/>
                    <a:p>
                      <a:pPr marL="0" indent="0">
                        <a:buFont typeface="Arial" panose="020B0604020202020204" pitchFamily="34" charset="0"/>
                        <a:buNone/>
                      </a:pPr>
                      <a:r>
                        <a:rPr lang="el-GR" sz="2000" i="1" dirty="0" smtClean="0"/>
                        <a:t>Λέγων/λέγουσα</a:t>
                      </a:r>
                      <a:r>
                        <a:rPr lang="el-GR" sz="2000" i="1" baseline="0" dirty="0" smtClean="0"/>
                        <a:t> </a:t>
                      </a:r>
                    </a:p>
                    <a:p>
                      <a:pPr marL="0" indent="0">
                        <a:buFont typeface="Arial" panose="020B0604020202020204" pitchFamily="34" charset="0"/>
                        <a:buNone/>
                      </a:pPr>
                      <a:endParaRPr lang="el-GR" sz="2000" i="1" baseline="0" dirty="0" smtClean="0"/>
                    </a:p>
                    <a:p>
                      <a:pPr marL="0" indent="0">
                        <a:buFont typeface="Arial" panose="020B0604020202020204" pitchFamily="34" charset="0"/>
                        <a:buNone/>
                      </a:pPr>
                      <a:r>
                        <a:rPr lang="el-GR" sz="2000" i="1" baseline="0" dirty="0" smtClean="0"/>
                        <a:t>Λεγόμενο</a:t>
                      </a:r>
                      <a:r>
                        <a:rPr lang="el-GR" sz="2000" baseline="0" dirty="0" smtClean="0"/>
                        <a:t> ((το περιεχόμενο της γλωσσικής πράξης) </a:t>
                      </a:r>
                    </a:p>
                    <a:p>
                      <a:pPr marL="0" indent="0">
                        <a:buFont typeface="Arial" panose="020B0604020202020204" pitchFamily="34" charset="0"/>
                        <a:buNone/>
                      </a:pPr>
                      <a:endParaRPr lang="en-GB" sz="2000" dirty="0"/>
                    </a:p>
                  </a:txBody>
                  <a:tcPr/>
                </a:tc>
                <a:tc>
                  <a:txBody>
                    <a:bodyPr/>
                    <a:lstStyle/>
                    <a:p>
                      <a:r>
                        <a:rPr lang="el-GR" sz="2000" i="1" dirty="0" smtClean="0"/>
                        <a:t>Η</a:t>
                      </a:r>
                      <a:r>
                        <a:rPr lang="el-GR" sz="2000" i="1" baseline="0" dirty="0" smtClean="0"/>
                        <a:t> Μαρία είπε ότι δεν θα έρθει.</a:t>
                      </a:r>
                      <a:endParaRPr lang="en-GB" sz="2000" i="1" dirty="0"/>
                    </a:p>
                  </a:txBody>
                  <a:tcPr/>
                </a:tc>
              </a:tr>
            </a:tbl>
          </a:graphicData>
        </a:graphic>
      </p:graphicFrame>
    </p:spTree>
    <p:extLst>
      <p:ext uri="{BB962C8B-B14F-4D97-AF65-F5344CB8AC3E}">
        <p14:creationId xmlns:p14="http://schemas.microsoft.com/office/powerpoint/2010/main" val="311273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a:t>
            </a:r>
            <a:r>
              <a:rPr lang="el-GR" dirty="0" smtClean="0"/>
              <a:t>λικές διαδικασίες </a:t>
            </a:r>
            <a:br>
              <a:rPr lang="el-GR" dirty="0" smtClean="0"/>
            </a:br>
            <a:r>
              <a:rPr lang="el-GR" dirty="0"/>
              <a:t>σ</a:t>
            </a:r>
            <a:r>
              <a:rPr lang="el-GR" dirty="0" smtClean="0"/>
              <a:t>ημασιολογικές επιλογές</a:t>
            </a:r>
            <a:endParaRPr lang="en-GB" dirty="0"/>
          </a:p>
        </p:txBody>
      </p:sp>
      <p:sp>
        <p:nvSpPr>
          <p:cNvPr id="4" name="Text Placeholder 3"/>
          <p:cNvSpPr>
            <a:spLocks noGrp="1"/>
          </p:cNvSpPr>
          <p:nvPr>
            <p:ph type="body" idx="1"/>
          </p:nvPr>
        </p:nvSpPr>
        <p:spPr/>
        <p:txBody>
          <a:bodyPr>
            <a:normAutofit lnSpcReduction="10000"/>
          </a:bodyPr>
          <a:lstStyle/>
          <a:p>
            <a:r>
              <a:rPr lang="el-GR" dirty="0"/>
              <a:t>μ</a:t>
            </a:r>
            <a:r>
              <a:rPr lang="el-GR" dirty="0" smtClean="0"/>
              <a:t>η επενεργητικές διαδικασίες</a:t>
            </a:r>
            <a:endParaRPr lang="en-GB" dirty="0"/>
          </a:p>
        </p:txBody>
      </p:sp>
      <p:sp>
        <p:nvSpPr>
          <p:cNvPr id="5" name="Content Placeholder 4"/>
          <p:cNvSpPr>
            <a:spLocks noGrp="1"/>
          </p:cNvSpPr>
          <p:nvPr>
            <p:ph sz="half" idx="2"/>
          </p:nvPr>
        </p:nvSpPr>
        <p:spPr/>
        <p:txBody>
          <a:bodyPr/>
          <a:lstStyle/>
          <a:p>
            <a:endParaRPr lang="el-GR" dirty="0" smtClean="0"/>
          </a:p>
          <a:p>
            <a:r>
              <a:rPr lang="el-GR" sz="2400" dirty="0" smtClean="0"/>
              <a:t>αυτοεπιτελούμενες (μοιάζουν να συμβαίνουν από μόνες τους)</a:t>
            </a:r>
          </a:p>
          <a:p>
            <a:endParaRPr lang="en-GB" dirty="0"/>
          </a:p>
        </p:txBody>
      </p:sp>
      <p:sp>
        <p:nvSpPr>
          <p:cNvPr id="6" name="Text Placeholder 5"/>
          <p:cNvSpPr>
            <a:spLocks noGrp="1"/>
          </p:cNvSpPr>
          <p:nvPr>
            <p:ph type="body" sz="quarter" idx="3"/>
          </p:nvPr>
        </p:nvSpPr>
        <p:spPr/>
        <p:txBody>
          <a:bodyPr>
            <a:normAutofit lnSpcReduction="10000"/>
          </a:bodyPr>
          <a:lstStyle/>
          <a:p>
            <a:r>
              <a:rPr lang="el-GR" dirty="0"/>
              <a:t>ε</a:t>
            </a:r>
            <a:r>
              <a:rPr lang="el-GR" dirty="0" smtClean="0"/>
              <a:t>πενεργητικές διαδικασίες</a:t>
            </a:r>
            <a:endParaRPr lang="en-GB" dirty="0"/>
          </a:p>
        </p:txBody>
      </p:sp>
      <p:sp>
        <p:nvSpPr>
          <p:cNvPr id="7" name="Content Placeholder 6"/>
          <p:cNvSpPr>
            <a:spLocks noGrp="1"/>
          </p:cNvSpPr>
          <p:nvPr>
            <p:ph sz="quarter" idx="4"/>
          </p:nvPr>
        </p:nvSpPr>
        <p:spPr>
          <a:xfrm>
            <a:off x="4572000" y="3048000"/>
            <a:ext cx="3672254" cy="2637371"/>
          </a:xfrm>
        </p:spPr>
        <p:txBody>
          <a:bodyPr/>
          <a:lstStyle/>
          <a:p>
            <a:endParaRPr lang="en-GB" dirty="0" smtClean="0"/>
          </a:p>
          <a:p>
            <a:r>
              <a:rPr lang="el-GR" sz="2400" dirty="0"/>
              <a:t>ε</a:t>
            </a:r>
            <a:r>
              <a:rPr lang="el-GR" sz="2400" dirty="0" smtClean="0"/>
              <a:t>πιτελούνται με εξωτερική επενέργεια</a:t>
            </a:r>
          </a:p>
          <a:p>
            <a:r>
              <a:rPr lang="el-GR" sz="2400" dirty="0" smtClean="0"/>
              <a:t>εντοπίζεται δράστης/τρια</a:t>
            </a:r>
            <a:endParaRPr lang="en-GB" sz="2400" dirty="0"/>
          </a:p>
        </p:txBody>
      </p:sp>
      <p:sp>
        <p:nvSpPr>
          <p:cNvPr id="9" name="Rectangle 8"/>
          <p:cNvSpPr/>
          <p:nvPr/>
        </p:nvSpPr>
        <p:spPr>
          <a:xfrm>
            <a:off x="457200" y="5411724"/>
            <a:ext cx="33528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smtClean="0"/>
              <a:t>Ο Ζακ πέθανε.</a:t>
            </a:r>
            <a:endParaRPr lang="en-GB" dirty="0"/>
          </a:p>
        </p:txBody>
      </p:sp>
      <p:sp>
        <p:nvSpPr>
          <p:cNvPr id="10" name="Rectangle 9"/>
          <p:cNvSpPr/>
          <p:nvPr/>
        </p:nvSpPr>
        <p:spPr>
          <a:xfrm>
            <a:off x="4495800" y="5334000"/>
            <a:ext cx="4114800" cy="7635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smtClean="0"/>
              <a:t>Ο κοσμηματοπώλης δολοφόνησε τον Ζακ</a:t>
            </a:r>
            <a:endParaRPr lang="en-GB" dirty="0"/>
          </a:p>
        </p:txBody>
      </p:sp>
    </p:spTree>
    <p:extLst>
      <p:ext uri="{BB962C8B-B14F-4D97-AF65-F5344CB8AC3E}">
        <p14:creationId xmlns:p14="http://schemas.microsoft.com/office/powerpoint/2010/main" val="238058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a:t>
            </a:r>
            <a:r>
              <a:rPr lang="el-GR" dirty="0" smtClean="0"/>
              <a:t>λικές διαδικασίες </a:t>
            </a:r>
            <a:br>
              <a:rPr lang="el-GR" dirty="0" smtClean="0"/>
            </a:br>
            <a:r>
              <a:rPr lang="el-GR" dirty="0" smtClean="0"/>
              <a:t>συντακτικές επιλογές</a:t>
            </a:r>
            <a:endParaRPr lang="en-GB" dirty="0"/>
          </a:p>
        </p:txBody>
      </p:sp>
      <p:sp>
        <p:nvSpPr>
          <p:cNvPr id="3" name="Text Placeholder 2"/>
          <p:cNvSpPr>
            <a:spLocks noGrp="1"/>
          </p:cNvSpPr>
          <p:nvPr>
            <p:ph type="body" idx="1"/>
          </p:nvPr>
        </p:nvSpPr>
        <p:spPr/>
        <p:txBody>
          <a:bodyPr/>
          <a:lstStyle/>
          <a:p>
            <a:r>
              <a:rPr lang="el-GR" dirty="0" smtClean="0"/>
              <a:t>Ενεργητική φωνή</a:t>
            </a:r>
            <a:endParaRPr lang="en-GB" dirty="0"/>
          </a:p>
        </p:txBody>
      </p:sp>
      <p:sp>
        <p:nvSpPr>
          <p:cNvPr id="4" name="Content Placeholder 3"/>
          <p:cNvSpPr>
            <a:spLocks noGrp="1"/>
          </p:cNvSpPr>
          <p:nvPr>
            <p:ph sz="half" idx="2"/>
          </p:nvPr>
        </p:nvSpPr>
        <p:spPr/>
        <p:txBody>
          <a:bodyPr/>
          <a:lstStyle/>
          <a:p>
            <a:endParaRPr lang="el-GR" dirty="0" smtClean="0"/>
          </a:p>
        </p:txBody>
      </p:sp>
      <p:sp>
        <p:nvSpPr>
          <p:cNvPr id="5" name="Text Placeholder 4"/>
          <p:cNvSpPr>
            <a:spLocks noGrp="1"/>
          </p:cNvSpPr>
          <p:nvPr>
            <p:ph type="body" sz="quarter" idx="3"/>
          </p:nvPr>
        </p:nvSpPr>
        <p:spPr/>
        <p:txBody>
          <a:bodyPr/>
          <a:lstStyle/>
          <a:p>
            <a:r>
              <a:rPr lang="el-GR" dirty="0" smtClean="0"/>
              <a:t>Παθητική φωνή</a:t>
            </a:r>
            <a:endParaRPr lang="en-GB" dirty="0"/>
          </a:p>
        </p:txBody>
      </p:sp>
      <p:sp>
        <p:nvSpPr>
          <p:cNvPr id="6" name="Content Placeholder 5"/>
          <p:cNvSpPr>
            <a:spLocks noGrp="1"/>
          </p:cNvSpPr>
          <p:nvPr>
            <p:ph sz="quarter" idx="4"/>
          </p:nvPr>
        </p:nvSpPr>
        <p:spPr/>
        <p:txBody>
          <a:bodyPr/>
          <a:lstStyle/>
          <a:p>
            <a:endParaRPr lang="el-GR" dirty="0" smtClean="0"/>
          </a:p>
        </p:txBody>
      </p:sp>
      <p:sp>
        <p:nvSpPr>
          <p:cNvPr id="7" name="Rectangle 6"/>
          <p:cNvSpPr/>
          <p:nvPr/>
        </p:nvSpPr>
        <p:spPr>
          <a:xfrm>
            <a:off x="381000" y="3657600"/>
            <a:ext cx="35052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400" dirty="0"/>
              <a:t>Ο κοσμηματοπώλης δολοφόνησε τον Ζακ. </a:t>
            </a:r>
          </a:p>
        </p:txBody>
      </p:sp>
      <p:sp>
        <p:nvSpPr>
          <p:cNvPr id="8" name="Rectangle 7"/>
          <p:cNvSpPr/>
          <p:nvPr/>
        </p:nvSpPr>
        <p:spPr>
          <a:xfrm>
            <a:off x="4343400" y="3657600"/>
            <a:ext cx="4038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Ο Ζακ δολοφονήθηκε </a:t>
            </a:r>
            <a:r>
              <a:rPr lang="el-GR" sz="2400" dirty="0" smtClean="0"/>
              <a:t>(από </a:t>
            </a:r>
            <a:r>
              <a:rPr lang="el-GR" sz="2400" dirty="0"/>
              <a:t>τον </a:t>
            </a:r>
            <a:r>
              <a:rPr lang="el-GR" sz="2400" dirty="0" smtClean="0"/>
              <a:t>κοσμηματοπώλη)</a:t>
            </a:r>
            <a:endParaRPr lang="el-GR" sz="2400" dirty="0"/>
          </a:p>
        </p:txBody>
      </p:sp>
    </p:spTree>
    <p:extLst>
      <p:ext uri="{BB962C8B-B14F-4D97-AF65-F5344CB8AC3E}">
        <p14:creationId xmlns:p14="http://schemas.microsoft.com/office/powerpoint/2010/main" val="37222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Κλίμακα αιτιότητας</a:t>
            </a:r>
            <a:endParaRPr lang="en-GB" dirty="0"/>
          </a:p>
        </p:txBody>
      </p:sp>
      <p:sp>
        <p:nvSpPr>
          <p:cNvPr id="3" name="Content Placeholder 2"/>
          <p:cNvSpPr>
            <a:spLocks noGrp="1"/>
          </p:cNvSpPr>
          <p:nvPr>
            <p:ph idx="1"/>
          </p:nvPr>
        </p:nvSpPr>
        <p:spPr>
          <a:xfrm>
            <a:off x="228600" y="2336872"/>
            <a:ext cx="8610600" cy="4368728"/>
          </a:xfrm>
        </p:spPr>
        <p:txBody>
          <a:bodyPr>
            <a:normAutofit lnSpcReduction="10000"/>
          </a:bodyPr>
          <a:lstStyle/>
          <a:p>
            <a:pPr lvl="0"/>
            <a:r>
              <a:rPr lang="el-GR" i="1" u="sng" dirty="0">
                <a:effectLst/>
              </a:rPr>
              <a:t>έμφαση στον/στη δράστη/τρια</a:t>
            </a:r>
            <a:r>
              <a:rPr lang="el-GR" dirty="0">
                <a:effectLst/>
              </a:rPr>
              <a:t>, όπου επιλέγεται ένα επενεργητικό ρήμα σε ενεργητική σύνταξη με συγκεκριμένο/η δράστη/τρια και στόχο, </a:t>
            </a:r>
            <a:endParaRPr lang="el-GR" dirty="0" smtClean="0">
              <a:effectLst/>
            </a:endParaRPr>
          </a:p>
          <a:p>
            <a:pPr marL="0" lvl="0" indent="0">
              <a:buNone/>
            </a:pPr>
            <a:r>
              <a:rPr lang="el-GR" dirty="0" smtClean="0">
                <a:effectLst/>
              </a:rPr>
              <a:t>   π.χ</a:t>
            </a:r>
            <a:r>
              <a:rPr lang="el-GR" dirty="0">
                <a:effectLst/>
              </a:rPr>
              <a:t>. </a:t>
            </a:r>
            <a:r>
              <a:rPr lang="el-GR" i="1" dirty="0">
                <a:effectLst/>
              </a:rPr>
              <a:t>Ο κοσμηματοπώλης δολοφόνησε τον Ζακ </a:t>
            </a:r>
            <a:r>
              <a:rPr lang="el-GR" i="1" dirty="0" smtClean="0">
                <a:effectLst/>
              </a:rPr>
              <a:t>Κωστόπουλο.</a:t>
            </a:r>
            <a:endParaRPr lang="en-GB" dirty="0">
              <a:effectLst/>
            </a:endParaRPr>
          </a:p>
          <a:p>
            <a:pPr lvl="0"/>
            <a:r>
              <a:rPr lang="el-GR" i="1" u="sng" dirty="0">
                <a:effectLst/>
              </a:rPr>
              <a:t>μετριασμός του/της δράστη/τριας</a:t>
            </a:r>
            <a:r>
              <a:rPr lang="el-GR" dirty="0">
                <a:effectLst/>
              </a:rPr>
              <a:t>, όπου επιλέγεται ένα επενεργητικό ρήμα σε παθητική σύνταξη ή ουσιαστικοποίηση με τον/τη δράστη/τρια ως ποιητικό αίτιο και τον στόχο ως </a:t>
            </a:r>
            <a:r>
              <a:rPr lang="el-GR" dirty="0" smtClean="0">
                <a:effectLst/>
              </a:rPr>
              <a:t>υποκείμενο </a:t>
            </a:r>
          </a:p>
          <a:p>
            <a:pPr marL="0" lvl="0" indent="0">
              <a:buNone/>
            </a:pPr>
            <a:endParaRPr lang="el-GR" dirty="0" smtClean="0">
              <a:effectLst/>
            </a:endParaRPr>
          </a:p>
          <a:p>
            <a:pPr marL="0" lvl="0" indent="0">
              <a:spcBef>
                <a:spcPts val="0"/>
              </a:spcBef>
              <a:buNone/>
            </a:pPr>
            <a:r>
              <a:rPr lang="el-GR" dirty="0" smtClean="0">
                <a:effectLst/>
              </a:rPr>
              <a:t>  π.χ</a:t>
            </a:r>
            <a:r>
              <a:rPr lang="el-GR" dirty="0">
                <a:effectLst/>
              </a:rPr>
              <a:t>. </a:t>
            </a:r>
            <a:r>
              <a:rPr lang="el-GR" i="1" dirty="0">
                <a:effectLst/>
              </a:rPr>
              <a:t>Ο Ζακ Κωστόπουλος δολοφονήθηκε από τον </a:t>
            </a:r>
            <a:endParaRPr lang="el-GR" i="1" dirty="0" smtClean="0">
              <a:effectLst/>
            </a:endParaRPr>
          </a:p>
          <a:p>
            <a:pPr marL="0" lvl="0" indent="0">
              <a:spcBef>
                <a:spcPts val="0"/>
              </a:spcBef>
              <a:buNone/>
            </a:pPr>
            <a:r>
              <a:rPr lang="el-GR" i="1" dirty="0" smtClean="0">
                <a:effectLst/>
              </a:rPr>
              <a:t>  κοσμηματοπώλη</a:t>
            </a:r>
            <a:r>
              <a:rPr lang="el-GR" dirty="0">
                <a:effectLst/>
              </a:rPr>
              <a:t>, </a:t>
            </a:r>
            <a:r>
              <a:rPr lang="el-GR" i="1" dirty="0">
                <a:effectLst/>
              </a:rPr>
              <a:t>Η δολοφονία του Ζακ από </a:t>
            </a:r>
            <a:r>
              <a:rPr lang="el-GR" i="1" dirty="0" smtClean="0">
                <a:effectLst/>
              </a:rPr>
              <a:t>τον  </a:t>
            </a:r>
          </a:p>
          <a:p>
            <a:pPr marL="0" lvl="0" indent="0">
              <a:spcBef>
                <a:spcPts val="0"/>
              </a:spcBef>
              <a:buNone/>
            </a:pPr>
            <a:r>
              <a:rPr lang="el-GR" i="1" dirty="0">
                <a:effectLst/>
              </a:rPr>
              <a:t> </a:t>
            </a:r>
            <a:r>
              <a:rPr lang="el-GR" i="1" dirty="0" smtClean="0">
                <a:effectLst/>
              </a:rPr>
              <a:t> κοσμηματοπώλη </a:t>
            </a:r>
            <a:r>
              <a:rPr lang="el-GR" i="1" dirty="0">
                <a:effectLst/>
              </a:rPr>
              <a:t>πέρασε απαρατήρητη από την κοινή γνώμη</a:t>
            </a:r>
            <a:endParaRPr lang="en-GB" dirty="0">
              <a:effectLst/>
            </a:endParaRPr>
          </a:p>
          <a:p>
            <a:endParaRPr lang="en-GB" dirty="0"/>
          </a:p>
        </p:txBody>
      </p:sp>
    </p:spTree>
    <p:extLst>
      <p:ext uri="{BB962C8B-B14F-4D97-AF65-F5344CB8AC3E}">
        <p14:creationId xmlns:p14="http://schemas.microsoft.com/office/powerpoint/2010/main" val="332358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Κλίμακα αιτιότητας</a:t>
            </a:r>
            <a:endParaRPr lang="en-GB" dirty="0"/>
          </a:p>
        </p:txBody>
      </p:sp>
      <p:sp>
        <p:nvSpPr>
          <p:cNvPr id="3" name="Content Placeholder 2"/>
          <p:cNvSpPr>
            <a:spLocks noGrp="1"/>
          </p:cNvSpPr>
          <p:nvPr>
            <p:ph idx="1"/>
          </p:nvPr>
        </p:nvSpPr>
        <p:spPr>
          <a:xfrm>
            <a:off x="510240" y="2336872"/>
            <a:ext cx="8176559" cy="4063927"/>
          </a:xfrm>
        </p:spPr>
        <p:txBody>
          <a:bodyPr>
            <a:normAutofit lnSpcReduction="10000"/>
          </a:bodyPr>
          <a:lstStyle/>
          <a:p>
            <a:pPr lvl="0"/>
            <a:r>
              <a:rPr lang="el-GR" i="1" u="sng" dirty="0" smtClean="0">
                <a:effectLst/>
              </a:rPr>
              <a:t>απαλοιφή </a:t>
            </a:r>
            <a:r>
              <a:rPr lang="el-GR" i="1" u="sng" dirty="0">
                <a:effectLst/>
              </a:rPr>
              <a:t>του/της δράστη/τριας</a:t>
            </a:r>
            <a:r>
              <a:rPr lang="el-GR" dirty="0">
                <a:effectLst/>
              </a:rPr>
              <a:t>, όπου επιλέγεται ένα επενεργητικό ρήμα σε παθητική σύνταξη ή ουσιαστικοποίηση με τον στόχο ως υποκείμενο χωρίς αναφορά στον/στη </a:t>
            </a:r>
            <a:r>
              <a:rPr lang="el-GR" dirty="0" smtClean="0">
                <a:effectLst/>
              </a:rPr>
              <a:t>δράστη/τρια</a:t>
            </a:r>
          </a:p>
          <a:p>
            <a:pPr marL="0" lvl="0" indent="0">
              <a:buNone/>
            </a:pPr>
            <a:r>
              <a:rPr lang="el-GR" dirty="0" smtClean="0">
                <a:effectLst/>
              </a:rPr>
              <a:t>π.χ</a:t>
            </a:r>
            <a:r>
              <a:rPr lang="el-GR" dirty="0">
                <a:effectLst/>
              </a:rPr>
              <a:t>. </a:t>
            </a:r>
            <a:r>
              <a:rPr lang="el-GR" i="1" dirty="0">
                <a:effectLst/>
              </a:rPr>
              <a:t>Ο Ζακ Κωστόπουλος δολοφονήθηκε εν ψυχρώ</a:t>
            </a:r>
            <a:r>
              <a:rPr lang="el-GR" dirty="0">
                <a:effectLst/>
              </a:rPr>
              <a:t>, </a:t>
            </a:r>
            <a:r>
              <a:rPr lang="el-GR" i="1" dirty="0">
                <a:effectLst/>
              </a:rPr>
              <a:t>Η εν ψυχρώ δολοφονία του Ζακ </a:t>
            </a:r>
            <a:r>
              <a:rPr lang="el-GR" i="1" dirty="0" smtClean="0">
                <a:effectLst/>
              </a:rPr>
              <a:t>Κωστόπουλου</a:t>
            </a:r>
            <a:endParaRPr lang="en-GB" dirty="0">
              <a:effectLst/>
            </a:endParaRPr>
          </a:p>
          <a:p>
            <a:pPr lvl="0"/>
            <a:r>
              <a:rPr lang="el-GR" i="1" u="sng" dirty="0">
                <a:effectLst/>
              </a:rPr>
              <a:t>απαλοιφή οποιουδήποτε/οποιασδήποτε δράστη/τριας</a:t>
            </a:r>
            <a:r>
              <a:rPr lang="el-GR" dirty="0">
                <a:effectLst/>
              </a:rPr>
              <a:t>, όπου επιλέγεται ένα μη επεργητικό ρήμα, </a:t>
            </a:r>
          </a:p>
          <a:p>
            <a:pPr marL="0" lvl="0" indent="0">
              <a:buNone/>
            </a:pPr>
            <a:r>
              <a:rPr lang="el-GR" dirty="0" smtClean="0">
                <a:effectLst/>
              </a:rPr>
              <a:t>π.χ</a:t>
            </a:r>
            <a:r>
              <a:rPr lang="el-GR" dirty="0">
                <a:effectLst/>
              </a:rPr>
              <a:t>. </a:t>
            </a:r>
            <a:r>
              <a:rPr lang="el-GR" i="1" dirty="0">
                <a:effectLst/>
              </a:rPr>
              <a:t>Ο Ζακ Κωστόπουλος πέθανε</a:t>
            </a:r>
            <a:r>
              <a:rPr lang="el-GR" dirty="0">
                <a:effectLst/>
              </a:rPr>
              <a:t>, </a:t>
            </a:r>
            <a:r>
              <a:rPr lang="el-GR" i="1" dirty="0">
                <a:effectLst/>
              </a:rPr>
              <a:t>Ο θάνατος του Ζακ Κωστόπουλου πέρασε απαρατήρητος</a:t>
            </a:r>
            <a:r>
              <a:rPr lang="el-GR" dirty="0">
                <a:effectLst/>
              </a:rPr>
              <a:t>.</a:t>
            </a:r>
            <a:endParaRPr lang="en-GB" dirty="0">
              <a:effectLst/>
            </a:endParaRPr>
          </a:p>
          <a:p>
            <a:r>
              <a:rPr lang="el-GR" dirty="0">
                <a:effectLst/>
              </a:rPr>
              <a:t> </a:t>
            </a:r>
            <a:endParaRPr lang="en-GB" dirty="0">
              <a:effectLst/>
            </a:endParaRPr>
          </a:p>
          <a:p>
            <a:endParaRPr lang="en-GB" dirty="0"/>
          </a:p>
        </p:txBody>
      </p:sp>
    </p:spTree>
    <p:extLst>
      <p:ext uri="{BB962C8B-B14F-4D97-AF65-F5344CB8AC3E}">
        <p14:creationId xmlns:p14="http://schemas.microsoft.com/office/powerpoint/2010/main" val="8018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210396" cy="1080938"/>
          </a:xfrm>
        </p:spPr>
        <p:txBody>
          <a:bodyPr>
            <a:normAutofit/>
          </a:bodyPr>
          <a:lstStyle/>
          <a:p>
            <a:r>
              <a:rPr lang="el-GR" dirty="0" smtClean="0"/>
              <a:t>πορεία γλωσσολογικής έρευνας</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9772812"/>
              </p:ext>
            </p:extLst>
          </p:nvPr>
        </p:nvGraphicFramePr>
        <p:xfrm>
          <a:off x="304800" y="18288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65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Κλίμακα αιτιότητας - ουσιαστικοποίηση</a:t>
            </a:r>
            <a:endParaRPr lang="en-GB" dirty="0"/>
          </a:p>
        </p:txBody>
      </p:sp>
      <p:sp>
        <p:nvSpPr>
          <p:cNvPr id="3" name="Content Placeholder 2"/>
          <p:cNvSpPr>
            <a:spLocks noGrp="1"/>
          </p:cNvSpPr>
          <p:nvPr>
            <p:ph idx="1"/>
          </p:nvPr>
        </p:nvSpPr>
        <p:spPr/>
        <p:txBody>
          <a:bodyPr/>
          <a:lstStyle/>
          <a:p>
            <a:r>
              <a:rPr lang="el-GR" i="1" dirty="0"/>
              <a:t>Ο Ζακ Κωστόπουλος δολοφονήθηκε εν </a:t>
            </a:r>
            <a:r>
              <a:rPr lang="el-GR" i="1" dirty="0" smtClean="0"/>
              <a:t>ψυχρώ </a:t>
            </a:r>
          </a:p>
          <a:p>
            <a:endParaRPr lang="el-GR" i="1" dirty="0"/>
          </a:p>
          <a:p>
            <a:r>
              <a:rPr lang="el-GR" i="1" dirty="0" smtClean="0"/>
              <a:t>Η </a:t>
            </a:r>
            <a:r>
              <a:rPr lang="el-GR" i="1" dirty="0"/>
              <a:t>εν ψυχρώ δολοφονία του Ζακ </a:t>
            </a:r>
            <a:r>
              <a:rPr lang="el-GR" i="1" dirty="0" smtClean="0"/>
              <a:t>Κωστόπουλου πέρασε απαρατήρητη</a:t>
            </a:r>
            <a:r>
              <a:rPr lang="el-GR" dirty="0" smtClean="0"/>
              <a:t>. </a:t>
            </a:r>
            <a:endParaRPr lang="el-GR" dirty="0"/>
          </a:p>
          <a:p>
            <a:endParaRPr lang="en-GB" dirty="0"/>
          </a:p>
        </p:txBody>
      </p:sp>
      <p:sp>
        <p:nvSpPr>
          <p:cNvPr id="4" name="Rectangle 3"/>
          <p:cNvSpPr/>
          <p:nvPr/>
        </p:nvSpPr>
        <p:spPr>
          <a:xfrm>
            <a:off x="457200" y="4495800"/>
            <a:ext cx="7924800" cy="1828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dirty="0" smtClean="0"/>
          </a:p>
          <a:p>
            <a:pPr algn="ctr"/>
            <a:r>
              <a:rPr lang="el-GR" sz="2400" dirty="0" smtClean="0"/>
              <a:t>Ουσιαστικοποίηση: στατική </a:t>
            </a:r>
            <a:r>
              <a:rPr lang="el-GR" sz="2400" dirty="0"/>
              <a:t>/ άχρονη </a:t>
            </a:r>
            <a:r>
              <a:rPr lang="el-GR" sz="2400" dirty="0" smtClean="0"/>
              <a:t>απεικόνιση, μετατροπή </a:t>
            </a:r>
            <a:r>
              <a:rPr lang="el-GR" sz="2400" dirty="0"/>
              <a:t>της δραστηριότητας σε </a:t>
            </a:r>
            <a:r>
              <a:rPr lang="el-GR" sz="2400" dirty="0" smtClean="0"/>
              <a:t>πράγμα, πιο </a:t>
            </a:r>
            <a:r>
              <a:rPr lang="el-GR" sz="2400" dirty="0"/>
              <a:t>δύσκολα αντιληπτή  αδιαφάνεια στην</a:t>
            </a:r>
          </a:p>
          <a:p>
            <a:pPr algn="ctr"/>
            <a:r>
              <a:rPr lang="el-GR" sz="2400" dirty="0"/>
              <a:t> </a:t>
            </a:r>
            <a:r>
              <a:rPr lang="el-GR" sz="2400" dirty="0" smtClean="0"/>
              <a:t>παρουσίαση </a:t>
            </a:r>
            <a:r>
              <a:rPr lang="el-GR" sz="2400" dirty="0"/>
              <a:t>της πράξης  συσκότιση </a:t>
            </a:r>
            <a:r>
              <a:rPr lang="el-GR" sz="2400" dirty="0" smtClean="0"/>
              <a:t>του/της δράστη/τριας</a:t>
            </a:r>
            <a:endParaRPr lang="el-GR" sz="2400" dirty="0"/>
          </a:p>
          <a:p>
            <a:pPr algn="ctr"/>
            <a:r>
              <a:rPr lang="el-GR" sz="2400" dirty="0"/>
              <a:t> </a:t>
            </a:r>
            <a:endParaRPr lang="en-GB" sz="2400" dirty="0"/>
          </a:p>
        </p:txBody>
      </p:sp>
    </p:spTree>
    <p:extLst>
      <p:ext uri="{BB962C8B-B14F-4D97-AF65-F5344CB8AC3E}">
        <p14:creationId xmlns:p14="http://schemas.microsoft.com/office/powerpoint/2010/main" val="360779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Κλίμακα αιτιότητας – </a:t>
            </a:r>
            <a:br>
              <a:rPr lang="el-GR" dirty="0" smtClean="0"/>
            </a:br>
            <a:r>
              <a:rPr lang="el-GR" dirty="0" smtClean="0"/>
              <a:t>κατασκευή πραγματικότητας</a:t>
            </a:r>
            <a:endParaRPr lang="en-GB" dirty="0"/>
          </a:p>
        </p:txBody>
      </p:sp>
      <p:sp>
        <p:nvSpPr>
          <p:cNvPr id="3" name="Content Placeholder 2"/>
          <p:cNvSpPr>
            <a:spLocks noGrp="1"/>
          </p:cNvSpPr>
          <p:nvPr>
            <p:ph idx="1"/>
          </p:nvPr>
        </p:nvSpPr>
        <p:spPr>
          <a:xfrm>
            <a:off x="381000" y="2133600"/>
            <a:ext cx="8305800" cy="4267200"/>
          </a:xfrm>
        </p:spPr>
        <p:txBody>
          <a:bodyPr>
            <a:normAutofit fontScale="92500" lnSpcReduction="10000"/>
          </a:bodyPr>
          <a:lstStyle/>
          <a:p>
            <a:pPr marL="0" lvl="0" indent="0">
              <a:lnSpc>
                <a:spcPct val="100000"/>
              </a:lnSpc>
              <a:spcBef>
                <a:spcPts val="0"/>
              </a:spcBef>
              <a:buClrTx/>
              <a:buSzTx/>
              <a:buNone/>
            </a:pPr>
            <a:endParaRPr lang="en-GB" sz="1800" b="1" dirty="0" smtClean="0">
              <a:solidFill>
                <a:prstClr val="black"/>
              </a:solidFill>
            </a:endParaRPr>
          </a:p>
          <a:p>
            <a:pPr marL="0" lvl="0" indent="0">
              <a:lnSpc>
                <a:spcPct val="100000"/>
              </a:lnSpc>
              <a:spcBef>
                <a:spcPts val="0"/>
              </a:spcBef>
              <a:buClrTx/>
              <a:buSzTx/>
              <a:buNone/>
            </a:pPr>
            <a:endParaRPr lang="en-GB" sz="1800" b="1" dirty="0">
              <a:solidFill>
                <a:prstClr val="black"/>
              </a:solidFill>
            </a:endParaRPr>
          </a:p>
          <a:p>
            <a:pPr marL="0" lvl="0" indent="0">
              <a:lnSpc>
                <a:spcPct val="100000"/>
              </a:lnSpc>
              <a:spcBef>
                <a:spcPts val="0"/>
              </a:spcBef>
              <a:buClrTx/>
              <a:buSzTx/>
              <a:buNone/>
            </a:pPr>
            <a:r>
              <a:rPr lang="el-GR" sz="2200" b="1" dirty="0" smtClean="0"/>
              <a:t>Ο </a:t>
            </a:r>
            <a:r>
              <a:rPr lang="el-GR" sz="2200" b="1" dirty="0"/>
              <a:t>Ζακ Κωστόπουλος </a:t>
            </a:r>
            <a:r>
              <a:rPr lang="el-GR" sz="2200" b="1" u="sng" dirty="0">
                <a:uFill>
                  <a:solidFill>
                    <a:srgbClr val="B71E42">
                      <a:lumMod val="50000"/>
                    </a:srgbClr>
                  </a:solidFill>
                </a:uFill>
              </a:rPr>
              <a:t>πέθανε</a:t>
            </a:r>
            <a:r>
              <a:rPr lang="el-GR" sz="2200" b="1" dirty="0"/>
              <a:t>. (</a:t>
            </a:r>
            <a:r>
              <a:rPr lang="el-GR" sz="2200" b="1" i="1" dirty="0"/>
              <a:t>σε αυτήν την εκδοχή ο Ζακ 'φταίει' ο ίδιος που πέθανε</a:t>
            </a:r>
            <a:r>
              <a:rPr lang="el-GR" sz="2200" b="1" dirty="0" smtClean="0"/>
              <a:t>)</a:t>
            </a:r>
          </a:p>
          <a:p>
            <a:pPr marL="0" lvl="0" indent="0">
              <a:lnSpc>
                <a:spcPct val="100000"/>
              </a:lnSpc>
              <a:spcBef>
                <a:spcPts val="0"/>
              </a:spcBef>
              <a:buClrTx/>
              <a:buSzTx/>
              <a:buNone/>
            </a:pPr>
            <a:endParaRPr lang="el-GR" sz="2200" b="1" dirty="0"/>
          </a:p>
          <a:p>
            <a:pPr marL="0" lvl="0" indent="0">
              <a:lnSpc>
                <a:spcPct val="100000"/>
              </a:lnSpc>
              <a:spcBef>
                <a:spcPts val="0"/>
              </a:spcBef>
              <a:buClrTx/>
              <a:buSzTx/>
              <a:buNone/>
            </a:pPr>
            <a:r>
              <a:rPr lang="el-GR" sz="2200" b="1" dirty="0"/>
              <a:t>Ο Ζακ Κωστόπουλος </a:t>
            </a:r>
            <a:r>
              <a:rPr lang="el-GR" sz="2200" b="1" u="sng" dirty="0">
                <a:uFill>
                  <a:solidFill>
                    <a:srgbClr val="6892A0">
                      <a:lumMod val="75000"/>
                    </a:srgbClr>
                  </a:solidFill>
                </a:uFill>
              </a:rPr>
              <a:t>δολοφονήθηκε</a:t>
            </a:r>
            <a:r>
              <a:rPr lang="el-GR" sz="2200" b="1" dirty="0"/>
              <a:t>. (</a:t>
            </a:r>
            <a:r>
              <a:rPr lang="el-GR" sz="2200" b="1" i="1" dirty="0"/>
              <a:t>εδώ πέφτει θύμα δολοφονίας, χωρίς να κατονομάζεται ο φταίχτης</a:t>
            </a:r>
            <a:r>
              <a:rPr lang="el-GR" sz="2200" b="1" dirty="0" smtClean="0"/>
              <a:t>)</a:t>
            </a:r>
          </a:p>
          <a:p>
            <a:pPr marL="0" lvl="0" indent="0">
              <a:lnSpc>
                <a:spcPct val="100000"/>
              </a:lnSpc>
              <a:spcBef>
                <a:spcPts val="0"/>
              </a:spcBef>
              <a:buClrTx/>
              <a:buSzTx/>
              <a:buNone/>
            </a:pPr>
            <a:endParaRPr lang="el-GR" sz="2200" b="1" dirty="0"/>
          </a:p>
          <a:p>
            <a:pPr marL="0" lvl="0" indent="0">
              <a:lnSpc>
                <a:spcPct val="100000"/>
              </a:lnSpc>
              <a:spcBef>
                <a:spcPts val="0"/>
              </a:spcBef>
              <a:buClrTx/>
              <a:buSzTx/>
              <a:buNone/>
            </a:pPr>
            <a:r>
              <a:rPr lang="el-GR" sz="2200" b="1" dirty="0"/>
              <a:t>Ο Ζακ Κωστόπουλος </a:t>
            </a:r>
            <a:r>
              <a:rPr lang="el-GR" sz="2200" b="1" u="sng" dirty="0">
                <a:uFill>
                  <a:solidFill>
                    <a:srgbClr val="6892A0">
                      <a:lumMod val="75000"/>
                    </a:srgbClr>
                  </a:solidFill>
                </a:uFill>
              </a:rPr>
              <a:t>δολοφονήθηκε από τον κοσμηματοπώλη</a:t>
            </a:r>
            <a:r>
              <a:rPr lang="el-GR" sz="2200" b="1" dirty="0"/>
              <a:t> (</a:t>
            </a:r>
            <a:r>
              <a:rPr lang="el-GR" sz="2200" b="1" i="1" dirty="0"/>
              <a:t>εδώ έχουμε μια εγκληματική πράξη με συγκεκριμένο θύτη και θύμα, ο δράστης σε δευτερο πλάνο</a:t>
            </a:r>
            <a:r>
              <a:rPr lang="el-GR" sz="2200" b="1" dirty="0" smtClean="0"/>
              <a:t>)</a:t>
            </a:r>
          </a:p>
          <a:p>
            <a:pPr marL="0" lvl="0" indent="0">
              <a:lnSpc>
                <a:spcPct val="100000"/>
              </a:lnSpc>
              <a:spcBef>
                <a:spcPts val="0"/>
              </a:spcBef>
              <a:buClrTx/>
              <a:buSzTx/>
              <a:buNone/>
            </a:pPr>
            <a:endParaRPr lang="el-GR" sz="2200" b="1" dirty="0"/>
          </a:p>
          <a:p>
            <a:pPr marL="0" lvl="0" indent="0">
              <a:lnSpc>
                <a:spcPct val="100000"/>
              </a:lnSpc>
              <a:spcBef>
                <a:spcPts val="0"/>
              </a:spcBef>
              <a:buClrTx/>
              <a:buSzTx/>
              <a:buNone/>
            </a:pPr>
            <a:r>
              <a:rPr lang="el-GR" sz="2200" b="1" dirty="0"/>
              <a:t>Ο κοσμητοπώλης </a:t>
            </a:r>
            <a:r>
              <a:rPr lang="el-GR" sz="2200" b="1" u="sng" dirty="0">
                <a:uFill>
                  <a:solidFill>
                    <a:srgbClr val="6892A0"/>
                  </a:solidFill>
                </a:uFill>
              </a:rPr>
              <a:t>δολοφόνησε</a:t>
            </a:r>
            <a:r>
              <a:rPr lang="el-GR" sz="2200" b="1" dirty="0"/>
              <a:t> τον Ζακ Κωστόπουλο. (</a:t>
            </a:r>
            <a:r>
              <a:rPr lang="el-GR" sz="2200" b="1" i="1" dirty="0"/>
              <a:t>εδώ έχουμε μια εγκληματική πράξη με συγκεκριμένο θύτη και θύμα, ο δράστης σε πρώτο πλάνο</a:t>
            </a:r>
            <a:r>
              <a:rPr lang="el-GR" sz="2200" b="1" dirty="0"/>
              <a:t>)</a:t>
            </a:r>
            <a:endParaRPr lang="en-GB" sz="2200" b="1" dirty="0"/>
          </a:p>
          <a:p>
            <a:endParaRPr lang="en-GB" dirty="0"/>
          </a:p>
        </p:txBody>
      </p:sp>
    </p:spTree>
    <p:extLst>
      <p:ext uri="{BB962C8B-B14F-4D97-AF65-F5344CB8AC3E}">
        <p14:creationId xmlns:p14="http://schemas.microsoft.com/office/powerpoint/2010/main" val="129221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περιστάσεις</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6319681"/>
              </p:ext>
            </p:extLst>
          </p:nvPr>
        </p:nvGraphicFramePr>
        <p:xfrm>
          <a:off x="228600" y="2438400"/>
          <a:ext cx="8763000" cy="3505200"/>
        </p:xfrm>
        <a:graphic>
          <a:graphicData uri="http://schemas.openxmlformats.org/drawingml/2006/table">
            <a:tbl>
              <a:tblPr firstRow="1" bandRow="1">
                <a:tableStyleId>{5C22544A-7EE6-4342-B048-85BDC9FD1C3A}</a:tableStyleId>
              </a:tblPr>
              <a:tblGrid>
                <a:gridCol w="2301395"/>
                <a:gridCol w="2478423"/>
                <a:gridCol w="3983182"/>
              </a:tblGrid>
              <a:tr h="438150">
                <a:tc>
                  <a:txBody>
                    <a:bodyPr/>
                    <a:lstStyle/>
                    <a:p>
                      <a:r>
                        <a:rPr lang="el-GR" dirty="0" smtClean="0"/>
                        <a:t>Περιστάσεις</a:t>
                      </a:r>
                      <a:endParaRPr lang="en-GB" dirty="0"/>
                    </a:p>
                  </a:txBody>
                  <a:tcPr marL="68580" marR="68580"/>
                </a:tc>
                <a:tc>
                  <a:txBody>
                    <a:bodyPr/>
                    <a:lstStyle/>
                    <a:p>
                      <a:r>
                        <a:rPr lang="el-GR" dirty="0" smtClean="0"/>
                        <a:t>Κατηγορίες </a:t>
                      </a:r>
                      <a:endParaRPr lang="en-GB" dirty="0"/>
                    </a:p>
                  </a:txBody>
                  <a:tcPr marL="68580" marR="68580"/>
                </a:tc>
                <a:tc>
                  <a:txBody>
                    <a:bodyPr/>
                    <a:lstStyle/>
                    <a:p>
                      <a:r>
                        <a:rPr lang="el-GR" dirty="0" smtClean="0"/>
                        <a:t>Παραδείγματα</a:t>
                      </a:r>
                      <a:endParaRPr lang="en-GB" dirty="0"/>
                    </a:p>
                  </a:txBody>
                  <a:tcPr marL="68580" marR="68580"/>
                </a:tc>
              </a:tr>
              <a:tr h="438150">
                <a:tc>
                  <a:txBody>
                    <a:bodyPr/>
                    <a:lstStyle/>
                    <a:p>
                      <a:r>
                        <a:rPr lang="el-GR" b="1" dirty="0" smtClean="0"/>
                        <a:t>Χρονικές</a:t>
                      </a:r>
                      <a:r>
                        <a:rPr lang="el-GR" b="1" baseline="0" dirty="0" smtClean="0"/>
                        <a:t> </a:t>
                      </a:r>
                      <a:endParaRPr lang="en-GB" b="1" dirty="0"/>
                    </a:p>
                  </a:txBody>
                  <a:tcPr marL="68580" marR="68580"/>
                </a:tc>
                <a:tc>
                  <a:txBody>
                    <a:bodyPr/>
                    <a:lstStyle/>
                    <a:p>
                      <a:r>
                        <a:rPr lang="el-GR" dirty="0" smtClean="0"/>
                        <a:t>Διάρκεια</a:t>
                      </a:r>
                      <a:endParaRPr lang="en-GB" dirty="0"/>
                    </a:p>
                  </a:txBody>
                  <a:tcPr marL="68580" marR="68580"/>
                </a:tc>
                <a:tc>
                  <a:txBody>
                    <a:bodyPr/>
                    <a:lstStyle/>
                    <a:p>
                      <a:r>
                        <a:rPr lang="el-GR" dirty="0" smtClean="0"/>
                        <a:t>Για δύο ώρες, </a:t>
                      </a:r>
                      <a:endParaRPr lang="en-GB" dirty="0"/>
                    </a:p>
                  </a:txBody>
                  <a:tcPr marL="68580" marR="68580"/>
                </a:tc>
              </a:tr>
              <a:tr h="438150">
                <a:tc>
                  <a:txBody>
                    <a:bodyPr/>
                    <a:lstStyle/>
                    <a:p>
                      <a:endParaRPr lang="en-GB" b="1" dirty="0"/>
                    </a:p>
                  </a:txBody>
                  <a:tcPr marL="68580" marR="68580"/>
                </a:tc>
                <a:tc>
                  <a:txBody>
                    <a:bodyPr/>
                    <a:lstStyle/>
                    <a:p>
                      <a:r>
                        <a:rPr lang="el-GR" dirty="0" smtClean="0"/>
                        <a:t>Χρονικό σημείο</a:t>
                      </a:r>
                      <a:endParaRPr lang="en-GB" dirty="0"/>
                    </a:p>
                  </a:txBody>
                  <a:tcPr marL="68580" marR="68580"/>
                </a:tc>
                <a:tc>
                  <a:txBody>
                    <a:bodyPr/>
                    <a:lstStyle/>
                    <a:p>
                      <a:r>
                        <a:rPr lang="el-GR" dirty="0" smtClean="0"/>
                        <a:t>Τον Απρίλιο</a:t>
                      </a:r>
                      <a:r>
                        <a:rPr lang="el-GR" baseline="0" dirty="0" smtClean="0"/>
                        <a:t> του 2017</a:t>
                      </a:r>
                      <a:endParaRPr lang="en-GB" dirty="0"/>
                    </a:p>
                  </a:txBody>
                  <a:tcPr marL="68580" marR="68580"/>
                </a:tc>
              </a:tr>
              <a:tr h="438150">
                <a:tc>
                  <a:txBody>
                    <a:bodyPr/>
                    <a:lstStyle/>
                    <a:p>
                      <a:r>
                        <a:rPr lang="el-GR" b="1" dirty="0" smtClean="0"/>
                        <a:t>Χωρικές </a:t>
                      </a:r>
                      <a:endParaRPr lang="en-GB" b="1" dirty="0"/>
                    </a:p>
                  </a:txBody>
                  <a:tcPr marL="68580" marR="68580"/>
                </a:tc>
                <a:tc>
                  <a:txBody>
                    <a:bodyPr/>
                    <a:lstStyle/>
                    <a:p>
                      <a:r>
                        <a:rPr lang="el-GR" dirty="0" smtClean="0"/>
                        <a:t>Πού</a:t>
                      </a:r>
                      <a:endParaRPr lang="en-GB" dirty="0"/>
                    </a:p>
                  </a:txBody>
                  <a:tcPr marL="68580" marR="68580"/>
                </a:tc>
                <a:tc>
                  <a:txBody>
                    <a:bodyPr/>
                    <a:lstStyle/>
                    <a:p>
                      <a:r>
                        <a:rPr lang="el-GR" dirty="0" smtClean="0"/>
                        <a:t>Στην Πάτρα</a:t>
                      </a:r>
                      <a:endParaRPr lang="en-GB" dirty="0"/>
                    </a:p>
                  </a:txBody>
                  <a:tcPr marL="68580" marR="68580"/>
                </a:tc>
              </a:tr>
              <a:tr h="438150">
                <a:tc>
                  <a:txBody>
                    <a:bodyPr/>
                    <a:lstStyle/>
                    <a:p>
                      <a:r>
                        <a:rPr lang="el-GR" b="1" dirty="0" smtClean="0"/>
                        <a:t>Τροπικές </a:t>
                      </a:r>
                      <a:endParaRPr lang="en-GB" b="1" dirty="0"/>
                    </a:p>
                  </a:txBody>
                  <a:tcPr marL="68580" marR="68580"/>
                </a:tc>
                <a:tc>
                  <a:txBody>
                    <a:bodyPr/>
                    <a:lstStyle/>
                    <a:p>
                      <a:r>
                        <a:rPr lang="el-GR" dirty="0" smtClean="0"/>
                        <a:t>Πώς</a:t>
                      </a:r>
                      <a:endParaRPr lang="en-GB" dirty="0"/>
                    </a:p>
                  </a:txBody>
                  <a:tcPr marL="68580" marR="68580"/>
                </a:tc>
                <a:tc>
                  <a:txBody>
                    <a:bodyPr/>
                    <a:lstStyle/>
                    <a:p>
                      <a:r>
                        <a:rPr lang="el-GR" dirty="0" smtClean="0"/>
                        <a:t>Γρήγορα, </a:t>
                      </a:r>
                      <a:endParaRPr lang="en-GB" dirty="0"/>
                    </a:p>
                  </a:txBody>
                  <a:tcPr marL="68580" marR="68580"/>
                </a:tc>
              </a:tr>
              <a:tr h="438150">
                <a:tc>
                  <a:txBody>
                    <a:bodyPr/>
                    <a:lstStyle/>
                    <a:p>
                      <a:r>
                        <a:rPr lang="el-GR" b="1" dirty="0" smtClean="0"/>
                        <a:t>Αιτίας</a:t>
                      </a:r>
                      <a:endParaRPr lang="en-GB" b="1" dirty="0"/>
                    </a:p>
                  </a:txBody>
                  <a:tcPr marL="68580" marR="68580"/>
                </a:tc>
                <a:tc>
                  <a:txBody>
                    <a:bodyPr/>
                    <a:lstStyle/>
                    <a:p>
                      <a:r>
                        <a:rPr lang="el-GR" dirty="0" smtClean="0"/>
                        <a:t>Γιατί</a:t>
                      </a:r>
                      <a:endParaRPr lang="en-GB" dirty="0"/>
                    </a:p>
                  </a:txBody>
                  <a:tcPr marL="68580" marR="68580"/>
                </a:tc>
                <a:tc>
                  <a:txBody>
                    <a:bodyPr/>
                    <a:lstStyle/>
                    <a:p>
                      <a:r>
                        <a:rPr lang="el-GR" dirty="0" smtClean="0"/>
                        <a:t>Λόγω έλλειψης</a:t>
                      </a:r>
                      <a:r>
                        <a:rPr lang="el-GR" baseline="0" dirty="0" smtClean="0"/>
                        <a:t> ήθους,</a:t>
                      </a:r>
                      <a:endParaRPr lang="en-GB" dirty="0"/>
                    </a:p>
                  </a:txBody>
                  <a:tcPr marL="68580" marR="68580"/>
                </a:tc>
              </a:tr>
              <a:tr h="438150">
                <a:tc>
                  <a:txBody>
                    <a:bodyPr/>
                    <a:lstStyle/>
                    <a:p>
                      <a:r>
                        <a:rPr lang="el-GR" b="1" dirty="0" smtClean="0"/>
                        <a:t>Αναφοράς</a:t>
                      </a:r>
                      <a:endParaRPr lang="en-GB" b="1" dirty="0"/>
                    </a:p>
                  </a:txBody>
                  <a:tcPr marL="68580" marR="68580"/>
                </a:tc>
                <a:tc>
                  <a:txBody>
                    <a:bodyPr/>
                    <a:lstStyle/>
                    <a:p>
                      <a:r>
                        <a:rPr lang="el-GR" dirty="0" smtClean="0"/>
                        <a:t>Θέμα</a:t>
                      </a:r>
                      <a:endParaRPr lang="en-GB" dirty="0"/>
                    </a:p>
                  </a:txBody>
                  <a:tcPr marL="68580" marR="68580"/>
                </a:tc>
                <a:tc>
                  <a:txBody>
                    <a:bodyPr/>
                    <a:lstStyle/>
                    <a:p>
                      <a:r>
                        <a:rPr lang="el-GR" dirty="0" smtClean="0"/>
                        <a:t>Ως προς το προσφυγικό,</a:t>
                      </a:r>
                      <a:endParaRPr lang="en-GB" dirty="0"/>
                    </a:p>
                  </a:txBody>
                  <a:tcPr marL="68580" marR="68580"/>
                </a:tc>
              </a:tr>
              <a:tr h="438150">
                <a:tc>
                  <a:txBody>
                    <a:bodyPr/>
                    <a:lstStyle/>
                    <a:p>
                      <a:r>
                        <a:rPr lang="el-GR" b="1" dirty="0" smtClean="0"/>
                        <a:t>Οπτικής γωνίας</a:t>
                      </a:r>
                      <a:endParaRPr lang="en-GB" b="1" dirty="0"/>
                    </a:p>
                  </a:txBody>
                  <a:tcPr marL="68580" marR="68580"/>
                </a:tc>
                <a:tc>
                  <a:txBody>
                    <a:bodyPr/>
                    <a:lstStyle/>
                    <a:p>
                      <a:endParaRPr lang="en-GB"/>
                    </a:p>
                  </a:txBody>
                  <a:tcPr marL="68580" marR="68580"/>
                </a:tc>
                <a:tc>
                  <a:txBody>
                    <a:bodyPr/>
                    <a:lstStyle/>
                    <a:p>
                      <a:r>
                        <a:rPr lang="el-GR" dirty="0" smtClean="0"/>
                        <a:t>Συμφωνα</a:t>
                      </a:r>
                      <a:r>
                        <a:rPr lang="el-GR" baseline="0" dirty="0" smtClean="0"/>
                        <a:t> με τον Τσιόδρα,</a:t>
                      </a:r>
                      <a:endParaRPr lang="en-GB" dirty="0"/>
                    </a:p>
                  </a:txBody>
                  <a:tcPr marL="68580" marR="68580"/>
                </a:tc>
              </a:tr>
            </a:tbl>
          </a:graphicData>
        </a:graphic>
      </p:graphicFrame>
    </p:spTree>
    <p:extLst>
      <p:ext uri="{BB962C8B-B14F-4D97-AF65-F5344CB8AC3E}">
        <p14:creationId xmlns:p14="http://schemas.microsoft.com/office/powerpoint/2010/main" val="20964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Διαπροσωπική λειτουργία</a:t>
            </a:r>
            <a:endParaRPr lang="en-GB" dirty="0"/>
          </a:p>
        </p:txBody>
      </p:sp>
      <p:sp>
        <p:nvSpPr>
          <p:cNvPr id="5" name="Content Placeholder 4"/>
          <p:cNvSpPr>
            <a:spLocks noGrp="1"/>
          </p:cNvSpPr>
          <p:nvPr>
            <p:ph idx="1"/>
          </p:nvPr>
        </p:nvSpPr>
        <p:spPr/>
        <p:txBody>
          <a:bodyPr/>
          <a:lstStyle/>
          <a:p>
            <a:endParaRPr lang="en-GB" dirty="0"/>
          </a:p>
        </p:txBody>
      </p:sp>
      <p:sp>
        <p:nvSpPr>
          <p:cNvPr id="6" name="Rectangle 5"/>
          <p:cNvSpPr/>
          <p:nvPr/>
        </p:nvSpPr>
        <p:spPr>
          <a:xfrm>
            <a:off x="524256" y="2286000"/>
            <a:ext cx="7467600" cy="3200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3200" dirty="0"/>
              <a:t>αφορά τον τρόπο με τον οποίο ο/η παραγωγός του κειμένου </a:t>
            </a:r>
            <a:r>
              <a:rPr lang="el-GR" sz="3200" dirty="0" smtClean="0"/>
              <a:t>είτε διεπιδρά </a:t>
            </a:r>
            <a:r>
              <a:rPr lang="el-GR" sz="3200" dirty="0"/>
              <a:t>με το κοινό είτε εκφράζει στάσεις, αξίες, συναισθήματα</a:t>
            </a:r>
            <a:endParaRPr lang="en-GB" sz="3200" dirty="0"/>
          </a:p>
        </p:txBody>
      </p:sp>
      <p:sp>
        <p:nvSpPr>
          <p:cNvPr id="7" name="Rectangle 6"/>
          <p:cNvSpPr/>
          <p:nvPr/>
        </p:nvSpPr>
        <p:spPr>
          <a:xfrm>
            <a:off x="304800" y="5257800"/>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δείξη</a:t>
            </a:r>
            <a:endParaRPr lang="en-GB" sz="2400" dirty="0"/>
          </a:p>
        </p:txBody>
      </p:sp>
      <p:sp>
        <p:nvSpPr>
          <p:cNvPr id="8" name="Rectangle 7"/>
          <p:cNvSpPr/>
          <p:nvPr/>
        </p:nvSpPr>
        <p:spPr>
          <a:xfrm>
            <a:off x="3048000" y="5638800"/>
            <a:ext cx="2895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γ</a:t>
            </a:r>
            <a:r>
              <a:rPr lang="el-GR" sz="2400" dirty="0" smtClean="0"/>
              <a:t>λωσσικές πράξεις</a:t>
            </a:r>
            <a:endParaRPr lang="en-GB" sz="2400" dirty="0"/>
          </a:p>
        </p:txBody>
      </p:sp>
      <p:sp>
        <p:nvSpPr>
          <p:cNvPr id="9" name="Rectangle 8"/>
          <p:cNvSpPr/>
          <p:nvPr/>
        </p:nvSpPr>
        <p:spPr>
          <a:xfrm>
            <a:off x="5791200" y="6120384"/>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τροπικότητα</a:t>
            </a:r>
            <a:endParaRPr lang="en-GB" sz="2400" dirty="0"/>
          </a:p>
        </p:txBody>
      </p:sp>
      <p:sp>
        <p:nvSpPr>
          <p:cNvPr id="10" name="Right Arrow 9"/>
          <p:cNvSpPr/>
          <p:nvPr/>
        </p:nvSpPr>
        <p:spPr>
          <a:xfrm>
            <a:off x="2438400" y="5817108"/>
            <a:ext cx="609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Right Arrow 10"/>
          <p:cNvSpPr/>
          <p:nvPr/>
        </p:nvSpPr>
        <p:spPr>
          <a:xfrm>
            <a:off x="5181600" y="6274308"/>
            <a:ext cx="762000" cy="40538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632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Γλωσσικές πράξεις</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3895283"/>
              </p:ext>
            </p:extLst>
          </p:nvPr>
        </p:nvGraphicFramePr>
        <p:xfrm>
          <a:off x="509588" y="2336800"/>
          <a:ext cx="7872412"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77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Γλωσσικές πράξεις</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736238"/>
              </p:ext>
            </p:extLst>
          </p:nvPr>
        </p:nvGraphicFramePr>
        <p:xfrm>
          <a:off x="304800" y="2133600"/>
          <a:ext cx="8534400" cy="3802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7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Τροπικότητα</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026672"/>
              </p:ext>
            </p:extLst>
          </p:nvPr>
        </p:nvGraphicFramePr>
        <p:xfrm>
          <a:off x="457200" y="1752600"/>
          <a:ext cx="7848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1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860146086"/>
              </p:ext>
            </p:extLst>
          </p:nvPr>
        </p:nvGraphicFramePr>
        <p:xfrm>
          <a:off x="152400" y="609600"/>
          <a:ext cx="8763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0449354">
            <a:off x="457200" y="1143000"/>
            <a:ext cx="2667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Σύστημα μεταβιβαστικότητας</a:t>
            </a:r>
            <a:endParaRPr lang="en-GB" dirty="0"/>
          </a:p>
        </p:txBody>
      </p:sp>
    </p:spTree>
    <p:extLst>
      <p:ext uri="{BB962C8B-B14F-4D97-AF65-F5344CB8AC3E}">
        <p14:creationId xmlns:p14="http://schemas.microsoft.com/office/powerpoint/2010/main" val="423688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32363394"/>
              </p:ext>
            </p:extLst>
          </p:nvPr>
        </p:nvGraphicFramePr>
        <p:xfrm>
          <a:off x="0" y="609600"/>
          <a:ext cx="8915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0449354">
            <a:off x="457200" y="1143000"/>
            <a:ext cx="2667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Σύστημα διάθεσης</a:t>
            </a:r>
            <a:endParaRPr lang="en-GB" dirty="0"/>
          </a:p>
        </p:txBody>
      </p:sp>
    </p:spTree>
    <p:extLst>
      <p:ext uri="{BB962C8B-B14F-4D97-AF65-F5344CB8AC3E}">
        <p14:creationId xmlns:p14="http://schemas.microsoft.com/office/powerpoint/2010/main" val="15741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
            </a:r>
            <a:br>
              <a:rPr lang="el-GR" dirty="0" smtClean="0"/>
            </a:br>
            <a:r>
              <a:rPr lang="el-GR" dirty="0" smtClean="0"/>
              <a:t>λογο-ιστορική προσέγγιση </a:t>
            </a:r>
            <a:endParaRPr lang="en-GB" dirty="0"/>
          </a:p>
        </p:txBody>
      </p:sp>
      <p:sp>
        <p:nvSpPr>
          <p:cNvPr id="3" name="Subtitle 2"/>
          <p:cNvSpPr>
            <a:spLocks noGrp="1"/>
          </p:cNvSpPr>
          <p:nvPr>
            <p:ph type="subTitle" idx="1"/>
          </p:nvPr>
        </p:nvSpPr>
        <p:spPr/>
        <p:txBody>
          <a:bodyPr/>
          <a:lstStyle/>
          <a:p>
            <a:r>
              <a:rPr lang="el-GR" dirty="0" smtClean="0"/>
              <a:t>Στρατηγικές </a:t>
            </a:r>
            <a:endParaRPr lang="en-GB" dirty="0"/>
          </a:p>
        </p:txBody>
      </p:sp>
    </p:spTree>
    <p:extLst>
      <p:ext uri="{BB962C8B-B14F-4D97-AF65-F5344CB8AC3E}">
        <p14:creationId xmlns:p14="http://schemas.microsoft.com/office/powerpoint/2010/main" val="244384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741371516"/>
              </p:ext>
            </p:extLst>
          </p:nvPr>
        </p:nvGraphicFramePr>
        <p:xfrm>
          <a:off x="152400" y="457200"/>
          <a:ext cx="8915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7599" y="1066800"/>
            <a:ext cx="11398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365760" y="4191000"/>
            <a:ext cx="990600" cy="7620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93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336800"/>
            <a:ext cx="7210425" cy="3598863"/>
          </a:xfrm>
        </p:spPr>
        <p:txBody>
          <a:bodyPr/>
          <a:lstStyle/>
          <a:p>
            <a:pPr marL="0" indent="0">
              <a:buNone/>
            </a:pPr>
            <a:r>
              <a:rPr lang="en-GB" dirty="0" smtClean="0"/>
              <a:t>)</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1066800" y="380999"/>
            <a:ext cx="4191000" cy="25288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υ</a:t>
            </a:r>
            <a:r>
              <a:rPr lang="el-GR" sz="2000" dirty="0" smtClean="0"/>
              <a:t>ιοθέτηση ιστορικής οπτικής στην ανάλυση λόγου: συγκριτική  μελέτη πρόσφατων και παλαιότερων κειμένων για το θέμα</a:t>
            </a:r>
            <a:endParaRPr lang="en-GB" sz="2000" dirty="0"/>
          </a:p>
        </p:txBody>
      </p:sp>
      <p:sp>
        <p:nvSpPr>
          <p:cNvPr id="5" name="Rectangle 4"/>
          <p:cNvSpPr/>
          <p:nvPr/>
        </p:nvSpPr>
        <p:spPr>
          <a:xfrm>
            <a:off x="457200" y="5388864"/>
            <a:ext cx="2466975"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Ruth </a:t>
            </a:r>
            <a:r>
              <a:rPr lang="en-GB" dirty="0" err="1" smtClean="0"/>
              <a:t>Wodak</a:t>
            </a:r>
            <a:r>
              <a:rPr lang="en-GB" dirty="0"/>
              <a:t> </a:t>
            </a:r>
            <a:r>
              <a:rPr lang="en-GB" dirty="0" smtClean="0"/>
              <a:t>(1950-)</a:t>
            </a:r>
            <a:endParaRPr lang="en-GB" dirty="0"/>
          </a:p>
        </p:txBody>
      </p:sp>
      <p:sp>
        <p:nvSpPr>
          <p:cNvPr id="6" name="Rounded Rectangular Callout 5"/>
          <p:cNvSpPr/>
          <p:nvPr/>
        </p:nvSpPr>
        <p:spPr>
          <a:xfrm>
            <a:off x="4276344" y="2286000"/>
            <a:ext cx="3953256" cy="2417064"/>
          </a:xfrm>
          <a:prstGeom prst="wedgeRound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000" dirty="0" smtClean="0"/>
              <a:t>«ιστορικά τεκμηριωμένη ανάλυση λόγου βασιζόμενη σε πολλές και διαφορετικές πηγές μέσα από τη μελέτη φαινομένων διακειμενικότητας και αναπλαισίωσης του λόγου»</a:t>
            </a:r>
            <a:endParaRPr lang="en-GB" sz="2000" dirty="0"/>
          </a:p>
        </p:txBody>
      </p:sp>
    </p:spTree>
    <p:extLst>
      <p:ext uri="{BB962C8B-B14F-4D97-AF65-F5344CB8AC3E}">
        <p14:creationId xmlns:p14="http://schemas.microsoft.com/office/powerpoint/2010/main" val="298269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Λογο-ιστορική προσέγγιση</a:t>
            </a:r>
            <a:endParaRPr lang="en-GB" dirty="0"/>
          </a:p>
        </p:txBody>
      </p:sp>
      <p:graphicFrame>
        <p:nvGraphicFramePr>
          <p:cNvPr id="4" name="Diagram 3"/>
          <p:cNvGraphicFramePr/>
          <p:nvPr>
            <p:extLst>
              <p:ext uri="{D42A27DB-BD31-4B8C-83A1-F6EECF244321}">
                <p14:modId xmlns:p14="http://schemas.microsoft.com/office/powerpoint/2010/main" val="1204632051"/>
              </p:ext>
            </p:extLst>
          </p:nvPr>
        </p:nvGraphicFramePr>
        <p:xfrm>
          <a:off x="1143000" y="2057400"/>
          <a:ext cx="64008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86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Στρατηγικές</a:t>
            </a:r>
            <a:r>
              <a:rPr lang="en-GB" dirty="0" smtClean="0"/>
              <a:t> </a:t>
            </a:r>
            <a:r>
              <a:rPr lang="el-GR" dirty="0"/>
              <a:t>λ</a:t>
            </a:r>
            <a:r>
              <a:rPr lang="el-GR" dirty="0" smtClean="0"/>
              <a:t>όγου </a:t>
            </a:r>
            <a:endParaRPr lang="en-GB" dirty="0"/>
          </a:p>
        </p:txBody>
      </p:sp>
      <p:sp>
        <p:nvSpPr>
          <p:cNvPr id="3" name="Content Placeholder 2"/>
          <p:cNvSpPr>
            <a:spLocks noGrp="1"/>
          </p:cNvSpPr>
          <p:nvPr>
            <p:ph idx="1"/>
          </p:nvPr>
        </p:nvSpPr>
        <p:spPr>
          <a:xfrm>
            <a:off x="510240" y="2336873"/>
            <a:ext cx="7947959" cy="3599316"/>
          </a:xfrm>
        </p:spPr>
        <p:txBody>
          <a:bodyPr/>
          <a:lstStyle/>
          <a:p>
            <a:endParaRPr lang="en-GB" dirty="0"/>
          </a:p>
        </p:txBody>
      </p:sp>
      <p:sp>
        <p:nvSpPr>
          <p:cNvPr id="4" name="Rectangle 3"/>
          <p:cNvSpPr/>
          <p:nvPr/>
        </p:nvSpPr>
        <p:spPr>
          <a:xfrm>
            <a:off x="381000" y="2438400"/>
            <a:ext cx="6858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u="sng" dirty="0"/>
              <a:t>στρατηγικές αναφοράς </a:t>
            </a:r>
            <a:r>
              <a:rPr lang="el-GR" sz="2400" dirty="0"/>
              <a:t>(referential/nomination strategies), που αφορούν τον τρόπο με τον οποίο γίνεται η γλωσσική αναφορά στα πρόσωπα, τα αντικείμενα, τα φαινόμενα, τα γεγονότα, τις διαδικασίες και τις ενέργειες</a:t>
            </a:r>
          </a:p>
        </p:txBody>
      </p:sp>
      <p:sp>
        <p:nvSpPr>
          <p:cNvPr id="5" name="Rectangle 4"/>
          <p:cNvSpPr/>
          <p:nvPr/>
        </p:nvSpPr>
        <p:spPr>
          <a:xfrm>
            <a:off x="1752600" y="4495800"/>
            <a:ext cx="7162800" cy="167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400" u="sng" dirty="0"/>
              <a:t>στρατηγικές κατηγόρησης </a:t>
            </a:r>
            <a:r>
              <a:rPr lang="el-GR" sz="2400" dirty="0"/>
              <a:t>(predicational strategies), οι οποίες αφορούν τα χαρακτηριστικά, τα γνωρίσματα και τις αξίες που αποδίδονται στα παραπάνω πρόσωπα, αντικείμενα κτλ.</a:t>
            </a:r>
          </a:p>
        </p:txBody>
      </p:sp>
    </p:spTree>
    <p:extLst>
      <p:ext uri="{BB962C8B-B14F-4D97-AF65-F5344CB8AC3E}">
        <p14:creationId xmlns:p14="http://schemas.microsoft.com/office/powerpoint/2010/main" val="167536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Στρατηγικές</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838200" y="2895600"/>
            <a:ext cx="6934200" cy="2667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800" u="sng" dirty="0"/>
              <a:t>επιχειρηματολογικές στρατηγικές </a:t>
            </a:r>
            <a:r>
              <a:rPr lang="el-GR" sz="2800" dirty="0"/>
              <a:t>(argumentation strategies), δηλαδή τα επιχειρήματα που επιστρατεύονται στα κείμενα για να αιτιολογηθεί και, ως εκ τούτου, να νομιμοποιηθεί η διάκριση.</a:t>
            </a:r>
          </a:p>
        </p:txBody>
      </p:sp>
    </p:spTree>
    <p:extLst>
      <p:ext uri="{BB962C8B-B14F-4D97-AF65-F5344CB8AC3E}">
        <p14:creationId xmlns:p14="http://schemas.microsoft.com/office/powerpoint/2010/main" val="10509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Στρατηγικές αναφοράς/κατηγόρησης</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9400408"/>
              </p:ext>
            </p:extLst>
          </p:nvPr>
        </p:nvGraphicFramePr>
        <p:xfrm>
          <a:off x="228600" y="2209800"/>
          <a:ext cx="8686800" cy="4434191"/>
        </p:xfrm>
        <a:graphic>
          <a:graphicData uri="http://schemas.openxmlformats.org/drawingml/2006/table">
            <a:tbl>
              <a:tblPr firstRow="1" bandRow="1">
                <a:tableStyleId>{F5AB1C69-6EDB-4FF4-983F-18BD219EF322}</a:tableStyleId>
              </a:tblPr>
              <a:tblGrid>
                <a:gridCol w="3076049"/>
                <a:gridCol w="5610751"/>
              </a:tblGrid>
              <a:tr h="424241">
                <a:tc>
                  <a:txBody>
                    <a:bodyPr/>
                    <a:lstStyle/>
                    <a:p>
                      <a:r>
                        <a:rPr lang="el-GR" dirty="0" smtClean="0"/>
                        <a:t>Όροι</a:t>
                      </a:r>
                      <a:r>
                        <a:rPr lang="el-GR" baseline="0" dirty="0" smtClean="0"/>
                        <a:t> – Γλωσσικά μέσα</a:t>
                      </a:r>
                      <a:endParaRPr lang="en-GB" dirty="0"/>
                    </a:p>
                  </a:txBody>
                  <a:tcPr/>
                </a:tc>
                <a:tc>
                  <a:txBody>
                    <a:bodyPr/>
                    <a:lstStyle/>
                    <a:p>
                      <a:endParaRPr lang="en-GB" dirty="0"/>
                    </a:p>
                  </a:txBody>
                  <a:tcPr/>
                </a:tc>
              </a:tr>
              <a:tr h="801990">
                <a:tc>
                  <a:txBody>
                    <a:bodyPr/>
                    <a:lstStyle/>
                    <a:p>
                      <a:r>
                        <a:rPr lang="el-GR" sz="2000" dirty="0" smtClean="0"/>
                        <a:t>-</a:t>
                      </a:r>
                      <a:r>
                        <a:rPr lang="el-GR" sz="2000" i="1" dirty="0" smtClean="0"/>
                        <a:t>κοινωνικής προβληματικοποίησης</a:t>
                      </a:r>
                      <a:endParaRPr lang="en-GB" sz="2000" i="1" dirty="0"/>
                    </a:p>
                  </a:txBody>
                  <a:tcPr/>
                </a:tc>
                <a:tc>
                  <a:txBody>
                    <a:bodyPr/>
                    <a:lstStyle/>
                    <a:p>
                      <a:r>
                        <a:rPr lang="el-GR" sz="2000" dirty="0" smtClean="0"/>
                        <a:t>Αναπαράσταση</a:t>
                      </a:r>
                      <a:r>
                        <a:rPr lang="el-GR" sz="2000" baseline="0" dirty="0" smtClean="0"/>
                        <a:t> </a:t>
                      </a:r>
                      <a:r>
                        <a:rPr lang="el-GR" sz="2000" dirty="0" smtClean="0"/>
                        <a:t>ως πρόβλημα ή απειλή, π.χ. </a:t>
                      </a:r>
                      <a:r>
                        <a:rPr lang="el-GR" sz="2000" i="1" dirty="0" smtClean="0"/>
                        <a:t>παράνομοι/ες μετανάστες/τριες</a:t>
                      </a:r>
                      <a:endParaRPr lang="en-GB" sz="2000" i="1" dirty="0"/>
                    </a:p>
                  </a:txBody>
                  <a:tcPr/>
                </a:tc>
              </a:tr>
              <a:tr h="801990">
                <a:tc>
                  <a:txBody>
                    <a:bodyPr/>
                    <a:lstStyle/>
                    <a:p>
                      <a:r>
                        <a:rPr lang="el-GR" sz="2000" dirty="0" smtClean="0"/>
                        <a:t>-</a:t>
                      </a:r>
                      <a:r>
                        <a:rPr lang="el-GR" sz="2000" baseline="0" dirty="0" smtClean="0"/>
                        <a:t> </a:t>
                      </a:r>
                      <a:r>
                        <a:rPr lang="el-GR" sz="2000" i="1" dirty="0" smtClean="0"/>
                        <a:t>πολιτικοποίησης </a:t>
                      </a:r>
                      <a:endParaRPr lang="en-GB" sz="2000" i="1" dirty="0"/>
                    </a:p>
                  </a:txBody>
                  <a:tcPr/>
                </a:tc>
                <a:tc>
                  <a:txBody>
                    <a:bodyPr/>
                    <a:lstStyle/>
                    <a:p>
                      <a:r>
                        <a:rPr lang="el-GR" sz="2000" dirty="0" smtClean="0"/>
                        <a:t>Αναπαράσταση με νομικούς όρους π.χ.</a:t>
                      </a:r>
                      <a:r>
                        <a:rPr lang="el-GR" sz="2000" baseline="0" dirty="0" smtClean="0"/>
                        <a:t> </a:t>
                      </a:r>
                      <a:r>
                        <a:rPr lang="el-GR" sz="2000" i="1" baseline="0" dirty="0" smtClean="0"/>
                        <a:t>αιτούντες άσυλο</a:t>
                      </a:r>
                      <a:endParaRPr lang="en-GB" sz="2000" i="1" dirty="0"/>
                    </a:p>
                  </a:txBody>
                  <a:tcPr/>
                </a:tc>
              </a:tr>
              <a:tr h="801990">
                <a:tc>
                  <a:txBody>
                    <a:bodyPr/>
                    <a:lstStyle/>
                    <a:p>
                      <a:r>
                        <a:rPr lang="el-GR" sz="2000" dirty="0" smtClean="0"/>
                        <a:t>-</a:t>
                      </a:r>
                      <a:r>
                        <a:rPr lang="el-GR" sz="2000" baseline="0" dirty="0" smtClean="0"/>
                        <a:t> </a:t>
                      </a:r>
                      <a:r>
                        <a:rPr lang="el-GR" sz="2000" i="1" dirty="0" smtClean="0"/>
                        <a:t>εθνικοποίησης </a:t>
                      </a:r>
                      <a:endParaRPr lang="en-GB" sz="2000" i="1" dirty="0"/>
                    </a:p>
                  </a:txBody>
                  <a:tcPr/>
                </a:tc>
                <a:tc>
                  <a:txBody>
                    <a:bodyPr/>
                    <a:lstStyle/>
                    <a:p>
                      <a:r>
                        <a:rPr lang="el-GR" sz="2000" dirty="0" smtClean="0"/>
                        <a:t>Αναπαράσταση</a:t>
                      </a:r>
                      <a:r>
                        <a:rPr lang="el-GR" sz="2000" baseline="0" dirty="0" smtClean="0"/>
                        <a:t> ως μελών έθνους π.χ. </a:t>
                      </a:r>
                      <a:r>
                        <a:rPr lang="el-GR" sz="2000" i="1" baseline="0" dirty="0" smtClean="0"/>
                        <a:t>Αφγανοί</a:t>
                      </a:r>
                      <a:endParaRPr lang="en-GB" sz="2000" i="1" dirty="0"/>
                    </a:p>
                  </a:txBody>
                  <a:tcPr/>
                </a:tc>
              </a:tr>
              <a:tr h="801990">
                <a:tc>
                  <a:txBody>
                    <a:bodyPr/>
                    <a:lstStyle/>
                    <a:p>
                      <a:r>
                        <a:rPr lang="el-GR" sz="2000" dirty="0" smtClean="0"/>
                        <a:t>-</a:t>
                      </a:r>
                      <a:r>
                        <a:rPr lang="el-GR" sz="2000" baseline="0" dirty="0" smtClean="0"/>
                        <a:t> </a:t>
                      </a:r>
                      <a:r>
                        <a:rPr lang="el-GR" sz="2000" i="1" dirty="0" smtClean="0"/>
                        <a:t>συλλογικοποίησης</a:t>
                      </a:r>
                      <a:r>
                        <a:rPr lang="el-GR" sz="2000" dirty="0" smtClean="0"/>
                        <a:t> </a:t>
                      </a:r>
                      <a:endParaRPr lang="en-GB" sz="2000" dirty="0"/>
                    </a:p>
                  </a:txBody>
                  <a:tcPr/>
                </a:tc>
                <a:tc>
                  <a:txBody>
                    <a:bodyPr/>
                    <a:lstStyle/>
                    <a:p>
                      <a:r>
                        <a:rPr lang="el-GR" sz="2000" dirty="0" smtClean="0"/>
                        <a:t>Αναπαράσταση</a:t>
                      </a:r>
                      <a:r>
                        <a:rPr lang="el-GR" sz="2000" baseline="0" dirty="0" smtClean="0"/>
                        <a:t> ως ομάδας π.χ. </a:t>
                      </a:r>
                      <a:r>
                        <a:rPr lang="el-GR" sz="2000" i="1" baseline="0" dirty="0" smtClean="0"/>
                        <a:t>Εμείς, οι Άλλοι/ες</a:t>
                      </a:r>
                      <a:endParaRPr lang="en-GB" sz="2000" i="1" dirty="0"/>
                    </a:p>
                  </a:txBody>
                  <a:tcPr/>
                </a:tc>
              </a:tr>
              <a:tr h="801990">
                <a:tc>
                  <a:txBody>
                    <a:bodyPr/>
                    <a:lstStyle/>
                    <a:p>
                      <a:r>
                        <a:rPr lang="el-GR" sz="2000" dirty="0" smtClean="0"/>
                        <a:t>- </a:t>
                      </a:r>
                      <a:r>
                        <a:rPr lang="el-GR" sz="2000" i="1" dirty="0" smtClean="0"/>
                        <a:t>εξατομίκευσης</a:t>
                      </a:r>
                      <a:endParaRPr lang="en-GB" sz="2000" i="1" dirty="0"/>
                    </a:p>
                  </a:txBody>
                  <a:tcPr/>
                </a:tc>
                <a:tc>
                  <a:txBody>
                    <a:bodyPr/>
                    <a:lstStyle/>
                    <a:p>
                      <a:r>
                        <a:rPr lang="el-GR" sz="2000" dirty="0" smtClean="0"/>
                        <a:t>Αναπαράσταση ως ατόμου π.χ. </a:t>
                      </a:r>
                      <a:r>
                        <a:rPr lang="el-GR" sz="2000" i="1" dirty="0" smtClean="0"/>
                        <a:t>ο</a:t>
                      </a:r>
                      <a:r>
                        <a:rPr lang="el-GR" sz="2000" i="1" baseline="0" dirty="0" smtClean="0"/>
                        <a:t> Αλέξης Τσίπρας, ο Κυριάκος Μητσοτάκης</a:t>
                      </a:r>
                      <a:endParaRPr lang="en-GB" sz="2000" i="1" dirty="0"/>
                    </a:p>
                  </a:txBody>
                  <a:tcPr/>
                </a:tc>
              </a:tr>
            </a:tbl>
          </a:graphicData>
        </a:graphic>
      </p:graphicFrame>
    </p:spTree>
    <p:extLst>
      <p:ext uri="{BB962C8B-B14F-4D97-AF65-F5344CB8AC3E}">
        <p14:creationId xmlns:p14="http://schemas.microsoft.com/office/powerpoint/2010/main" val="324306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Επιχειρηματολογικές στρατηγικές </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609600" y="2362200"/>
            <a:ext cx="7848600" cy="2971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800" dirty="0"/>
              <a:t>Οι λογικοί τόποι αποτελούν «συμπερασματικούς κανόνες» που συνδέουν το επιχείρημα ή τα επιχειρήματα με το συμπέρασμα ή, αλλιώς, τον ισχυρισμό, δικαιολογώντας «τη μετάβαση από το επιχείρημα/τα επιχειρήματα στο συμπέρασμα» </a:t>
            </a:r>
            <a:endParaRPr lang="en-GB" sz="2800" dirty="0"/>
          </a:p>
        </p:txBody>
      </p:sp>
      <p:sp>
        <p:nvSpPr>
          <p:cNvPr id="5" name="Rectangle 4"/>
          <p:cNvSpPr/>
          <p:nvPr/>
        </p:nvSpPr>
        <p:spPr>
          <a:xfrm>
            <a:off x="609600" y="5562600"/>
            <a:ext cx="7848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Προκείμενες - συμπέρασμα</a:t>
            </a:r>
            <a:endParaRPr lang="en-GB" sz="2800" dirty="0"/>
          </a:p>
        </p:txBody>
      </p:sp>
    </p:spTree>
    <p:extLst>
      <p:ext uri="{BB962C8B-B14F-4D97-AF65-F5344CB8AC3E}">
        <p14:creationId xmlns:p14="http://schemas.microsoft.com/office/powerpoint/2010/main" val="28984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54608025"/>
              </p:ext>
            </p:extLst>
          </p:nvPr>
        </p:nvGraphicFramePr>
        <p:xfrm>
          <a:off x="304800" y="381000"/>
          <a:ext cx="8686800" cy="5943600"/>
        </p:xfrm>
        <a:graphic>
          <a:graphicData uri="http://schemas.openxmlformats.org/drawingml/2006/table">
            <a:tbl>
              <a:tblPr firstRow="1" bandRow="1">
                <a:tableStyleId>{F5AB1C69-6EDB-4FF4-983F-18BD219EF322}</a:tableStyleId>
              </a:tblPr>
              <a:tblGrid>
                <a:gridCol w="1956537"/>
                <a:gridCol w="6730263"/>
              </a:tblGrid>
              <a:tr h="394798">
                <a:tc>
                  <a:txBody>
                    <a:bodyPr/>
                    <a:lstStyle/>
                    <a:p>
                      <a:r>
                        <a:rPr lang="el-GR" dirty="0" smtClean="0"/>
                        <a:t>Τόπος</a:t>
                      </a:r>
                      <a:endParaRPr lang="en-GB" dirty="0"/>
                    </a:p>
                  </a:txBody>
                  <a:tcPr/>
                </a:tc>
                <a:tc>
                  <a:txBody>
                    <a:bodyPr/>
                    <a:lstStyle/>
                    <a:p>
                      <a:endParaRPr lang="en-GB"/>
                    </a:p>
                  </a:txBody>
                  <a:tcPr/>
                </a:tc>
              </a:tr>
              <a:tr h="1265516">
                <a:tc>
                  <a:txBody>
                    <a:bodyPr/>
                    <a:lstStyle/>
                    <a:p>
                      <a:r>
                        <a:rPr lang="el-GR" dirty="0" smtClean="0"/>
                        <a:t>-</a:t>
                      </a:r>
                      <a:r>
                        <a:rPr lang="el-GR" baseline="0" dirty="0" smtClean="0"/>
                        <a:t> </a:t>
                      </a:r>
                      <a:r>
                        <a:rPr lang="el-GR" i="1" dirty="0" smtClean="0"/>
                        <a:t>του πλεονεκτήματος ή της χρησιμότητας</a:t>
                      </a:r>
                      <a:endParaRPr lang="en-GB" i="1" dirty="0"/>
                    </a:p>
                  </a:txBody>
                  <a:tcPr/>
                </a:tc>
                <a:tc>
                  <a:txBody>
                    <a:bodyPr/>
                    <a:lstStyle/>
                    <a:p>
                      <a:r>
                        <a:rPr lang="el-GR" dirty="0" smtClean="0"/>
                        <a:t>Όταν μια πράξη υπό μια συγκεκριμένη οπτική είναι χρήσιμη, τότε θα πρέπει να εκτελείται. Για παράδειγμα, οι μετανάστες/τριες ή/και πρόσφυγες/ισσες θα μπορούσαν να αξιοποιηθούν για την τόνωση της εθνικής οικονομίας.</a:t>
                      </a:r>
                      <a:endParaRPr lang="en-GB" dirty="0"/>
                    </a:p>
                  </a:txBody>
                  <a:tcPr/>
                </a:tc>
              </a:tr>
              <a:tr h="2141643">
                <a:tc>
                  <a:txBody>
                    <a:bodyPr/>
                    <a:lstStyle/>
                    <a:p>
                      <a:r>
                        <a:rPr lang="el-GR" dirty="0" smtClean="0"/>
                        <a:t>-</a:t>
                      </a:r>
                      <a:r>
                        <a:rPr lang="el-GR" i="1" dirty="0" smtClean="0"/>
                        <a:t>της ιστορίας</a:t>
                      </a:r>
                      <a:endParaRPr lang="en-GB" i="1" dirty="0"/>
                    </a:p>
                  </a:txBody>
                  <a:tcPr/>
                </a:tc>
                <a:tc>
                  <a:txBody>
                    <a:bodyPr/>
                    <a:lstStyle/>
                    <a:p>
                      <a:r>
                        <a:rPr lang="el-GR" dirty="0" smtClean="0"/>
                        <a:t>Μέσα από την ιστορία γίνεται αντιληπτό ότι συγκεκριμένες πράξεις έχουν συγκεκριμένα αποτελέσματα. Κατά συνέπεια, θα πρέπει να πραγματοποιούνται ή να αποφεύγονται αυτές οι πράξεις με βάση τα αντίστοιχα ιστορικά παραδείγματα. Για παράδειγμα, ο ελληνικός λαός ξέρει τι σημαίνει προσφυγιά, οπότε δεν θα πρέπει να φέρεται άσχημα στους/στις μετανάστες/τριες ή/και πρόσφυγες/ισσες</a:t>
                      </a:r>
                      <a:endParaRPr lang="en-GB" dirty="0"/>
                    </a:p>
                  </a:txBody>
                  <a:tcPr/>
                </a:tc>
              </a:tr>
              <a:tr h="2141643">
                <a:tc>
                  <a:txBody>
                    <a:bodyPr/>
                    <a:lstStyle/>
                    <a:p>
                      <a:r>
                        <a:rPr lang="el-GR" dirty="0" smtClean="0"/>
                        <a:t>-τ</a:t>
                      </a:r>
                      <a:r>
                        <a:rPr lang="el-GR" i="1" dirty="0" smtClean="0"/>
                        <a:t>ης αυθεντίας</a:t>
                      </a:r>
                      <a:endParaRPr lang="en-GB" i="1" dirty="0"/>
                    </a:p>
                  </a:txBody>
                  <a:tcPr/>
                </a:tc>
                <a:tc>
                  <a:txBody>
                    <a:bodyPr/>
                    <a:lstStyle/>
                    <a:p>
                      <a:r>
                        <a:rPr lang="el-GR" dirty="0" smtClean="0"/>
                        <a:t>Το X είναι σωστό ή το X πρέπει να γίνει ή το Χ δεν πρέπει να γίνει γιατί ο/η Α (μια αυθεντία) λέει ότι είναι σωστό, ή ότι πρέπει να γίνει ή ότι πρέπει να μη γίνει. Για παράδειγμα, για το ζήτημα των μεταναστών/τριών ή/και προσφύγων/ισσών, πρέπει να γίνει ή να μη γίνει το Χ, γιατί εκπρόσωποι οργανισμών/φορέων/κυβερνήσεων (ως αυθεντίες) της Ευρωπαϊκής Ένωσης λένε ότι πρέπει να γίνει ή να μη γίνει το Χ. </a:t>
                      </a:r>
                      <a:endParaRPr lang="en-GB" dirty="0"/>
                    </a:p>
                  </a:txBody>
                  <a:tcPr/>
                </a:tc>
              </a:tr>
            </a:tbl>
          </a:graphicData>
        </a:graphic>
      </p:graphicFrame>
    </p:spTree>
    <p:extLst>
      <p:ext uri="{BB962C8B-B14F-4D97-AF65-F5344CB8AC3E}">
        <p14:creationId xmlns:p14="http://schemas.microsoft.com/office/powerpoint/2010/main" val="53573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904230"/>
              </p:ext>
            </p:extLst>
          </p:nvPr>
        </p:nvGraphicFramePr>
        <p:xfrm>
          <a:off x="304800" y="990600"/>
          <a:ext cx="8382001" cy="4572000"/>
        </p:xfrm>
        <a:graphic>
          <a:graphicData uri="http://schemas.openxmlformats.org/drawingml/2006/table">
            <a:tbl>
              <a:tblPr firstRow="1" bandRow="1">
                <a:tableStyleId>{F5AB1C69-6EDB-4FF4-983F-18BD219EF322}</a:tableStyleId>
              </a:tblPr>
              <a:tblGrid>
                <a:gridCol w="1362076"/>
                <a:gridCol w="7019925"/>
              </a:tblGrid>
              <a:tr h="474760">
                <a:tc>
                  <a:txBody>
                    <a:bodyPr/>
                    <a:lstStyle/>
                    <a:p>
                      <a:r>
                        <a:rPr lang="el-GR" dirty="0" smtClean="0"/>
                        <a:t>Τόποι</a:t>
                      </a:r>
                      <a:endParaRPr lang="en-GB" dirty="0"/>
                    </a:p>
                  </a:txBody>
                  <a:tcPr/>
                </a:tc>
                <a:tc>
                  <a:txBody>
                    <a:bodyPr/>
                    <a:lstStyle/>
                    <a:p>
                      <a:endParaRPr lang="en-GB"/>
                    </a:p>
                  </a:txBody>
                  <a:tcPr/>
                </a:tc>
              </a:tr>
              <a:tr h="2224216">
                <a:tc>
                  <a:txBody>
                    <a:bodyPr/>
                    <a:lstStyle/>
                    <a:p>
                      <a:r>
                        <a:rPr lang="el-GR" dirty="0" smtClean="0"/>
                        <a:t>- </a:t>
                      </a:r>
                      <a:r>
                        <a:rPr lang="el-GR" i="1" dirty="0" smtClean="0"/>
                        <a:t>Των αριθμών</a:t>
                      </a:r>
                      <a:endParaRPr lang="en-GB" i="1" dirty="0"/>
                    </a:p>
                  </a:txBody>
                  <a:tcPr/>
                </a:tc>
                <a:tc>
                  <a:txBody>
                    <a:bodyPr/>
                    <a:lstStyle/>
                    <a:p>
                      <a:r>
                        <a:rPr lang="el-GR" dirty="0" smtClean="0"/>
                        <a:t>Αν οι αριθμοί τεκμηριώνουν μία συγκεκριμένη θέση, τότε θα πρέπει να (ή να μην) εκτελεστούν συγκεκριμένες δράσεις. Για παράδειγμα, αν ένα μεγάλο ποσοστό Ελλήνων/ίδων είναι αρνητικά διακείμενο απέναντι στους/στις μετανάστες/τριες ή/και πρόσφυγες/ισσες, τότε οι μετανάστες/τριες ή/και πρόσφυγες/ισσες θα πρέπει να εκτοπιστούν. </a:t>
                      </a:r>
                      <a:endParaRPr lang="en-GB" dirty="0"/>
                    </a:p>
                  </a:txBody>
                  <a:tcPr/>
                </a:tc>
              </a:tr>
              <a:tr h="1873024">
                <a:tc>
                  <a:txBody>
                    <a:bodyPr/>
                    <a:lstStyle/>
                    <a:p>
                      <a:r>
                        <a:rPr lang="el-GR" dirty="0" smtClean="0"/>
                        <a:t>- </a:t>
                      </a:r>
                      <a:r>
                        <a:rPr lang="el-GR" i="1" dirty="0" smtClean="0"/>
                        <a:t>Του κινδύνου</a:t>
                      </a:r>
                      <a:r>
                        <a:rPr lang="el-GR" i="1" baseline="0" dirty="0" smtClean="0"/>
                        <a:t> ή της απειλής</a:t>
                      </a:r>
                      <a:endParaRPr lang="en-GB" i="1" dirty="0"/>
                    </a:p>
                  </a:txBody>
                  <a:tcPr/>
                </a:tc>
                <a:tc>
                  <a:txBody>
                    <a:bodyPr/>
                    <a:lstStyle/>
                    <a:p>
                      <a:r>
                        <a:rPr lang="el-GR" dirty="0" smtClean="0"/>
                        <a:t>Αν υπάρχουν συγκεκριμένοι κίνδυνοι ή απειλές, θα πρέπει να υπάρξει δράση εναντίον τους. Για παράδειγμα, αν οι πρόσφυγες/ισσες αποτελούν πρόβλημα για τη χώρα υποδοχής, θα πρέπει να ληφθεί δράση, όπως να μετακινηθούν/εκτοπιστούν. </a:t>
                      </a:r>
                      <a:endParaRPr lang="en-GB" dirty="0"/>
                    </a:p>
                  </a:txBody>
                  <a:tcPr/>
                </a:tc>
              </a:tr>
            </a:tbl>
          </a:graphicData>
        </a:graphic>
      </p:graphicFrame>
    </p:spTree>
    <p:extLst>
      <p:ext uri="{BB962C8B-B14F-4D97-AF65-F5344CB8AC3E}">
        <p14:creationId xmlns:p14="http://schemas.microsoft.com/office/powerpoint/2010/main" val="259314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Διάγραμμα 9">
            <a:extLst>
              <a:ext uri="{FF2B5EF4-FFF2-40B4-BE49-F238E27FC236}">
                <a16:creationId xmlns="" xmlns:a16="http://schemas.microsoft.com/office/drawing/2014/main" id="{E30C6B89-F4DD-C7AE-F800-6A138A6765AD}"/>
              </a:ext>
            </a:extLst>
          </p:cNvPr>
          <p:cNvGraphicFramePr/>
          <p:nvPr>
            <p:extLst>
              <p:ext uri="{D42A27DB-BD31-4B8C-83A1-F6EECF244321}">
                <p14:modId xmlns:p14="http://schemas.microsoft.com/office/powerpoint/2010/main" val="2738662179"/>
              </p:ext>
            </p:extLst>
          </p:nvPr>
        </p:nvGraphicFramePr>
        <p:xfrm>
          <a:off x="914400" y="2133601"/>
          <a:ext cx="6934199"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l-GR" dirty="0" smtClean="0"/>
              <a:t>Ρευστός ρατσισμός</a:t>
            </a:r>
            <a:endParaRPr lang="en-GB" dirty="0"/>
          </a:p>
        </p:txBody>
      </p:sp>
    </p:spTree>
    <p:extLst>
      <p:ext uri="{BB962C8B-B14F-4D97-AF65-F5344CB8AC3E}">
        <p14:creationId xmlns:p14="http://schemas.microsoft.com/office/powerpoint/2010/main" val="186321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Διάγραμμα 6">
            <a:extLst>
              <a:ext uri="{FF2B5EF4-FFF2-40B4-BE49-F238E27FC236}">
                <a16:creationId xmlns="" xmlns:a16="http://schemas.microsoft.com/office/drawing/2014/main" id="{80F0ED6D-02E0-ECC8-A1E4-003992980379}"/>
              </a:ext>
            </a:extLst>
          </p:cNvPr>
          <p:cNvGraphicFramePr/>
          <p:nvPr>
            <p:extLst>
              <p:ext uri="{D42A27DB-BD31-4B8C-83A1-F6EECF244321}">
                <p14:modId xmlns:p14="http://schemas.microsoft.com/office/powerpoint/2010/main" val="1854359671"/>
              </p:ext>
            </p:extLst>
          </p:nvPr>
        </p:nvGraphicFramePr>
        <p:xfrm>
          <a:off x="152400" y="2286000"/>
          <a:ext cx="7933015" cy="4199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l-GR" dirty="0" smtClean="0"/>
              <a:t>Διάκριση</a:t>
            </a:r>
            <a:endParaRPr lang="en-GB" dirty="0"/>
          </a:p>
        </p:txBody>
      </p:sp>
    </p:spTree>
    <p:extLst>
      <p:ext uri="{BB962C8B-B14F-4D97-AF65-F5344CB8AC3E}">
        <p14:creationId xmlns:p14="http://schemas.microsoft.com/office/powerpoint/2010/main" val="10240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Κριτικ</a:t>
            </a:r>
            <a:r>
              <a:rPr lang="el-GR" dirty="0"/>
              <a:t>ή</a:t>
            </a:r>
            <a:r>
              <a:rPr lang="el-GR" dirty="0" smtClean="0"/>
              <a:t> Ανάλυση </a:t>
            </a:r>
            <a:r>
              <a:rPr lang="el-GR" dirty="0"/>
              <a:t>Λ</a:t>
            </a:r>
            <a:r>
              <a:rPr lang="el-GR" dirty="0" smtClean="0"/>
              <a:t>όγου</a:t>
            </a:r>
            <a:endParaRPr lang="en-GB" dirty="0"/>
          </a:p>
        </p:txBody>
      </p:sp>
      <p:sp>
        <p:nvSpPr>
          <p:cNvPr id="3" name="Content Placeholder 2"/>
          <p:cNvSpPr>
            <a:spLocks noGrp="1"/>
          </p:cNvSpPr>
          <p:nvPr>
            <p:ph idx="1"/>
          </p:nvPr>
        </p:nvSpPr>
        <p:spPr/>
        <p:txBody>
          <a:bodyPr/>
          <a:lstStyle/>
          <a:p>
            <a:endParaRPr lang="en-GB" dirty="0"/>
          </a:p>
          <a:p>
            <a:endParaRPr lang="el-GR" b="1" dirty="0" smtClean="0"/>
          </a:p>
        </p:txBody>
      </p:sp>
      <p:sp>
        <p:nvSpPr>
          <p:cNvPr id="4" name="Rectangle 3"/>
          <p:cNvSpPr/>
          <p:nvPr/>
        </p:nvSpPr>
        <p:spPr>
          <a:xfrm>
            <a:off x="457200" y="2438400"/>
            <a:ext cx="3962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t>ιδεολογία</a:t>
            </a:r>
            <a:endParaRPr lang="el-GR" dirty="0"/>
          </a:p>
        </p:txBody>
      </p:sp>
      <p:sp>
        <p:nvSpPr>
          <p:cNvPr id="5" name="Rectangle 4"/>
          <p:cNvSpPr/>
          <p:nvPr/>
        </p:nvSpPr>
        <p:spPr>
          <a:xfrm>
            <a:off x="2667000" y="3331464"/>
            <a:ext cx="38862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800" dirty="0"/>
              <a:t>γ</a:t>
            </a:r>
            <a:r>
              <a:rPr lang="el-GR" sz="2800" dirty="0" smtClean="0"/>
              <a:t>λωσσικές πρακτικές </a:t>
            </a:r>
            <a:endParaRPr lang="en-GB" sz="2800" dirty="0"/>
          </a:p>
        </p:txBody>
      </p:sp>
      <p:sp>
        <p:nvSpPr>
          <p:cNvPr id="7" name="Rectangle 6"/>
          <p:cNvSpPr/>
          <p:nvPr/>
        </p:nvSpPr>
        <p:spPr>
          <a:xfrm>
            <a:off x="457200" y="4343400"/>
            <a:ext cx="37338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800" dirty="0"/>
              <a:t>κ</a:t>
            </a:r>
            <a:r>
              <a:rPr lang="el-GR" sz="2800" dirty="0" smtClean="0"/>
              <a:t>οινωνικές δομές</a:t>
            </a:r>
            <a:endParaRPr lang="en-GB" sz="2800" dirty="0"/>
          </a:p>
        </p:txBody>
      </p:sp>
      <p:sp>
        <p:nvSpPr>
          <p:cNvPr id="8" name="Rectangle 7"/>
          <p:cNvSpPr/>
          <p:nvPr/>
        </p:nvSpPr>
        <p:spPr>
          <a:xfrm>
            <a:off x="4724400" y="4800600"/>
            <a:ext cx="35052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800" dirty="0"/>
              <a:t>σ</a:t>
            </a:r>
            <a:r>
              <a:rPr lang="el-GR" sz="2800" dirty="0" smtClean="0"/>
              <a:t>χέσεις εξουσίας</a:t>
            </a:r>
            <a:endParaRPr lang="en-GB" sz="2800" dirty="0"/>
          </a:p>
        </p:txBody>
      </p:sp>
      <p:sp>
        <p:nvSpPr>
          <p:cNvPr id="9" name="Rectangle 8"/>
          <p:cNvSpPr/>
          <p:nvPr/>
        </p:nvSpPr>
        <p:spPr>
          <a:xfrm>
            <a:off x="914400" y="5715000"/>
            <a:ext cx="7010400" cy="838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sz="3200" dirty="0" smtClean="0"/>
              <a:t>μικρο-ανάλυση &amp; μακρο-ανάλυση</a:t>
            </a:r>
            <a:endParaRPr lang="en-GB" sz="3200" dirty="0"/>
          </a:p>
        </p:txBody>
      </p:sp>
    </p:spTree>
    <p:extLst>
      <p:ext uri="{BB962C8B-B14F-4D97-AF65-F5344CB8AC3E}">
        <p14:creationId xmlns:p14="http://schemas.microsoft.com/office/powerpoint/2010/main" val="382558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Ο/η άλλος ως πρόβλημα</a:t>
            </a:r>
            <a:endParaRPr lang="en-GB" dirty="0"/>
          </a:p>
        </p:txBody>
      </p:sp>
      <p:sp>
        <p:nvSpPr>
          <p:cNvPr id="4" name="Content Placeholder 3"/>
          <p:cNvSpPr>
            <a:spLocks noGrp="1"/>
          </p:cNvSpPr>
          <p:nvPr>
            <p:ph idx="1"/>
          </p:nvPr>
        </p:nvSpPr>
        <p:spPr/>
        <p:txBody>
          <a:bodyPr/>
          <a:lstStyle/>
          <a:p>
            <a:endParaRPr lang="en-GB" dirty="0"/>
          </a:p>
        </p:txBody>
      </p:sp>
      <p:sp>
        <p:nvSpPr>
          <p:cNvPr id="5" name="Rectangle 4"/>
          <p:cNvSpPr/>
          <p:nvPr/>
        </p:nvSpPr>
        <p:spPr>
          <a:xfrm>
            <a:off x="152400" y="2057400"/>
            <a:ext cx="8763000" cy="2478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sz="2800" dirty="0" smtClean="0"/>
          </a:p>
          <a:p>
            <a:pPr algn="ctr"/>
            <a:r>
              <a:rPr lang="el-GR" sz="2800" dirty="0" smtClean="0"/>
              <a:t>(</a:t>
            </a:r>
            <a:r>
              <a:rPr lang="el-GR" sz="2800" dirty="0"/>
              <a:t>1) Ο στόχος της αποσυμφόρησης των περιοχών εκτός κέντρων φιλοξενίας βρίσκεται ψηλά στις προτεραιότητες της ελληνικής κυβέρνησης στον οδικό χάρτη της διαχείρισης της προσφυγικής κρίσης. </a:t>
            </a:r>
            <a:r>
              <a:rPr lang="el-GR" dirty="0"/>
              <a:t>[Η αποσυμφόρηση περιοχών προτεραιότητα για την κυβέρνηση, 17.05.2016, www.avgi.gr]</a:t>
            </a:r>
          </a:p>
          <a:p>
            <a:pPr algn="ctr"/>
            <a:endParaRPr lang="el-GR" dirty="0"/>
          </a:p>
        </p:txBody>
      </p:sp>
      <p:sp>
        <p:nvSpPr>
          <p:cNvPr id="6" name="Rectangle 5"/>
          <p:cNvSpPr/>
          <p:nvPr/>
        </p:nvSpPr>
        <p:spPr>
          <a:xfrm>
            <a:off x="152400" y="4724400"/>
            <a:ext cx="8763000" cy="1981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t>(</a:t>
            </a:r>
            <a:r>
              <a:rPr lang="el-GR" sz="2400" dirty="0"/>
              <a:t>2) </a:t>
            </a:r>
            <a:r>
              <a:rPr lang="el-GR" sz="2800" dirty="0"/>
              <a:t>Ένας τόσο μεγάλος αριθμός ανθρώπων που εξαναγκάστηκαν να ζουν ως πρόσφυγες γεννά δυσεπίλυτα προβλήματα όχι μόνο στις χώρες υποδοχής, αλλά και στη διεθνή κοινότητα. </a:t>
            </a:r>
            <a:r>
              <a:rPr lang="el-GR" dirty="0"/>
              <a:t>[Τα οικονομικά οφέλη της αλληλεγγύης στους πρόσφυγες, 27.06.2016, www.efsyn.gr]</a:t>
            </a:r>
          </a:p>
        </p:txBody>
      </p:sp>
    </p:spTree>
    <p:extLst>
      <p:ext uri="{BB962C8B-B14F-4D97-AF65-F5344CB8AC3E}">
        <p14:creationId xmlns:p14="http://schemas.microsoft.com/office/powerpoint/2010/main" val="344617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208253840"/>
              </p:ext>
            </p:extLst>
          </p:nvPr>
        </p:nvGraphicFramePr>
        <p:xfrm>
          <a:off x="381000" y="1219200"/>
          <a:ext cx="8405812" cy="4647353"/>
        </p:xfrm>
        <a:graphic>
          <a:graphicData uri="http://schemas.openxmlformats.org/drawingml/2006/table">
            <a:tbl>
              <a:tblPr firstRow="1" bandRow="1">
                <a:tableStyleId>{00A15C55-8517-42AA-B614-E9B94910E393}</a:tableStyleId>
              </a:tblPr>
              <a:tblGrid>
                <a:gridCol w="3936407"/>
                <a:gridCol w="4469405"/>
              </a:tblGrid>
              <a:tr h="410633">
                <a:tc>
                  <a:txBody>
                    <a:bodyPr/>
                    <a:lstStyle/>
                    <a:p>
                      <a:r>
                        <a:rPr lang="el-GR" sz="2000" dirty="0" smtClean="0"/>
                        <a:t>Ιδεοποιητική</a:t>
                      </a:r>
                      <a:r>
                        <a:rPr lang="el-GR" sz="2000" baseline="0" dirty="0" smtClean="0"/>
                        <a:t> λειτουργία</a:t>
                      </a:r>
                      <a:endParaRPr lang="en-GB" sz="2000" dirty="0"/>
                    </a:p>
                  </a:txBody>
                  <a:tcPr/>
                </a:tc>
                <a:tc>
                  <a:txBody>
                    <a:bodyPr/>
                    <a:lstStyle/>
                    <a:p>
                      <a:r>
                        <a:rPr lang="el-GR" sz="2000" dirty="0" smtClean="0"/>
                        <a:t>Διαπροσωπική Λειτουργία</a:t>
                      </a:r>
                      <a:endParaRPr lang="en-GB" sz="2000" dirty="0"/>
                    </a:p>
                  </a:txBody>
                  <a:tcPr/>
                </a:tc>
              </a:tr>
              <a:tr h="410633">
                <a:tc>
                  <a:txBody>
                    <a:bodyPr/>
                    <a:lstStyle/>
                    <a:p>
                      <a:r>
                        <a:rPr lang="el-GR" sz="2000" dirty="0" smtClean="0"/>
                        <a:t>Ουσιαστικοποιήσεις</a:t>
                      </a:r>
                    </a:p>
                    <a:p>
                      <a:pPr marL="285750" indent="-285750">
                        <a:buFontTx/>
                        <a:buChar char="-"/>
                      </a:pPr>
                      <a:r>
                        <a:rPr lang="el-GR" sz="2000" i="1" dirty="0" smtClean="0"/>
                        <a:t>αποσυμφόρησης</a:t>
                      </a:r>
                    </a:p>
                    <a:p>
                      <a:pPr marL="285750" indent="-285750">
                        <a:buFontTx/>
                        <a:buChar char="-"/>
                      </a:pPr>
                      <a:r>
                        <a:rPr lang="el-GR" sz="2000" i="1" dirty="0" smtClean="0"/>
                        <a:t>διαχείρισης</a:t>
                      </a:r>
                      <a:r>
                        <a:rPr lang="el-GR" sz="2000" i="1" baseline="0" dirty="0" smtClean="0"/>
                        <a:t> </a:t>
                      </a:r>
                      <a:r>
                        <a:rPr lang="el-GR" sz="2000" baseline="0" dirty="0" smtClean="0"/>
                        <a:t>(ασαφής δράστης, ασαφείς περιστάσεις)</a:t>
                      </a:r>
                      <a:endParaRPr lang="el-GR" sz="2000" i="1" baseline="0" dirty="0" smtClean="0"/>
                    </a:p>
                  </a:txBody>
                  <a:tcPr/>
                </a:tc>
                <a:tc>
                  <a:txBody>
                    <a:bodyPr/>
                    <a:lstStyle/>
                    <a:p>
                      <a:r>
                        <a:rPr lang="el-GR" sz="2000" dirty="0" smtClean="0"/>
                        <a:t>Γλωσσικές πράξεις</a:t>
                      </a:r>
                    </a:p>
                    <a:p>
                      <a:r>
                        <a:rPr lang="el-GR" sz="2000" dirty="0" smtClean="0"/>
                        <a:t>αποφαντικές γλωσσικές πράξεις (βρίσκεται ψηλά, γεννά) παρουσιάζει το προσφυγικό πρόβλημα ως αδιαμφισβήτητη αλήθεια.</a:t>
                      </a:r>
                      <a:endParaRPr lang="en-GB" sz="2000" dirty="0"/>
                    </a:p>
                  </a:txBody>
                  <a:tcPr/>
                </a:tc>
              </a:tr>
              <a:tr h="410633">
                <a:tc>
                  <a:txBody>
                    <a:bodyPr/>
                    <a:lstStyle/>
                    <a:p>
                      <a:r>
                        <a:rPr lang="el-GR" sz="2000" dirty="0" smtClean="0"/>
                        <a:t>εξαναγκάστηκαν να ζουν </a:t>
                      </a:r>
                    </a:p>
                    <a:p>
                      <a:r>
                        <a:rPr lang="el-GR" sz="2000" dirty="0" smtClean="0"/>
                        <a:t> απαλοιφή του/της δράστης/τριας </a:t>
                      </a:r>
                    </a:p>
                  </a:txBody>
                  <a:tcPr/>
                </a:tc>
                <a:tc>
                  <a:txBody>
                    <a:bodyPr/>
                    <a:lstStyle/>
                    <a:p>
                      <a:r>
                        <a:rPr lang="el-GR" sz="2000" dirty="0" smtClean="0"/>
                        <a:t>Αξιολογική τροπικότητα:</a:t>
                      </a:r>
                    </a:p>
                    <a:p>
                      <a:r>
                        <a:rPr lang="el-GR" sz="2000" i="1" dirty="0" smtClean="0"/>
                        <a:t>Αποσυμφόρηση, διαχείριση,</a:t>
                      </a:r>
                      <a:r>
                        <a:rPr lang="el-GR" sz="2000" i="1" baseline="0" dirty="0" smtClean="0"/>
                        <a:t> προσφυγική κρίση, τόσο μεγάλος αριθμός προσώπων, δισεπίλυτα προβλήματα</a:t>
                      </a:r>
                      <a:endParaRPr lang="en-GB" sz="2000" i="1" dirty="0"/>
                    </a:p>
                  </a:txBody>
                  <a:tcPr/>
                </a:tc>
              </a:tr>
              <a:tr h="410633">
                <a:tc>
                  <a:txBody>
                    <a:bodyPr/>
                    <a:lstStyle/>
                    <a:p>
                      <a:r>
                        <a:rPr lang="el-GR" sz="2000" dirty="0" smtClean="0"/>
                        <a:t>... </a:t>
                      </a:r>
                      <a:r>
                        <a:rPr lang="el-GR" sz="2000" i="1" dirty="0" smtClean="0"/>
                        <a:t>γεννά προβλήματα</a:t>
                      </a:r>
                      <a:r>
                        <a:rPr lang="el-GR" sz="2000" dirty="0" smtClean="0"/>
                        <a:t>...</a:t>
                      </a:r>
                    </a:p>
                    <a:p>
                      <a:r>
                        <a:rPr lang="el-GR" sz="2000" baseline="0" dirty="0" smtClean="0"/>
                        <a:t>υλική διαδικασία (σαφής δράστης/τρια, σαφής στόχος)</a:t>
                      </a:r>
                      <a:endParaRPr lang="en-GB" sz="2000" dirty="0"/>
                    </a:p>
                  </a:txBody>
                  <a:tcPr/>
                </a:tc>
                <a:tc>
                  <a:txBody>
                    <a:bodyPr/>
                    <a:lstStyle/>
                    <a:p>
                      <a:endParaRPr lang="en-GB" sz="2000" dirty="0"/>
                    </a:p>
                  </a:txBody>
                  <a:tcPr/>
                </a:tc>
              </a:tr>
            </a:tbl>
          </a:graphicData>
        </a:graphic>
      </p:graphicFrame>
      <p:sp>
        <p:nvSpPr>
          <p:cNvPr id="5" name="Rectangle 4"/>
          <p:cNvSpPr/>
          <p:nvPr/>
        </p:nvSpPr>
        <p:spPr>
          <a:xfrm>
            <a:off x="1447800" y="515112"/>
            <a:ext cx="5791200" cy="4754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2400" dirty="0" smtClean="0"/>
              <a:t>Συστημική λειτουργική γραμματική</a:t>
            </a:r>
            <a:endParaRPr lang="en-GB" sz="2400" dirty="0"/>
          </a:p>
        </p:txBody>
      </p:sp>
    </p:spTree>
    <p:extLst>
      <p:ext uri="{BB962C8B-B14F-4D97-AF65-F5344CB8AC3E}">
        <p14:creationId xmlns:p14="http://schemas.microsoft.com/office/powerpoint/2010/main" val="19668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76741"/>
              </p:ext>
            </p:extLst>
          </p:nvPr>
        </p:nvGraphicFramePr>
        <p:xfrm>
          <a:off x="228600" y="228600"/>
          <a:ext cx="8763000" cy="6420354"/>
        </p:xfrm>
        <a:graphic>
          <a:graphicData uri="http://schemas.openxmlformats.org/drawingml/2006/table">
            <a:tbl>
              <a:tblPr firstRow="1" bandRow="1">
                <a:tableStyleId>{00A15C55-8517-42AA-B614-E9B94910E393}</a:tableStyleId>
              </a:tblPr>
              <a:tblGrid>
                <a:gridCol w="3722336"/>
                <a:gridCol w="5040664"/>
              </a:tblGrid>
              <a:tr h="620526">
                <a:tc>
                  <a:txBody>
                    <a:bodyPr/>
                    <a:lstStyle/>
                    <a:p>
                      <a:r>
                        <a:rPr lang="el-GR" dirty="0" smtClean="0"/>
                        <a:t>Στρατηγικές αναφοράς/κατηγόρησης</a:t>
                      </a:r>
                      <a:endParaRPr lang="en-GB" dirty="0"/>
                    </a:p>
                  </a:txBody>
                  <a:tcPr/>
                </a:tc>
                <a:tc>
                  <a:txBody>
                    <a:bodyPr/>
                    <a:lstStyle/>
                    <a:p>
                      <a:r>
                        <a:rPr lang="el-GR" dirty="0" smtClean="0"/>
                        <a:t>Επιχειρηματολογικές στρατηγικές</a:t>
                      </a:r>
                      <a:endParaRPr lang="en-GB" dirty="0"/>
                    </a:p>
                  </a:txBody>
                  <a:tcPr/>
                </a:tc>
              </a:tr>
              <a:tr h="2748042">
                <a:tc>
                  <a:txBody>
                    <a:bodyPr/>
                    <a:lstStyle/>
                    <a:p>
                      <a:r>
                        <a:rPr lang="el-GR" dirty="0" smtClean="0"/>
                        <a:t>Όροι κοινωνικής προβληματικοποίησης: </a:t>
                      </a:r>
                    </a:p>
                    <a:p>
                      <a:r>
                        <a:rPr lang="el-GR" i="1" dirty="0" smtClean="0"/>
                        <a:t>Αποσυμφόρηση, διαχείριση, προσφυγική κρίση, τόσο μεγάλος αριθμός προσώπων, δισεπίλυτα προβλήματα</a:t>
                      </a:r>
                    </a:p>
                    <a:p>
                      <a:endParaRPr lang="en-GB" dirty="0"/>
                    </a:p>
                  </a:txBody>
                  <a:tcPr/>
                </a:tc>
                <a:tc>
                  <a:txBody>
                    <a:bodyPr/>
                    <a:lstStyle/>
                    <a:p>
                      <a:r>
                        <a:rPr lang="el-GR" dirty="0" smtClean="0"/>
                        <a:t>Τόπος των αριθμών</a:t>
                      </a:r>
                    </a:p>
                    <a:p>
                      <a:r>
                        <a:rPr lang="el-GR" dirty="0" smtClean="0"/>
                        <a:t>Αν οι αριθμοί τεκμηριώνουν μία συγκεκριμένη θέση, τότε θα πρέπει να (ή να μην) εκτελεστούν συγκεκριμένες δράσεις</a:t>
                      </a:r>
                    </a:p>
                    <a:p>
                      <a:endParaRPr lang="el-GR" dirty="0" smtClean="0"/>
                    </a:p>
                    <a:p>
                      <a:r>
                        <a:rPr lang="el-GR" dirty="0" smtClean="0"/>
                        <a:t>«Ένας τόσο μεγάλος αριθμός ανθρώπων που εξαναγκάστηκαν να ζουν ως πρόσφυγες γεννά δυσεπίλυτα προβλήματα όχι μόνο στις χώρες υποδοχής, αλλά και στη διεθνή κοινότητα»</a:t>
                      </a:r>
                      <a:endParaRPr lang="en-GB" i="1" dirty="0"/>
                    </a:p>
                  </a:txBody>
                  <a:tcPr/>
                </a:tc>
              </a:tr>
              <a:tr h="3032232">
                <a:tc>
                  <a:txBody>
                    <a:bodyPr/>
                    <a:lstStyle/>
                    <a:p>
                      <a:r>
                        <a:rPr lang="el-GR" dirty="0" smtClean="0"/>
                        <a:t>Όροι πολιτικοποίησης: </a:t>
                      </a:r>
                    </a:p>
                    <a:p>
                      <a:r>
                        <a:rPr lang="el-GR" i="1" dirty="0" smtClean="0"/>
                        <a:t>πρόσφυγες</a:t>
                      </a:r>
                      <a:endParaRPr lang="en-GB" i="1" dirty="0"/>
                    </a:p>
                  </a:txBody>
                  <a:tcPr/>
                </a:tc>
                <a:tc>
                  <a:txBody>
                    <a:bodyPr/>
                    <a:lstStyle/>
                    <a:p>
                      <a:r>
                        <a:rPr lang="el-GR" dirty="0" smtClean="0"/>
                        <a:t>Τόπος του κινδύνου/της απειλής</a:t>
                      </a:r>
                    </a:p>
                    <a:p>
                      <a:r>
                        <a:rPr lang="el-GR" dirty="0" smtClean="0"/>
                        <a:t>«Εφόσον οι μετανάστες/τριες ή/και πρόσφυγες/ισσες αποτελούν κίνδυνο για τη χώρα, όπως αποδεικνύουν και οι αριθμοί, η χώρα θα πρέπει να δράσει για να αντιμετωπίσει το πρόβλημα, </a:t>
                      </a:r>
                    </a:p>
                    <a:p>
                      <a:endParaRPr lang="el-GR" dirty="0" smtClean="0"/>
                    </a:p>
                    <a:p>
                      <a:r>
                        <a:rPr lang="el-GR" dirty="0" smtClean="0"/>
                        <a:t>επομένως οι μετανάστες/τριες ή/και πρόσφυγες/ισσες θα πρέπει να εκτοπιστούν ή να αφοιωθούν».</a:t>
                      </a:r>
                    </a:p>
                  </a:txBody>
                  <a:tcPr/>
                </a:tc>
              </a:tr>
            </a:tbl>
          </a:graphicData>
        </a:graphic>
      </p:graphicFrame>
      <p:sp>
        <p:nvSpPr>
          <p:cNvPr id="4" name="Rectangle 3"/>
          <p:cNvSpPr/>
          <p:nvPr/>
        </p:nvSpPr>
        <p:spPr>
          <a:xfrm>
            <a:off x="152400" y="6324600"/>
            <a:ext cx="3886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a:t>λ</a:t>
            </a:r>
            <a:r>
              <a:rPr lang="el-GR" dirty="0" smtClean="0"/>
              <a:t>ογο-ιστορική προσέγγιση</a:t>
            </a:r>
            <a:endParaRPr lang="en-GB" dirty="0"/>
          </a:p>
        </p:txBody>
      </p:sp>
    </p:spTree>
    <p:extLst>
      <p:ext uri="{BB962C8B-B14F-4D97-AF65-F5344CB8AC3E}">
        <p14:creationId xmlns:p14="http://schemas.microsoft.com/office/powerpoint/2010/main" val="33448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Ο/η απομακρυσμένος άλλος/η</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 y="2209800"/>
            <a:ext cx="8534400" cy="381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400" dirty="0"/>
              <a:t>Η πλειοψηφία των προσφύγων που καταφτάνουν στην Ελλάδα συνεχίζουν το ταξίδι τους παραπέρα, προσπαθώντας να φτάσουν σε χώρες της δυτικής και βόρειας Ευρώπης μέσα από την περιοχή των δυτικών Βαλκανίων. Χώρες όπως η πρώην Γιουγκοσλαβική Δημοκρατία της Μακεδονίας (πΓΔΜ) και η Σερβία έχουν δει τον αριθμό των προσφύγων να αυξάνει δραματικά. </a:t>
            </a:r>
            <a:r>
              <a:rPr lang="el-GR" sz="2000" dirty="0"/>
              <a:t>[Ύπατη Αρμοστεία του ΟΗΕ: «Επιδεινούμενη ανθρωπιστική κρίση στην Ελλάδα από την αύξηση των προσφύγων», 10.08.2015, www.ert.gr</a:t>
            </a:r>
            <a:r>
              <a:rPr lang="el-GR" dirty="0"/>
              <a:t>]</a:t>
            </a:r>
            <a:endParaRPr lang="en-GB" dirty="0"/>
          </a:p>
        </p:txBody>
      </p:sp>
    </p:spTree>
    <p:extLst>
      <p:ext uri="{BB962C8B-B14F-4D97-AF65-F5344CB8AC3E}">
        <p14:creationId xmlns:p14="http://schemas.microsoft.com/office/powerpoint/2010/main" val="386193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4574362"/>
              </p:ext>
            </p:extLst>
          </p:nvPr>
        </p:nvGraphicFramePr>
        <p:xfrm>
          <a:off x="381000" y="1143000"/>
          <a:ext cx="8229600" cy="5114925"/>
        </p:xfrm>
        <a:graphic>
          <a:graphicData uri="http://schemas.openxmlformats.org/drawingml/2006/table">
            <a:tbl>
              <a:tblPr firstRow="1" bandRow="1">
                <a:tableStyleId>{00A15C55-8517-42AA-B614-E9B94910E393}</a:tableStyleId>
              </a:tblPr>
              <a:tblGrid>
                <a:gridCol w="3984859"/>
                <a:gridCol w="4244741"/>
              </a:tblGrid>
              <a:tr h="542925">
                <a:tc>
                  <a:txBody>
                    <a:bodyPr/>
                    <a:lstStyle/>
                    <a:p>
                      <a:r>
                        <a:rPr lang="el-GR" dirty="0" smtClean="0"/>
                        <a:t>Ιδεοποιητική λειτουργία</a:t>
                      </a:r>
                      <a:endParaRPr lang="en-GB" dirty="0"/>
                    </a:p>
                  </a:txBody>
                  <a:tcPr/>
                </a:tc>
                <a:tc>
                  <a:txBody>
                    <a:bodyPr/>
                    <a:lstStyle/>
                    <a:p>
                      <a:r>
                        <a:rPr lang="el-GR" dirty="0" smtClean="0"/>
                        <a:t>Διαπροσωπική λειτουργία</a:t>
                      </a:r>
                      <a:endParaRPr lang="en-GB" dirty="0"/>
                    </a:p>
                  </a:txBody>
                  <a:tcPr/>
                </a:tc>
              </a:tr>
              <a:tr h="542925">
                <a:tc>
                  <a:txBody>
                    <a:bodyPr/>
                    <a:lstStyle/>
                    <a:p>
                      <a:r>
                        <a:rPr lang="el-GR" dirty="0" smtClean="0"/>
                        <a:t>υλική διαδικασία </a:t>
                      </a:r>
                    </a:p>
                    <a:p>
                      <a:pPr marL="285750" indent="-285750">
                        <a:buFontTx/>
                        <a:buChar char="-"/>
                      </a:pPr>
                      <a:r>
                        <a:rPr lang="el-GR" i="1" dirty="0" smtClean="0"/>
                        <a:t>συνεχίζουν το ταξίδι τους </a:t>
                      </a:r>
                    </a:p>
                    <a:p>
                      <a:pPr marL="0" indent="0">
                        <a:buFontTx/>
                        <a:buNone/>
                      </a:pPr>
                      <a:r>
                        <a:rPr lang="el-GR" i="1" dirty="0" smtClean="0"/>
                        <a:t>σαφείς</a:t>
                      </a:r>
                      <a:r>
                        <a:rPr lang="el-GR" i="1" baseline="0" dirty="0" smtClean="0"/>
                        <a:t> δράστες/τριες</a:t>
                      </a:r>
                    </a:p>
                    <a:p>
                      <a:pPr marL="285750" indent="-285750">
                        <a:buFontTx/>
                        <a:buChar char="-"/>
                      </a:pPr>
                      <a:r>
                        <a:rPr lang="el-GR" i="1" baseline="0" dirty="0" smtClean="0"/>
                        <a:t>καταφτάνουν</a:t>
                      </a:r>
                    </a:p>
                    <a:p>
                      <a:pPr marL="285750" indent="-285750">
                        <a:buFontTx/>
                        <a:buChar char="-"/>
                      </a:pPr>
                      <a:r>
                        <a:rPr lang="el-GR" i="1" baseline="0" dirty="0" smtClean="0"/>
                        <a:t>να φτάσουν</a:t>
                      </a:r>
                      <a:endParaRPr lang="en-GB" i="1" dirty="0"/>
                    </a:p>
                  </a:txBody>
                  <a:tcPr/>
                </a:tc>
                <a:tc>
                  <a:txBody>
                    <a:bodyPr/>
                    <a:lstStyle/>
                    <a:p>
                      <a:r>
                        <a:rPr lang="el-GR" dirty="0" smtClean="0"/>
                        <a:t>Αποφαντικές πράξεις:</a:t>
                      </a:r>
                    </a:p>
                    <a:p>
                      <a:r>
                        <a:rPr lang="el-GR" dirty="0" smtClean="0"/>
                        <a:t>Αναπαράσταση</a:t>
                      </a:r>
                      <a:r>
                        <a:rPr lang="el-GR" baseline="0" dirty="0" smtClean="0"/>
                        <a:t> της μετακίνησης ως φυσικής αλήθειας</a:t>
                      </a:r>
                      <a:endParaRPr lang="en-GB" dirty="0"/>
                    </a:p>
                  </a:txBody>
                  <a:tcPr/>
                </a:tc>
              </a:tr>
              <a:tr h="542925">
                <a:tc>
                  <a:txBody>
                    <a:bodyPr/>
                    <a:lstStyle/>
                    <a:p>
                      <a:r>
                        <a:rPr lang="el-GR" dirty="0" smtClean="0"/>
                        <a:t>Περιστάσεις</a:t>
                      </a:r>
                    </a:p>
                    <a:p>
                      <a:endParaRPr lang="el-GR" dirty="0" smtClean="0"/>
                    </a:p>
                    <a:p>
                      <a:r>
                        <a:rPr lang="el-GR" dirty="0" smtClean="0"/>
                        <a:t>Τόπος, μετακίνηση προς τόπο</a:t>
                      </a:r>
                    </a:p>
                    <a:p>
                      <a:pPr marL="285750" indent="-285750">
                        <a:buFontTx/>
                        <a:buChar char="-"/>
                      </a:pPr>
                      <a:r>
                        <a:rPr lang="el-GR" i="1" dirty="0" smtClean="0"/>
                        <a:t>στην Ελλάδα</a:t>
                      </a:r>
                    </a:p>
                    <a:p>
                      <a:pPr marL="285750" indent="-285750">
                        <a:buFontTx/>
                        <a:buChar char="-"/>
                      </a:pPr>
                      <a:r>
                        <a:rPr lang="el-GR" i="1" dirty="0" smtClean="0"/>
                        <a:t>σε χώρες της δυτικής και βόρειας Ευρώπης </a:t>
                      </a:r>
                    </a:p>
                    <a:p>
                      <a:pPr marL="285750" indent="-285750">
                        <a:buFontTx/>
                        <a:buChar char="-"/>
                      </a:pPr>
                      <a:r>
                        <a:rPr lang="el-GR" i="1" dirty="0" smtClean="0"/>
                        <a:t>μέσα από την περιοχή των δυτικών Βαλκανίων</a:t>
                      </a:r>
                    </a:p>
                    <a:p>
                      <a:pPr marL="285750" indent="-285750">
                        <a:buFontTx/>
                        <a:buChar char="-"/>
                      </a:pPr>
                      <a:r>
                        <a:rPr lang="el-GR" i="1" dirty="0" smtClean="0"/>
                        <a:t>παραπέρα</a:t>
                      </a:r>
                    </a:p>
                    <a:p>
                      <a:pPr marL="0" indent="0">
                        <a:buFontTx/>
                        <a:buNone/>
                      </a:pPr>
                      <a:r>
                        <a:rPr lang="el-GR" dirty="0" smtClean="0"/>
                        <a:t>Σκοπός</a:t>
                      </a:r>
                    </a:p>
                    <a:p>
                      <a:pPr marL="0" indent="0">
                        <a:buFontTx/>
                        <a:buNone/>
                      </a:pPr>
                      <a:r>
                        <a:rPr lang="el-GR" dirty="0" smtClean="0"/>
                        <a:t>-</a:t>
                      </a:r>
                      <a:r>
                        <a:rPr lang="el-GR" baseline="0" dirty="0" smtClean="0"/>
                        <a:t> </a:t>
                      </a:r>
                      <a:r>
                        <a:rPr lang="el-GR" i="1" baseline="0" dirty="0" smtClean="0"/>
                        <a:t>προσπαθώντας να φτάσουν</a:t>
                      </a:r>
                      <a:endParaRPr lang="en-GB" i="1" dirty="0"/>
                    </a:p>
                  </a:txBody>
                  <a:tcPr/>
                </a:tc>
                <a:tc>
                  <a:txBody>
                    <a:bodyPr/>
                    <a:lstStyle/>
                    <a:p>
                      <a:endParaRPr lang="en-GB" dirty="0"/>
                    </a:p>
                  </a:txBody>
                  <a:tcPr/>
                </a:tc>
              </a:tr>
            </a:tbl>
          </a:graphicData>
        </a:graphic>
      </p:graphicFrame>
      <p:sp>
        <p:nvSpPr>
          <p:cNvPr id="3" name="Rectangle 2"/>
          <p:cNvSpPr/>
          <p:nvPr/>
        </p:nvSpPr>
        <p:spPr>
          <a:xfrm>
            <a:off x="381000" y="381000"/>
            <a:ext cx="4648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Συστημική Λειτουργική Γραμματική</a:t>
            </a:r>
            <a:endParaRPr lang="en-GB" dirty="0"/>
          </a:p>
        </p:txBody>
      </p:sp>
    </p:spTree>
    <p:extLst>
      <p:ext uri="{BB962C8B-B14F-4D97-AF65-F5344CB8AC3E}">
        <p14:creationId xmlns:p14="http://schemas.microsoft.com/office/powerpoint/2010/main" val="14907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8412683"/>
              </p:ext>
            </p:extLst>
          </p:nvPr>
        </p:nvGraphicFramePr>
        <p:xfrm>
          <a:off x="481584" y="2209800"/>
          <a:ext cx="8129016" cy="1927412"/>
        </p:xfrm>
        <a:graphic>
          <a:graphicData uri="http://schemas.openxmlformats.org/drawingml/2006/table">
            <a:tbl>
              <a:tblPr firstRow="1" bandRow="1">
                <a:tableStyleId>{00A15C55-8517-42AA-B614-E9B94910E393}</a:tableStyleId>
              </a:tblPr>
              <a:tblGrid>
                <a:gridCol w="3176016"/>
                <a:gridCol w="4953000"/>
              </a:tblGrid>
              <a:tr h="762000">
                <a:tc>
                  <a:txBody>
                    <a:bodyPr/>
                    <a:lstStyle/>
                    <a:p>
                      <a:r>
                        <a:rPr lang="el-GR" dirty="0" smtClean="0"/>
                        <a:t>Στρατηγικές αναφοράς/κατηγόρησης</a:t>
                      </a:r>
                      <a:endParaRPr lang="en-GB" dirty="0"/>
                    </a:p>
                  </a:txBody>
                  <a:tcPr/>
                </a:tc>
                <a:tc>
                  <a:txBody>
                    <a:bodyPr/>
                    <a:lstStyle/>
                    <a:p>
                      <a:r>
                        <a:rPr lang="el-GR" dirty="0" smtClean="0"/>
                        <a:t>Τόποι</a:t>
                      </a:r>
                      <a:endParaRPr lang="en-GB" dirty="0"/>
                    </a:p>
                  </a:txBody>
                  <a:tcPr/>
                </a:tc>
              </a:tr>
              <a:tr h="1165412">
                <a:tc>
                  <a:txBody>
                    <a:bodyPr/>
                    <a:lstStyle/>
                    <a:p>
                      <a:r>
                        <a:rPr lang="el-GR" dirty="0" smtClean="0"/>
                        <a:t>Όροι πολιτικοποίησης:</a:t>
                      </a:r>
                      <a:r>
                        <a:rPr lang="el-GR" baseline="0" dirty="0" smtClean="0"/>
                        <a:t> </a:t>
                      </a:r>
                    </a:p>
                    <a:p>
                      <a:r>
                        <a:rPr lang="el-GR" baseline="0" dirty="0" smtClean="0"/>
                        <a:t>πρόσφυγες</a:t>
                      </a:r>
                      <a:endParaRPr lang="en-GB" i="1" dirty="0"/>
                    </a:p>
                  </a:txBody>
                  <a:tcPr/>
                </a:tc>
                <a:tc>
                  <a:txBody>
                    <a:bodyPr/>
                    <a:lstStyle/>
                    <a:p>
                      <a:pPr marL="285750" indent="-285750">
                        <a:buFontTx/>
                        <a:buChar char="-"/>
                      </a:pPr>
                      <a:r>
                        <a:rPr lang="el-GR" dirty="0" smtClean="0"/>
                        <a:t>Των αριθμών</a:t>
                      </a:r>
                    </a:p>
                    <a:p>
                      <a:pPr marL="0" indent="0">
                        <a:buFontTx/>
                        <a:buNone/>
                      </a:pPr>
                      <a:r>
                        <a:rPr lang="el-GR" dirty="0" smtClean="0"/>
                        <a:t>Η πλειοψηφία των προσφύγων που καταφτάνουν στην Ελλάδα ... Φεύγουν </a:t>
                      </a:r>
                      <a:endParaRPr lang="en-GB" i="1" dirty="0"/>
                    </a:p>
                  </a:txBody>
                  <a:tcPr/>
                </a:tc>
              </a:tr>
            </a:tbl>
          </a:graphicData>
        </a:graphic>
      </p:graphicFrame>
      <p:sp>
        <p:nvSpPr>
          <p:cNvPr id="5" name="Rectangle 4"/>
          <p:cNvSpPr/>
          <p:nvPr/>
        </p:nvSpPr>
        <p:spPr>
          <a:xfrm>
            <a:off x="457200" y="1371600"/>
            <a:ext cx="43434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Λογοϊστορική προσέγγιση</a:t>
            </a:r>
            <a:endParaRPr lang="en-GB" dirty="0"/>
          </a:p>
        </p:txBody>
      </p:sp>
    </p:spTree>
    <p:extLst>
      <p:ext uri="{BB962C8B-B14F-4D97-AF65-F5344CB8AC3E}">
        <p14:creationId xmlns:p14="http://schemas.microsoft.com/office/powerpoint/2010/main" val="270335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Ο/η παθητικός/ή άλλος/η</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387096" y="2133600"/>
            <a:ext cx="8071104" cy="441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400" dirty="0"/>
              <a:t>Σε σημαντική συμφωνία για την μετεγκατάσταση 400 μεταναστών -αιτούντων άσυλο- και 350 ασυνόδευτων ανηλίκων στη Γαλλία κατέληξαν ο αναπληρωτής υπουργός Μετανάστευσης, Γιώργος Κουμουτσάκος, και ο γάλλος πρέσβης στην Ελλάδα, Πατρίκ Μεζονάβ. Οι δύο χώρες συμφώνησαν επίσης για εντατική συνεργασία στο ζήτημα των επιστροφών μεταναστών σε τρίτες χώρες</a:t>
            </a:r>
            <a:r>
              <a:rPr lang="el-GR" sz="2400" dirty="0" smtClean="0"/>
              <a:t>.</a:t>
            </a:r>
          </a:p>
          <a:p>
            <a:pPr algn="ctr"/>
            <a:r>
              <a:rPr lang="el-GR" sz="2000" dirty="0"/>
              <a:t>[Συμφωνία Ελλάδας-Γαλλίας για την μετεγκατάσταση μεταναστών-ασυνόδευτων ανηλίκων, 27.05.2020, www.ert.gr]</a:t>
            </a:r>
            <a:endParaRPr lang="en-GB" sz="2000" dirty="0"/>
          </a:p>
        </p:txBody>
      </p:sp>
    </p:spTree>
    <p:extLst>
      <p:ext uri="{BB962C8B-B14F-4D97-AF65-F5344CB8AC3E}">
        <p14:creationId xmlns:p14="http://schemas.microsoft.com/office/powerpoint/2010/main" val="11074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2587255"/>
              </p:ext>
            </p:extLst>
          </p:nvPr>
        </p:nvGraphicFramePr>
        <p:xfrm>
          <a:off x="457200" y="1600200"/>
          <a:ext cx="8077200" cy="4740366"/>
        </p:xfrm>
        <a:graphic>
          <a:graphicData uri="http://schemas.openxmlformats.org/drawingml/2006/table">
            <a:tbl>
              <a:tblPr firstRow="1" bandRow="1">
                <a:tableStyleId>{F5AB1C69-6EDB-4FF4-983F-18BD219EF322}</a:tableStyleId>
              </a:tblPr>
              <a:tblGrid>
                <a:gridCol w="4343400"/>
                <a:gridCol w="3733800"/>
              </a:tblGrid>
              <a:tr h="595086">
                <a:tc>
                  <a:txBody>
                    <a:bodyPr/>
                    <a:lstStyle/>
                    <a:p>
                      <a:r>
                        <a:rPr lang="el-GR" sz="2000" dirty="0" smtClean="0"/>
                        <a:t>Ιδεοποιητική</a:t>
                      </a:r>
                      <a:r>
                        <a:rPr lang="el-GR" sz="2000" baseline="0" dirty="0" smtClean="0"/>
                        <a:t> λειτουργία</a:t>
                      </a:r>
                      <a:endParaRPr lang="en-GB" sz="2000" dirty="0"/>
                    </a:p>
                  </a:txBody>
                  <a:tcPr/>
                </a:tc>
                <a:tc>
                  <a:txBody>
                    <a:bodyPr/>
                    <a:lstStyle/>
                    <a:p>
                      <a:r>
                        <a:rPr lang="el-GR" sz="2000" dirty="0" smtClean="0"/>
                        <a:t>Διαπροσωπική</a:t>
                      </a:r>
                      <a:r>
                        <a:rPr lang="el-GR" sz="2000" baseline="0" dirty="0" smtClean="0"/>
                        <a:t> λειτουργία</a:t>
                      </a:r>
                      <a:endParaRPr lang="en-GB" sz="2000" dirty="0"/>
                    </a:p>
                  </a:txBody>
                  <a:tcPr/>
                </a:tc>
              </a:tr>
              <a:tr h="595086">
                <a:tc>
                  <a:txBody>
                    <a:bodyPr/>
                    <a:lstStyle/>
                    <a:p>
                      <a:r>
                        <a:rPr lang="el-GR" sz="2000" dirty="0" smtClean="0"/>
                        <a:t>- </a:t>
                      </a:r>
                      <a:r>
                        <a:rPr lang="el-GR" sz="2000" i="0" dirty="0" smtClean="0"/>
                        <a:t>Λεκτικές διαδικασίες </a:t>
                      </a:r>
                      <a:r>
                        <a:rPr lang="el-GR" sz="2000" dirty="0" smtClean="0"/>
                        <a:t>(</a:t>
                      </a:r>
                      <a:r>
                        <a:rPr lang="el-GR" sz="2000" i="1" dirty="0" smtClean="0"/>
                        <a:t>κατέληξαν σε συμφωνία, συμφώνησαν</a:t>
                      </a:r>
                      <a:r>
                        <a:rPr lang="el-GR" sz="2000" dirty="0" smtClean="0"/>
                        <a:t>)</a:t>
                      </a:r>
                    </a:p>
                    <a:p>
                      <a:r>
                        <a:rPr lang="el-GR" sz="2000" dirty="0" smtClean="0"/>
                        <a:t>Λέγοντες:</a:t>
                      </a:r>
                      <a:r>
                        <a:rPr lang="el-GR" sz="2000" baseline="0" dirty="0" smtClean="0"/>
                        <a:t> κυβερνητικοί παράγοντες και μέλη/όργανα της Ευρωπαϊκής Ένωσης (αναπληρωτής υπουργός Μετανάστευσης, γάλλος πρέσβης)</a:t>
                      </a:r>
                      <a:endParaRPr lang="en-GB" sz="2000" dirty="0"/>
                    </a:p>
                  </a:txBody>
                  <a:tcPr/>
                </a:tc>
                <a:tc>
                  <a:txBody>
                    <a:bodyPr/>
                    <a:lstStyle/>
                    <a:p>
                      <a:r>
                        <a:rPr lang="el-GR" sz="2000" dirty="0" smtClean="0"/>
                        <a:t>Αποφαντικές πράξεις – ως αδιαμφισβήτητη</a:t>
                      </a:r>
                      <a:r>
                        <a:rPr lang="el-GR" sz="2000" baseline="0" dirty="0" smtClean="0"/>
                        <a:t> αλήθεια</a:t>
                      </a:r>
                      <a:endParaRPr lang="en-GB" sz="2000" dirty="0"/>
                    </a:p>
                  </a:txBody>
                  <a:tcPr/>
                </a:tc>
              </a:tr>
              <a:tr h="595086">
                <a:tc>
                  <a:txBody>
                    <a:bodyPr/>
                    <a:lstStyle/>
                    <a:p>
                      <a:pPr marL="0" indent="0">
                        <a:buFontTx/>
                        <a:buNone/>
                      </a:pPr>
                      <a:r>
                        <a:rPr lang="el-GR" sz="2000" dirty="0" smtClean="0"/>
                        <a:t>Υλικές διαδικασίες</a:t>
                      </a:r>
                      <a:r>
                        <a:rPr lang="el-GR" sz="2000" baseline="0" dirty="0" smtClean="0"/>
                        <a:t>/</a:t>
                      </a:r>
                      <a:r>
                        <a:rPr lang="el-GR" sz="2000" dirty="0" smtClean="0"/>
                        <a:t>ουσιαστικοποιήσεις</a:t>
                      </a:r>
                    </a:p>
                    <a:p>
                      <a:pPr marL="0" indent="0">
                        <a:buFontTx/>
                        <a:buNone/>
                      </a:pPr>
                      <a:r>
                        <a:rPr lang="el-GR" sz="2000" i="1" dirty="0" smtClean="0"/>
                        <a:t>Μετεγκατάσταση</a:t>
                      </a:r>
                      <a:r>
                        <a:rPr lang="el-GR" sz="2000" i="1" baseline="0" dirty="0" smtClean="0"/>
                        <a:t> / επιστροφή</a:t>
                      </a:r>
                    </a:p>
                    <a:p>
                      <a:pPr marL="0" indent="0">
                        <a:buFontTx/>
                        <a:buNone/>
                      </a:pPr>
                      <a:r>
                        <a:rPr lang="el-GR" sz="2000" baseline="0" dirty="0" smtClean="0"/>
                        <a:t>Απαλοιφή / απόκρυψη δράστη </a:t>
                      </a:r>
                      <a:endParaRPr lang="el-GR" sz="2000" dirty="0" smtClean="0"/>
                    </a:p>
                    <a:p>
                      <a:pPr marL="0" indent="0">
                        <a:buFontTx/>
                        <a:buNone/>
                      </a:pPr>
                      <a:r>
                        <a:rPr lang="el-GR" sz="2000" dirty="0" smtClean="0"/>
                        <a:t>Στόχος: </a:t>
                      </a:r>
                      <a:r>
                        <a:rPr lang="el-GR" sz="2000" i="1" dirty="0" smtClean="0"/>
                        <a:t>μετανάστες, αιτούντες άσυλο, ασυνόδευτα</a:t>
                      </a:r>
                      <a:r>
                        <a:rPr lang="el-GR" sz="2000" i="1" baseline="0" dirty="0" smtClean="0"/>
                        <a:t> ανήλικα</a:t>
                      </a:r>
                    </a:p>
                    <a:p>
                      <a:pPr marL="0" indent="0">
                        <a:buFontTx/>
                        <a:buNone/>
                      </a:pPr>
                      <a:r>
                        <a:rPr lang="el-GR" sz="2000" baseline="0" dirty="0" smtClean="0"/>
                        <a:t>παρασκηνιοποίηση</a:t>
                      </a:r>
                      <a:endParaRPr lang="en-GB" sz="2000" dirty="0"/>
                    </a:p>
                  </a:txBody>
                  <a:tcPr/>
                </a:tc>
                <a:tc>
                  <a:txBody>
                    <a:bodyPr/>
                    <a:lstStyle/>
                    <a:p>
                      <a:r>
                        <a:rPr lang="el-GR" sz="2000" dirty="0" smtClean="0"/>
                        <a:t>Αξιολογική τροπικότητα:</a:t>
                      </a:r>
                    </a:p>
                    <a:p>
                      <a:r>
                        <a:rPr lang="el-GR" sz="2000" i="1" dirty="0" smtClean="0"/>
                        <a:t>σημαντική συμφωνία</a:t>
                      </a:r>
                    </a:p>
                    <a:p>
                      <a:endParaRPr lang="en-GB" sz="2000" dirty="0"/>
                    </a:p>
                  </a:txBody>
                  <a:tcPr/>
                </a:tc>
              </a:tr>
            </a:tbl>
          </a:graphicData>
        </a:graphic>
      </p:graphicFrame>
      <p:sp>
        <p:nvSpPr>
          <p:cNvPr id="3" name="Rectangle 2"/>
          <p:cNvSpPr/>
          <p:nvPr/>
        </p:nvSpPr>
        <p:spPr>
          <a:xfrm>
            <a:off x="1676400" y="729996"/>
            <a:ext cx="47244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Συστημική Λειτουργική Προσέγγιση </a:t>
            </a:r>
            <a:endParaRPr lang="en-GB" dirty="0"/>
          </a:p>
        </p:txBody>
      </p:sp>
    </p:spTree>
    <p:extLst>
      <p:ext uri="{BB962C8B-B14F-4D97-AF65-F5344CB8AC3E}">
        <p14:creationId xmlns:p14="http://schemas.microsoft.com/office/powerpoint/2010/main" val="333231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8766008"/>
              </p:ext>
            </p:extLst>
          </p:nvPr>
        </p:nvGraphicFramePr>
        <p:xfrm>
          <a:off x="381000" y="609600"/>
          <a:ext cx="8077200" cy="5434716"/>
        </p:xfrm>
        <a:graphic>
          <a:graphicData uri="http://schemas.openxmlformats.org/drawingml/2006/table">
            <a:tbl>
              <a:tblPr firstRow="1" bandRow="1">
                <a:tableStyleId>{F5AB1C69-6EDB-4FF4-983F-18BD219EF322}</a:tableStyleId>
              </a:tblPr>
              <a:tblGrid>
                <a:gridCol w="3733800"/>
                <a:gridCol w="4343400"/>
              </a:tblGrid>
              <a:tr h="862716">
                <a:tc>
                  <a:txBody>
                    <a:bodyPr/>
                    <a:lstStyle/>
                    <a:p>
                      <a:r>
                        <a:rPr lang="el-GR" dirty="0" smtClean="0"/>
                        <a:t>Στρατηγικές αναφοράς/κατηγόρησης</a:t>
                      </a:r>
                      <a:endParaRPr lang="en-GB" dirty="0"/>
                    </a:p>
                  </a:txBody>
                  <a:tcPr/>
                </a:tc>
                <a:tc>
                  <a:txBody>
                    <a:bodyPr/>
                    <a:lstStyle/>
                    <a:p>
                      <a:r>
                        <a:rPr lang="el-GR" dirty="0" smtClean="0"/>
                        <a:t>Επιχειρηματολογικές στρατηγικές </a:t>
                      </a:r>
                      <a:endParaRPr lang="en-GB" dirty="0"/>
                    </a:p>
                  </a:txBody>
                  <a:tcPr/>
                </a:tc>
              </a:tr>
              <a:tr h="499828">
                <a:tc>
                  <a:txBody>
                    <a:bodyPr/>
                    <a:lstStyle/>
                    <a:p>
                      <a:pPr marL="285750" indent="-285750">
                        <a:buFontTx/>
                        <a:buChar char="-"/>
                      </a:pPr>
                      <a:r>
                        <a:rPr lang="el-GR" dirty="0" smtClean="0"/>
                        <a:t>Όροι συλλογικοποίησης </a:t>
                      </a:r>
                    </a:p>
                    <a:p>
                      <a:pPr marL="285750" indent="-285750">
                        <a:buFontTx/>
                        <a:buChar char="-"/>
                      </a:pPr>
                      <a:r>
                        <a:rPr lang="el-GR" dirty="0" smtClean="0"/>
                        <a:t>Όροι πολιτικοποίησης</a:t>
                      </a:r>
                    </a:p>
                    <a:p>
                      <a:pPr marL="0" indent="0">
                        <a:buFontTx/>
                        <a:buNone/>
                      </a:pPr>
                      <a:r>
                        <a:rPr lang="el-GR" dirty="0" smtClean="0"/>
                        <a:t>μεταναστών, αιτούντων άσυλο, ασυνόδευτων ανηλίκων</a:t>
                      </a:r>
                      <a:endParaRPr lang="en-GB" i="1" dirty="0"/>
                    </a:p>
                  </a:txBody>
                  <a:tcPr/>
                </a:tc>
                <a:tc>
                  <a:txBody>
                    <a:bodyPr/>
                    <a:lstStyle/>
                    <a:p>
                      <a:r>
                        <a:rPr lang="el-GR" dirty="0" smtClean="0"/>
                        <a:t>Τόπος της</a:t>
                      </a:r>
                      <a:r>
                        <a:rPr lang="el-GR" baseline="0" dirty="0" smtClean="0"/>
                        <a:t> αυθεντίας</a:t>
                      </a:r>
                    </a:p>
                    <a:p>
                      <a:r>
                        <a:rPr lang="el-GR" dirty="0" smtClean="0"/>
                        <a:t>-αναδεικνύεται ότι οι ισχυροί/ές πλειονοτικοί/ές ως ειδικοί/ές ή αυθεντίες μιλούν/αποφασίζουν/δρουν για ζητήματα που αφορούν τους/τις μετανάστες/τριες ή/και πρόσφυγες/ισσες, με αποτέλεσμα η φωνή και η δράση των τελευταίων να αποσιωπάται</a:t>
                      </a:r>
                      <a:endParaRPr lang="en-GB" dirty="0"/>
                    </a:p>
                  </a:txBody>
                  <a:tcPr/>
                </a:tc>
              </a:tr>
              <a:tr h="499828">
                <a:tc>
                  <a:txBody>
                    <a:bodyPr/>
                    <a:lstStyle/>
                    <a:p>
                      <a:pPr marL="285750" indent="-285750">
                        <a:buFontTx/>
                        <a:buChar char="-"/>
                      </a:pPr>
                      <a:r>
                        <a:rPr lang="el-GR" dirty="0" smtClean="0"/>
                        <a:t>Όροι εξατομίκευσης</a:t>
                      </a:r>
                    </a:p>
                    <a:p>
                      <a:pPr marL="285750" indent="-285750">
                        <a:buFontTx/>
                        <a:buChar char="-"/>
                      </a:pPr>
                      <a:r>
                        <a:rPr lang="el-GR" dirty="0" smtClean="0"/>
                        <a:t>Όροι πολιτικοποίησης</a:t>
                      </a:r>
                    </a:p>
                    <a:p>
                      <a:pPr marL="0" indent="0">
                        <a:buFontTx/>
                        <a:buNone/>
                      </a:pPr>
                      <a:r>
                        <a:rPr lang="el-GR" dirty="0" smtClean="0"/>
                        <a:t>αναπληρωτής υπουργός Μετανάστευσης, Γιώργος Κουμουτσάκος / ο γάλλος πρέσβης στην Ελλάδα, Πατρίκ Μεζονάβ</a:t>
                      </a:r>
                      <a:endParaRPr lang="en-GB" i="1"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06737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4D62B9-9098-4DE4-B85C-A9C6BB232321}"/>
              </a:ext>
            </a:extLst>
          </p:cNvPr>
          <p:cNvSpPr>
            <a:spLocks noGrp="1"/>
          </p:cNvSpPr>
          <p:nvPr>
            <p:ph type="title"/>
          </p:nvPr>
        </p:nvSpPr>
        <p:spPr/>
        <p:txBody>
          <a:bodyPr/>
          <a:lstStyle/>
          <a:p>
            <a:r>
              <a:rPr lang="el-GR" dirty="0" smtClean="0"/>
              <a:t>αφομοίωση</a:t>
            </a:r>
            <a:endParaRPr lang="el-GR" dirty="0"/>
          </a:p>
        </p:txBody>
      </p:sp>
      <p:graphicFrame>
        <p:nvGraphicFramePr>
          <p:cNvPr id="3" name="Διάγραμμα 2">
            <a:extLst>
              <a:ext uri="{FF2B5EF4-FFF2-40B4-BE49-F238E27FC236}">
                <a16:creationId xmlns="" xmlns:a16="http://schemas.microsoft.com/office/drawing/2014/main" id="{692CADA7-8790-3583-00D5-09F640175649}"/>
              </a:ext>
            </a:extLst>
          </p:cNvPr>
          <p:cNvGraphicFramePr/>
          <p:nvPr>
            <p:extLst>
              <p:ext uri="{D42A27DB-BD31-4B8C-83A1-F6EECF244321}">
                <p14:modId xmlns:p14="http://schemas.microsoft.com/office/powerpoint/2010/main" val="780064436"/>
              </p:ext>
            </p:extLst>
          </p:nvPr>
        </p:nvGraphicFramePr>
        <p:xfrm>
          <a:off x="1143000" y="2051094"/>
          <a:ext cx="6593889" cy="432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77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Κριτικ</a:t>
            </a:r>
            <a:r>
              <a:rPr lang="el-GR" dirty="0"/>
              <a:t>ή</a:t>
            </a:r>
            <a:r>
              <a:rPr lang="el-GR" dirty="0" smtClean="0"/>
              <a:t> </a:t>
            </a:r>
            <a:r>
              <a:rPr lang="en-GB" dirty="0" smtClean="0"/>
              <a:t>A</a:t>
            </a:r>
            <a:r>
              <a:rPr lang="el-GR" dirty="0" smtClean="0"/>
              <a:t>νάλυση Λόγου</a:t>
            </a:r>
            <a:endParaRPr lang="en-GB" dirty="0"/>
          </a:p>
        </p:txBody>
      </p:sp>
      <p:sp>
        <p:nvSpPr>
          <p:cNvPr id="3" name="Content Placeholder 2"/>
          <p:cNvSpPr>
            <a:spLocks noGrp="1"/>
          </p:cNvSpPr>
          <p:nvPr>
            <p:ph idx="1"/>
          </p:nvPr>
        </p:nvSpPr>
        <p:spPr/>
        <p:txBody>
          <a:bodyPr/>
          <a:lstStyle/>
          <a:p>
            <a:endParaRPr lang="en-GB" dirty="0"/>
          </a:p>
          <a:p>
            <a:endParaRPr lang="el-GR" b="1" dirty="0" smtClean="0"/>
          </a:p>
        </p:txBody>
      </p:sp>
      <p:sp>
        <p:nvSpPr>
          <p:cNvPr id="6" name="Rectangle 5"/>
          <p:cNvSpPr/>
          <p:nvPr/>
        </p:nvSpPr>
        <p:spPr>
          <a:xfrm>
            <a:off x="228600" y="2209800"/>
            <a:ext cx="8686800" cy="434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smtClean="0"/>
              <a:t>[…] </a:t>
            </a:r>
            <a:r>
              <a:rPr lang="el-GR" sz="2800" dirty="0" smtClean="0"/>
              <a:t>Οι γλωσσικές </a:t>
            </a:r>
            <a:r>
              <a:rPr lang="el-GR" sz="2800" dirty="0"/>
              <a:t>πρακτικές μπορεί να έχουν μέγιστες ιδεολογικές επιπτώσεις – μπορεί να συμβάλλουν, δηλαδή, στην παραγωγή και την αναπαραγωγή άνισων σχέσεων εξουσίας ανάμεσα (για παράδειγμα) στις κοινωνικές τάξεις, στις γυναίκες και στους άνδρες, σε εθνικές/πολιτισμικές πλειονότητες και μειονότητες μέσω των τρόπων με τους οποίους αναπαριστούν τα πράγματα και τοποθετούν τους ανθρώπους  </a:t>
            </a:r>
            <a:endParaRPr lang="en-GB" sz="2800" dirty="0" smtClean="0"/>
          </a:p>
          <a:p>
            <a:pPr algn="ctr"/>
            <a:r>
              <a:rPr lang="el-GR" sz="2800" dirty="0" smtClean="0"/>
              <a:t>(</a:t>
            </a:r>
            <a:r>
              <a:rPr lang="el-GR" sz="2800" dirty="0"/>
              <a:t>Fairclough &amp; Wodak, 1997, 258) </a:t>
            </a:r>
          </a:p>
        </p:txBody>
      </p:sp>
    </p:spTree>
    <p:extLst>
      <p:ext uri="{BB962C8B-B14F-4D97-AF65-F5344CB8AC3E}">
        <p14:creationId xmlns:p14="http://schemas.microsoft.com/office/powerpoint/2010/main" val="378912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Ασθενής αφομοίωση</a:t>
            </a:r>
            <a:endParaRPr lang="en-GB" dirty="0"/>
          </a:p>
        </p:txBody>
      </p:sp>
      <p:sp>
        <p:nvSpPr>
          <p:cNvPr id="5" name="Content Placeholder 4"/>
          <p:cNvSpPr>
            <a:spLocks noGrp="1"/>
          </p:cNvSpPr>
          <p:nvPr>
            <p:ph idx="1"/>
          </p:nvPr>
        </p:nvSpPr>
        <p:spPr/>
        <p:txBody>
          <a:bodyPr/>
          <a:lstStyle/>
          <a:p>
            <a:endParaRPr lang="en-GB"/>
          </a:p>
        </p:txBody>
      </p:sp>
      <p:sp>
        <p:nvSpPr>
          <p:cNvPr id="6" name="Rectangle 5"/>
          <p:cNvSpPr/>
          <p:nvPr/>
        </p:nvSpPr>
        <p:spPr>
          <a:xfrm>
            <a:off x="609600" y="2362200"/>
            <a:ext cx="8153400" cy="1752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800" dirty="0" smtClean="0"/>
              <a:t>...μία </a:t>
            </a:r>
            <a:r>
              <a:rPr lang="el-GR" sz="2800" dirty="0"/>
              <a:t>καινοτόμα δράση που στόχο έχει να διευκολύνει την ένταξη των προσφύγων και των μεταναστών</a:t>
            </a:r>
            <a:r>
              <a:rPr lang="el-GR" dirty="0"/>
              <a:t>. [Stepping Stone Εκπαιδευτικό Πρόγραμμα Ένταξης, metadrasi.org]</a:t>
            </a:r>
            <a:endParaRPr lang="en-GB" dirty="0"/>
          </a:p>
        </p:txBody>
      </p:sp>
      <p:sp>
        <p:nvSpPr>
          <p:cNvPr id="7" name="Rectangle 6"/>
          <p:cNvSpPr/>
          <p:nvPr/>
        </p:nvSpPr>
        <p:spPr>
          <a:xfrm>
            <a:off x="609600" y="4495800"/>
            <a:ext cx="8153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Κάποιοι θα μείνουν. Αυτοί θα πρέπει να ενσωματωθούν οργανικά και παραγωγικά στις κοινωνίες μας.</a:t>
            </a:r>
            <a:r>
              <a:rPr lang="el-GR" dirty="0"/>
              <a:t> [Συνεδρίαση Μ', 31.10.19, σ. 4078, Πρακτικά Βουλής]</a:t>
            </a:r>
            <a:endParaRPr lang="en-GB" dirty="0"/>
          </a:p>
        </p:txBody>
      </p:sp>
    </p:spTree>
    <p:extLst>
      <p:ext uri="{BB962C8B-B14F-4D97-AF65-F5344CB8AC3E}">
        <p14:creationId xmlns:p14="http://schemas.microsoft.com/office/powerpoint/2010/main" val="4711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10" y="1447800"/>
            <a:ext cx="8610600" cy="2308324"/>
          </a:xfrm>
          <a:prstGeom prst="rect">
            <a:avLst/>
          </a:prstGeom>
        </p:spPr>
        <p:txBody>
          <a:bodyPr wrap="square">
            <a:spAutoFit/>
          </a:bodyPr>
          <a:lstStyle/>
          <a:p>
            <a:endParaRPr lang="el-GR" sz="2000" dirty="0" smtClean="0"/>
          </a:p>
          <a:p>
            <a:r>
              <a:rPr lang="el-GR" sz="2000" dirty="0" smtClean="0"/>
              <a:t>ουσιαστικοποιήσεις </a:t>
            </a:r>
            <a:r>
              <a:rPr lang="el-GR" sz="2000" dirty="0"/>
              <a:t>υλικών διαδικασιών </a:t>
            </a:r>
          </a:p>
          <a:p>
            <a:r>
              <a:rPr lang="el-GR" sz="2000" dirty="0" smtClean="0"/>
              <a:t>(ένταξη </a:t>
            </a:r>
            <a:r>
              <a:rPr lang="el-GR" sz="2000" dirty="0"/>
              <a:t>&lt; εντάσσω) με διακριτό στόχο τους/τις μετανάστες/τριες ή/και πρόσφυγες/ισσες </a:t>
            </a:r>
            <a:r>
              <a:rPr lang="el-GR" sz="2000" dirty="0" smtClean="0"/>
              <a:t>και </a:t>
            </a:r>
            <a:r>
              <a:rPr lang="el-GR" sz="2000" dirty="0"/>
              <a:t>αδιαφανή </a:t>
            </a:r>
            <a:r>
              <a:rPr lang="el-GR" sz="2000" dirty="0" smtClean="0"/>
              <a:t>δράστη/τρια</a:t>
            </a:r>
          </a:p>
          <a:p>
            <a:r>
              <a:rPr lang="el-GR" sz="2000" dirty="0" smtClean="0"/>
              <a:t>το </a:t>
            </a:r>
            <a:r>
              <a:rPr lang="el-GR" sz="2000" dirty="0"/>
              <a:t>ερώτημα ποιο/ς φορέας/οργανισμός/υπουργείο θα εντάξει/ενσωματώσει τους/τις μετανάστες/τριες ή/και πρόσφυγες/ισσες και, κυρίως, με ποιον τρόπο (</a:t>
            </a:r>
            <a:r>
              <a:rPr lang="el-GR" sz="2000" dirty="0" smtClean="0"/>
              <a:t>περιστάσεις μένει </a:t>
            </a:r>
            <a:r>
              <a:rPr lang="el-GR" sz="2000" dirty="0"/>
              <a:t>μετέωρο</a:t>
            </a:r>
            <a:r>
              <a:rPr lang="el-GR" sz="2400" dirty="0"/>
              <a:t>. </a:t>
            </a:r>
            <a:endParaRPr lang="en-GB" sz="2400" dirty="0"/>
          </a:p>
        </p:txBody>
      </p:sp>
      <p:sp>
        <p:nvSpPr>
          <p:cNvPr id="3" name="Rectangle 2"/>
          <p:cNvSpPr/>
          <p:nvPr/>
        </p:nvSpPr>
        <p:spPr>
          <a:xfrm>
            <a:off x="838200" y="3886200"/>
            <a:ext cx="7988808" cy="2246769"/>
          </a:xfrm>
          <a:prstGeom prst="rect">
            <a:avLst/>
          </a:prstGeom>
        </p:spPr>
        <p:txBody>
          <a:bodyPr wrap="square">
            <a:spAutoFit/>
          </a:bodyPr>
          <a:lstStyle/>
          <a:p>
            <a:r>
              <a:rPr lang="el-GR" sz="2000" dirty="0" smtClean="0"/>
              <a:t>έκφραση </a:t>
            </a:r>
            <a:r>
              <a:rPr lang="el-GR" sz="2000" dirty="0"/>
              <a:t>δεοντικής τροπικότητας </a:t>
            </a:r>
            <a:r>
              <a:rPr lang="el-GR" sz="2000" i="1" dirty="0"/>
              <a:t>θα πρέπει </a:t>
            </a:r>
            <a:r>
              <a:rPr lang="el-GR" sz="2000" i="1" dirty="0" smtClean="0">
                <a:sym typeface="Wingdings" panose="05000000000000000000" pitchFamily="2" charset="2"/>
              </a:rPr>
              <a:t></a:t>
            </a:r>
            <a:r>
              <a:rPr lang="el-GR" sz="2000" dirty="0" smtClean="0"/>
              <a:t> </a:t>
            </a:r>
            <a:r>
              <a:rPr lang="el-GR" sz="2000" dirty="0"/>
              <a:t>καθιστά την ενσωμάτωση επιτακτική. </a:t>
            </a:r>
            <a:endParaRPr lang="el-GR" sz="2000" dirty="0" smtClean="0"/>
          </a:p>
          <a:p>
            <a:r>
              <a:rPr lang="el-GR" sz="2000" dirty="0" smtClean="0"/>
              <a:t>η </a:t>
            </a:r>
            <a:r>
              <a:rPr lang="el-GR" sz="2000" dirty="0"/>
              <a:t>υλική διαδικασία πραγματώνεται με παθητική σύνταξη και απαλοιφή του/της δράστη/τριας, </a:t>
            </a:r>
            <a:endParaRPr lang="el-GR" sz="2000" dirty="0" smtClean="0"/>
          </a:p>
          <a:p>
            <a:r>
              <a:rPr lang="el-GR" sz="2000" dirty="0" smtClean="0"/>
              <a:t>ο </a:t>
            </a:r>
            <a:r>
              <a:rPr lang="el-GR" sz="2000" dirty="0"/>
              <a:t>στόχος (αυτοί) είναι συγκεκριμένος, ενώ ο/η δράστης/τρια </a:t>
            </a:r>
            <a:r>
              <a:rPr lang="el-GR" sz="2000" dirty="0" smtClean="0"/>
              <a:t>και οι περιστάσεις απροσδιόριστα </a:t>
            </a:r>
            <a:r>
              <a:rPr lang="el-GR" sz="2000" dirty="0" smtClean="0">
                <a:sym typeface="Wingdings" panose="05000000000000000000" pitchFamily="2" charset="2"/>
              </a:rPr>
              <a:t></a:t>
            </a:r>
            <a:r>
              <a:rPr lang="el-GR" sz="2000" dirty="0" smtClean="0"/>
              <a:t> </a:t>
            </a:r>
            <a:r>
              <a:rPr lang="el-GR" sz="2000" dirty="0"/>
              <a:t>αφήνεται ανοιχτό το ενδεχόμενο της αφομοιωτικής επιβολής. </a:t>
            </a:r>
            <a:endParaRPr lang="en-GB" sz="2000" dirty="0"/>
          </a:p>
        </p:txBody>
      </p:sp>
      <p:sp>
        <p:nvSpPr>
          <p:cNvPr id="4" name="Right Arrow 3"/>
          <p:cNvSpPr/>
          <p:nvPr/>
        </p:nvSpPr>
        <p:spPr>
          <a:xfrm>
            <a:off x="156210" y="4876800"/>
            <a:ext cx="49530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56515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2133600" y="1257300"/>
            <a:ext cx="533400" cy="381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562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Ισχυρή αφομοίωση</a:t>
            </a:r>
            <a:endParaRPr lang="en-GB" dirty="0"/>
          </a:p>
        </p:txBody>
      </p:sp>
      <p:sp>
        <p:nvSpPr>
          <p:cNvPr id="3" name="Content Placeholder 2"/>
          <p:cNvSpPr>
            <a:spLocks noGrp="1"/>
          </p:cNvSpPr>
          <p:nvPr>
            <p:ph idx="1"/>
          </p:nvPr>
        </p:nvSpPr>
        <p:spPr/>
        <p:txBody>
          <a:bodyPr/>
          <a:lstStyle/>
          <a:p>
            <a:endParaRPr lang="en-GB" dirty="0"/>
          </a:p>
        </p:txBody>
      </p:sp>
      <p:sp>
        <p:nvSpPr>
          <p:cNvPr id="5" name="Rectangle 4"/>
          <p:cNvSpPr/>
          <p:nvPr/>
        </p:nvSpPr>
        <p:spPr>
          <a:xfrm>
            <a:off x="323088" y="2057400"/>
            <a:ext cx="8363712" cy="449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800" dirty="0"/>
              <a:t>Αφού πρώτα πέρασα ένα διάστημα για να μάθω καλά ελληνικά με τη βοήθεια του Αριστοτελείου Πανεπιστημίου Θεσσαλονίκης (...) συνεχίζω ακάθεκτος έως ότου μάθω τη γλώσσα όσο καλύτερα γίνεται</a:t>
            </a:r>
            <a:r>
              <a:rPr lang="el-GR" dirty="0"/>
              <a:t>. [Διαβάστε την ιστορία του Talha Mohamed από τη Συρία, 25.02.2020, https://greece.iom.int]</a:t>
            </a:r>
          </a:p>
          <a:p>
            <a:pPr algn="ctr"/>
            <a:endParaRPr lang="el-GR" dirty="0"/>
          </a:p>
          <a:p>
            <a:pPr algn="ctr"/>
            <a:r>
              <a:rPr lang="el-GR" sz="2800" dirty="0" smtClean="0"/>
              <a:t>Θέλω </a:t>
            </a:r>
            <a:r>
              <a:rPr lang="el-GR" sz="2800" dirty="0"/>
              <a:t>να μείνω εδώ και να εξελιχθώ. Θέλω να φροντίσω την οικογένειά μου, να γραφτώ στο σχολείο, να μάθω ελληνικά. </a:t>
            </a:r>
            <a:r>
              <a:rPr lang="el-GR" dirty="0"/>
              <a:t>[Η ιστορία του Kareem και της οικογένειάς του, 22.10.2019, https://greece.iom.int]</a:t>
            </a:r>
          </a:p>
          <a:p>
            <a:pPr algn="ctr"/>
            <a:endParaRPr lang="el-GR" dirty="0"/>
          </a:p>
        </p:txBody>
      </p:sp>
    </p:spTree>
    <p:extLst>
      <p:ext uri="{BB962C8B-B14F-4D97-AF65-F5344CB8AC3E}">
        <p14:creationId xmlns:p14="http://schemas.microsoft.com/office/powerpoint/2010/main" val="372981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685800"/>
            <a:ext cx="56388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Συστημική λειτουργική γραμματική</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858385395"/>
              </p:ext>
            </p:extLst>
          </p:nvPr>
        </p:nvGraphicFramePr>
        <p:xfrm>
          <a:off x="609600" y="1600200"/>
          <a:ext cx="8077200" cy="4145280"/>
        </p:xfrm>
        <a:graphic>
          <a:graphicData uri="http://schemas.openxmlformats.org/drawingml/2006/table">
            <a:tbl>
              <a:tblPr firstRow="1" bandRow="1">
                <a:tableStyleId>{F5AB1C69-6EDB-4FF4-983F-18BD219EF322}</a:tableStyleId>
              </a:tblPr>
              <a:tblGrid>
                <a:gridCol w="4038600"/>
                <a:gridCol w="4038600"/>
              </a:tblGrid>
              <a:tr h="370840">
                <a:tc>
                  <a:txBody>
                    <a:bodyPr/>
                    <a:lstStyle/>
                    <a:p>
                      <a:r>
                        <a:rPr lang="el-GR" sz="2000" dirty="0" smtClean="0"/>
                        <a:t>Ιδεοποιητική λειτουργία</a:t>
                      </a:r>
                      <a:endParaRPr lang="en-GB" sz="2000" dirty="0"/>
                    </a:p>
                  </a:txBody>
                  <a:tcPr/>
                </a:tc>
                <a:tc>
                  <a:txBody>
                    <a:bodyPr/>
                    <a:lstStyle/>
                    <a:p>
                      <a:r>
                        <a:rPr lang="el-GR" sz="2000" dirty="0" smtClean="0"/>
                        <a:t>Διαπροσωπική</a:t>
                      </a:r>
                      <a:r>
                        <a:rPr lang="el-GR" sz="2000" baseline="0" dirty="0" smtClean="0"/>
                        <a:t> λειτουργία</a:t>
                      </a:r>
                      <a:endParaRPr lang="en-GB" sz="2000" dirty="0"/>
                    </a:p>
                  </a:txBody>
                  <a:tcPr/>
                </a:tc>
              </a:tr>
              <a:tr h="370840">
                <a:tc>
                  <a:txBody>
                    <a:bodyPr/>
                    <a:lstStyle/>
                    <a:p>
                      <a:r>
                        <a:rPr lang="el-GR" sz="2000" dirty="0" smtClean="0"/>
                        <a:t>νοητικές διαδικασίες (επιθυμίας: </a:t>
                      </a:r>
                      <a:r>
                        <a:rPr lang="el-GR" sz="2000" i="1" dirty="0" smtClean="0"/>
                        <a:t>θέλω... να γραφτώ στο σχολείο, να μάθω ελληνικά</a:t>
                      </a:r>
                      <a:r>
                        <a:rPr lang="el-GR" sz="2000" dirty="0" smtClean="0"/>
                        <a:t>· γνώσης: </a:t>
                      </a:r>
                      <a:r>
                        <a:rPr lang="el-GR" sz="2000" i="1" dirty="0" smtClean="0"/>
                        <a:t>για να μάθω καλά ελληνικά, μάθω τη γλώσσα</a:t>
                      </a:r>
                      <a:r>
                        <a:rPr lang="el-GR" sz="2000" dirty="0" smtClean="0"/>
                        <a:t>)</a:t>
                      </a:r>
                    </a:p>
                    <a:p>
                      <a:r>
                        <a:rPr lang="el-GR" sz="2000" dirty="0" smtClean="0"/>
                        <a:t>Αισθανόμενοι/ες οι μετανάστες/τριες ή/και πρόσφυγες/ισσες και φαινόμενο η ελληνική γλώσσα (</a:t>
                      </a:r>
                      <a:r>
                        <a:rPr lang="el-GR" sz="2000" i="1" dirty="0" smtClean="0"/>
                        <a:t>τη γλώσσα, ελληνικά</a:t>
                      </a:r>
                      <a:r>
                        <a:rPr lang="el-GR" sz="2000" dirty="0" smtClean="0"/>
                        <a:t>) </a:t>
                      </a:r>
                    </a:p>
                    <a:p>
                      <a:endParaRPr lang="el-GR" sz="2000" dirty="0" smtClean="0"/>
                    </a:p>
                    <a:p>
                      <a:endParaRPr lang="en-GB" sz="2000" dirty="0"/>
                    </a:p>
                  </a:txBody>
                  <a:tcPr/>
                </a:tc>
                <a:tc>
                  <a:txBody>
                    <a:bodyPr/>
                    <a:lstStyle/>
                    <a:p>
                      <a:r>
                        <a:rPr lang="el-GR" sz="2000" dirty="0" smtClean="0"/>
                        <a:t>Αξιολογική τροπικότητα</a:t>
                      </a:r>
                    </a:p>
                    <a:p>
                      <a:r>
                        <a:rPr lang="el-GR" sz="2000" i="1" dirty="0" smtClean="0"/>
                        <a:t>να μάθω καλά, συνεχίζω ακάθεκτος, όσο καλύτερα γίνεται</a:t>
                      </a:r>
                    </a:p>
                    <a:p>
                      <a:endParaRPr lang="el-GR" sz="2000" i="1" dirty="0" smtClean="0"/>
                    </a:p>
                    <a:p>
                      <a:r>
                        <a:rPr lang="el-GR" sz="2000" dirty="0" smtClean="0"/>
                        <a:t>έμφαση στην επιδίωξη των μεταναστών/τριών ή/και προσφύγων/ισσών να υιοθετήσουν αφομοιωτικές πρακτικές </a:t>
                      </a:r>
                    </a:p>
                    <a:p>
                      <a:endParaRPr lang="en-GB" sz="2000" dirty="0"/>
                    </a:p>
                  </a:txBody>
                  <a:tcPr/>
                </a:tc>
              </a:tr>
            </a:tbl>
          </a:graphicData>
        </a:graphic>
      </p:graphicFrame>
      <p:sp>
        <p:nvSpPr>
          <p:cNvPr id="3" name="Rectangle 2"/>
          <p:cNvSpPr/>
          <p:nvPr/>
        </p:nvSpPr>
        <p:spPr>
          <a:xfrm>
            <a:off x="762000" y="6092952"/>
            <a:ext cx="77724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smtClean="0"/>
              <a:t>Λογο-ιστορική προσέγγιση: τόπος του πλεονεκτήματος</a:t>
            </a:r>
            <a:endParaRPr lang="en-GB" dirty="0"/>
          </a:p>
        </p:txBody>
      </p:sp>
    </p:spTree>
    <p:extLst>
      <p:ext uri="{BB962C8B-B14F-4D97-AF65-F5344CB8AC3E}">
        <p14:creationId xmlns:p14="http://schemas.microsoft.com/office/powerpoint/2010/main" val="39923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49616"/>
            <a:ext cx="7620000" cy="44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l-GR" dirty="0" smtClean="0"/>
              <a:t>Ποσοτική ανάλυση</a:t>
            </a:r>
            <a:endParaRPr lang="en-GB" dirty="0"/>
          </a:p>
        </p:txBody>
      </p:sp>
    </p:spTree>
    <p:extLst>
      <p:ext uri="{BB962C8B-B14F-4D97-AF65-F5344CB8AC3E}">
        <p14:creationId xmlns:p14="http://schemas.microsoft.com/office/powerpoint/2010/main" val="135480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Συμπεράσματα</a:t>
            </a:r>
            <a:endParaRPr lang="en-GB" dirty="0"/>
          </a:p>
        </p:txBody>
      </p:sp>
      <p:sp>
        <p:nvSpPr>
          <p:cNvPr id="3" name="Content Placeholder 2"/>
          <p:cNvSpPr>
            <a:spLocks noGrp="1"/>
          </p:cNvSpPr>
          <p:nvPr>
            <p:ph idx="1"/>
          </p:nvPr>
        </p:nvSpPr>
        <p:spPr>
          <a:xfrm>
            <a:off x="304800" y="2286000"/>
            <a:ext cx="8534400" cy="4114800"/>
          </a:xfrm>
        </p:spPr>
        <p:txBody>
          <a:bodyPr>
            <a:normAutofit lnSpcReduction="10000"/>
          </a:bodyPr>
          <a:lstStyle/>
          <a:p>
            <a:pPr marL="0" indent="0">
              <a:buNone/>
            </a:pPr>
            <a:endParaRPr lang="el-GR" dirty="0" smtClean="0"/>
          </a:p>
          <a:p>
            <a:pPr marL="0" indent="0">
              <a:buNone/>
            </a:pPr>
            <a:endParaRPr lang="el-GR" dirty="0"/>
          </a:p>
          <a:p>
            <a:pPr marL="0" indent="0">
              <a:buNone/>
            </a:pPr>
            <a:endParaRPr lang="el-GR" dirty="0"/>
          </a:p>
          <a:p>
            <a:pPr marL="0" indent="0">
              <a:buNone/>
            </a:pPr>
            <a:r>
              <a:rPr lang="el-GR" sz="3000" dirty="0"/>
              <a:t>π</a:t>
            </a:r>
            <a:r>
              <a:rPr lang="el-GR" sz="3000" dirty="0" smtClean="0"/>
              <a:t>ροώθηση της </a:t>
            </a:r>
            <a:r>
              <a:rPr lang="el-GR" sz="3000" dirty="0"/>
              <a:t>εικόνα ενός/μιας μετανάστη/τριας ή/και πρόσφυγα/ισσας:</a:t>
            </a:r>
          </a:p>
          <a:p>
            <a:r>
              <a:rPr lang="el-GR" sz="3000" dirty="0"/>
              <a:t>ευάλωτου/ης</a:t>
            </a:r>
          </a:p>
          <a:p>
            <a:r>
              <a:rPr lang="el-GR" sz="3000" dirty="0"/>
              <a:t>απόμακρου/ης </a:t>
            </a:r>
          </a:p>
          <a:p>
            <a:r>
              <a:rPr lang="el-GR" sz="3000" dirty="0"/>
              <a:t>αποδεκτού/ης υπό τον όρο του συντονισμού του/της με το πλειονοτικό περιβάλλον </a:t>
            </a:r>
            <a:endParaRPr lang="en-GB" sz="3000" dirty="0"/>
          </a:p>
        </p:txBody>
      </p:sp>
      <p:sp>
        <p:nvSpPr>
          <p:cNvPr id="4" name="Rectangle 3"/>
          <p:cNvSpPr/>
          <p:nvPr/>
        </p:nvSpPr>
        <p:spPr>
          <a:xfrm>
            <a:off x="304800" y="2057400"/>
            <a:ext cx="8077200" cy="1447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800" dirty="0"/>
              <a:t>Τα αντιρατσιστικά κείμενα του σώματος που διαμορφώσαμε στη συντριπτική τους πλειοψηφία είναι </a:t>
            </a:r>
            <a:r>
              <a:rPr lang="el-GR" sz="2800" dirty="0" smtClean="0"/>
              <a:t>κείμενα ρευστού ρατσισμού.  </a:t>
            </a:r>
            <a:endParaRPr lang="en-GB" sz="2800" dirty="0"/>
          </a:p>
        </p:txBody>
      </p:sp>
    </p:spTree>
    <p:extLst>
      <p:ext uri="{BB962C8B-B14F-4D97-AF65-F5344CB8AC3E}">
        <p14:creationId xmlns:p14="http://schemas.microsoft.com/office/powerpoint/2010/main" val="40473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GB" dirty="0"/>
          </a:p>
        </p:txBody>
      </p:sp>
      <p:sp>
        <p:nvSpPr>
          <p:cNvPr id="3" name="Content Placeholder 2"/>
          <p:cNvSpPr>
            <a:spLocks noGrp="1"/>
          </p:cNvSpPr>
          <p:nvPr>
            <p:ph idx="1"/>
          </p:nvPr>
        </p:nvSpPr>
        <p:spPr>
          <a:xfrm>
            <a:off x="510240" y="2336873"/>
            <a:ext cx="7871760" cy="3599316"/>
          </a:xfrm>
        </p:spPr>
        <p:txBody>
          <a:bodyPr>
            <a:normAutofit fontScale="92500" lnSpcReduction="20000"/>
          </a:bodyPr>
          <a:lstStyle/>
          <a:p>
            <a:r>
              <a:rPr lang="en-GB" dirty="0"/>
              <a:t>Halliday, M. A. K. 1994. </a:t>
            </a:r>
            <a:r>
              <a:rPr lang="en-GB" i="1" dirty="0"/>
              <a:t>An </a:t>
            </a:r>
            <a:r>
              <a:rPr lang="en-GB" i="1" dirty="0" err="1"/>
              <a:t>Ιntroduction</a:t>
            </a:r>
            <a:r>
              <a:rPr lang="en-GB" i="1" dirty="0"/>
              <a:t> to Functional Grammar</a:t>
            </a:r>
            <a:r>
              <a:rPr lang="en-GB" dirty="0"/>
              <a:t> (2η </a:t>
            </a:r>
            <a:r>
              <a:rPr lang="en-GB" dirty="0" err="1"/>
              <a:t>εκδ</a:t>
            </a:r>
            <a:r>
              <a:rPr lang="en-GB" dirty="0"/>
              <a:t>.). London: Arnold. </a:t>
            </a:r>
          </a:p>
          <a:p>
            <a:r>
              <a:rPr lang="en-GB" dirty="0" err="1"/>
              <a:t>Reisigl</a:t>
            </a:r>
            <a:r>
              <a:rPr lang="en-GB" dirty="0"/>
              <a:t>, M. &amp; </a:t>
            </a:r>
            <a:r>
              <a:rPr lang="en-GB" dirty="0" err="1"/>
              <a:t>Wodak</a:t>
            </a:r>
            <a:r>
              <a:rPr lang="en-GB" dirty="0"/>
              <a:t>, R. 2001. </a:t>
            </a:r>
            <a:r>
              <a:rPr lang="en-GB" i="1" dirty="0"/>
              <a:t>Discourse and Discrimination: Rhetoric of Racism and Antisemitism</a:t>
            </a:r>
            <a:r>
              <a:rPr lang="en-GB" dirty="0"/>
              <a:t>. London: Routledge.</a:t>
            </a:r>
          </a:p>
          <a:p>
            <a:r>
              <a:rPr lang="el-GR" dirty="0" smtClean="0"/>
              <a:t>Αρχάκης, Α., Ρ. Καραχάλιου &amp; Β. Τσάκωνα (επιμ.) (υ.ε.). </a:t>
            </a:r>
            <a:r>
              <a:rPr lang="el-GR" i="1" dirty="0" smtClean="0"/>
              <a:t>Ιχνηλατώντας τη διείσδυση του ρατσισμού στον αντιρατσιστικό λόγο: Μελέτες για τον ρευστό ρατσισμό</a:t>
            </a:r>
            <a:r>
              <a:rPr lang="el-GR" dirty="0" smtClean="0"/>
              <a:t>. Αθήνα: Πεδίο.</a:t>
            </a:r>
          </a:p>
          <a:p>
            <a:r>
              <a:rPr lang="el-GR" dirty="0"/>
              <a:t>Στάμου, Α. Γ. 2014. Η κριτική ανάλυση λόγου: Μελετώντας τον ιδεολογικό ρόλο της γλώσσας. Στο Μ. Γεωργαλίδου, Μ. Σηφιανού &amp; Β. Τσάκωνα (επιμ.), </a:t>
            </a:r>
            <a:r>
              <a:rPr lang="el-GR" i="1" dirty="0"/>
              <a:t>Ανάλυση Λόγου: Θεωρία και Εφαρμογές</a:t>
            </a:r>
            <a:r>
              <a:rPr lang="el-GR" dirty="0"/>
              <a:t>, 149-187. Αθήνα: Νήσος. </a:t>
            </a:r>
            <a:endParaRPr lang="en-GB" dirty="0"/>
          </a:p>
        </p:txBody>
      </p:sp>
    </p:spTree>
    <p:extLst>
      <p:ext uri="{BB962C8B-B14F-4D97-AF65-F5344CB8AC3E}">
        <p14:creationId xmlns:p14="http://schemas.microsoft.com/office/powerpoint/2010/main" val="378186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6296" y="1752600"/>
            <a:ext cx="6019800" cy="2743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4000" dirty="0"/>
              <a:t>Ε</a:t>
            </a:r>
            <a:r>
              <a:rPr lang="el-GR" sz="4000" dirty="0" smtClean="0"/>
              <a:t>υχαριστώ πολύ για την προσοχή σας!</a:t>
            </a:r>
            <a:endParaRPr lang="en-GB"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984" y="4800600"/>
            <a:ext cx="3852290" cy="181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98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Κριτική Ανάλυση Λόγου</a:t>
            </a:r>
            <a:endParaRPr lang="en-GB" dirty="0"/>
          </a:p>
        </p:txBody>
      </p:sp>
      <p:graphicFrame>
        <p:nvGraphicFramePr>
          <p:cNvPr id="6" name="Diagram 5"/>
          <p:cNvGraphicFramePr/>
          <p:nvPr>
            <p:extLst>
              <p:ext uri="{D42A27DB-BD31-4B8C-83A1-F6EECF244321}">
                <p14:modId xmlns:p14="http://schemas.microsoft.com/office/powerpoint/2010/main" val="3350093421"/>
              </p:ext>
            </p:extLst>
          </p:nvPr>
        </p:nvGraphicFramePr>
        <p:xfrm>
          <a:off x="685800" y="2133600"/>
          <a:ext cx="77724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152400" y="3041904"/>
            <a:ext cx="838200" cy="609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356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Μικρο-επίπεδο</a:t>
            </a:r>
            <a:endParaRPr lang="en-GB" dirty="0"/>
          </a:p>
        </p:txBody>
      </p:sp>
      <p:sp>
        <p:nvSpPr>
          <p:cNvPr id="5" name="Text Placeholder 4"/>
          <p:cNvSpPr>
            <a:spLocks noGrp="1"/>
          </p:cNvSpPr>
          <p:nvPr>
            <p:ph type="body" idx="1"/>
          </p:nvPr>
        </p:nvSpPr>
        <p:spPr/>
        <p:txBody>
          <a:bodyPr/>
          <a:lstStyle/>
          <a:p>
            <a:r>
              <a:rPr lang="el-GR" dirty="0" smtClean="0"/>
              <a:t>ΣΥΣΤΗΜΙΚΗ ΛΕΙΤΟΥΡΓΙΚΗ ΓΡΑΜΜΑΤΙΚΗ</a:t>
            </a:r>
          </a:p>
          <a:p>
            <a:r>
              <a:rPr lang="el-GR" dirty="0" smtClean="0"/>
              <a:t>ΛΟΓΟ-ΙΣΤΟΡΙΚΗ ΠΡΟΣΕΓΓΙΣΗ</a:t>
            </a:r>
            <a:endParaRPr lang="en-GB" dirty="0"/>
          </a:p>
        </p:txBody>
      </p:sp>
    </p:spTree>
    <p:extLst>
      <p:ext uri="{BB962C8B-B14F-4D97-AF65-F5344CB8AC3E}">
        <p14:creationId xmlns:p14="http://schemas.microsoft.com/office/powerpoint/2010/main" val="22941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1066799"/>
          </a:xfrm>
        </p:spPr>
        <p:txBody>
          <a:bodyPr/>
          <a:lstStyle/>
          <a:p>
            <a:r>
              <a:rPr lang="el-GR" dirty="0" smtClean="0"/>
              <a:t>Μ.Α.Κ</a:t>
            </a:r>
            <a:r>
              <a:rPr lang="en-US" dirty="0" smtClean="0"/>
              <a:t>.</a:t>
            </a:r>
            <a:r>
              <a:rPr lang="el-GR" dirty="0" smtClean="0"/>
              <a:t> </a:t>
            </a:r>
            <a:r>
              <a:rPr lang="en-US" dirty="0" smtClean="0"/>
              <a:t>Halliday (1925-2018) </a:t>
            </a:r>
            <a:endParaRPr lang="el-GR" dirty="0"/>
          </a:p>
        </p:txBody>
      </p:sp>
      <p:sp>
        <p:nvSpPr>
          <p:cNvPr id="5" name="Content Placeholder 4"/>
          <p:cNvSpPr>
            <a:spLocks noGrp="1"/>
          </p:cNvSpPr>
          <p:nvPr>
            <p:ph idx="1"/>
          </p:nvPr>
        </p:nvSpPr>
        <p:spPr>
          <a:xfrm>
            <a:off x="381000" y="1981201"/>
            <a:ext cx="7848600" cy="4328160"/>
          </a:xfrm>
        </p:spPr>
        <p:txBody>
          <a:bodyPr/>
          <a:lstStyle/>
          <a:p>
            <a:endParaRPr lang="en-US" dirty="0" smtClean="0"/>
          </a:p>
          <a:p>
            <a:pPr marL="0" indent="0">
              <a:buNone/>
            </a:pPr>
            <a:endParaRPr lang="el-G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505199"/>
            <a:ext cx="1319416" cy="161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504956" y="2190750"/>
            <a:ext cx="3981334"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571" y="4381944"/>
            <a:ext cx="3726104" cy="18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999" y="2215578"/>
            <a:ext cx="3559953" cy="183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6770" y="4458425"/>
            <a:ext cx="3536426" cy="174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52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1853804"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762000" y="838200"/>
            <a:ext cx="4267200" cy="212748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400" dirty="0"/>
              <a:t>η</a:t>
            </a:r>
            <a:r>
              <a:rPr lang="el-GR" sz="2400" dirty="0" smtClean="0"/>
              <a:t> γλώσσα είναι μια σειρά από δυνατότητες, ένα σύνολο διαθέσιμων επιλογών.</a:t>
            </a:r>
            <a:endParaRPr lang="el-GR"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3841">
            <a:off x="2587125" y="2583318"/>
            <a:ext cx="6299200" cy="347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47789"/>
            <a:ext cx="1226538"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433" y="662711"/>
            <a:ext cx="1022818" cy="147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57200" y="6248400"/>
            <a:ext cx="39624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a:t>Μ.Α.Κ. </a:t>
            </a:r>
            <a:r>
              <a:rPr lang="en-GB" dirty="0"/>
              <a:t>Halliday (1925-2018) </a:t>
            </a:r>
          </a:p>
        </p:txBody>
      </p:sp>
      <p:sp>
        <p:nvSpPr>
          <p:cNvPr id="9" name="Rectangle 8"/>
          <p:cNvSpPr/>
          <p:nvPr/>
        </p:nvSpPr>
        <p:spPr>
          <a:xfrm rot="383164">
            <a:off x="6160175" y="4060864"/>
            <a:ext cx="1794738" cy="4344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849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2871</Words>
  <Application>Microsoft Office PowerPoint</Application>
  <PresentationFormat>On-screen Show (4:3)</PresentationFormat>
  <Paragraphs>388</Paragraphs>
  <Slides>57</Slides>
  <Notes>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1_Berlin</vt:lpstr>
      <vt:lpstr>Κριτικά εργαλεία ανίχνευσης  του ρατσισμού  στον αντιρατσιστικό λόγο </vt:lpstr>
      <vt:lpstr>πορεία γλωσσολογικής έρευνας</vt:lpstr>
      <vt:lpstr>PowerPoint Presentation</vt:lpstr>
      <vt:lpstr>Κριτική Ανάλυση Λόγου</vt:lpstr>
      <vt:lpstr>Κριτική Aνάλυση Λόγου</vt:lpstr>
      <vt:lpstr>Κριτική Ανάλυση Λόγου</vt:lpstr>
      <vt:lpstr>Μικρο-επίπεδο</vt:lpstr>
      <vt:lpstr>Μ.Α.Κ. Halliday (1925-2018) </vt:lpstr>
      <vt:lpstr>PowerPoint Presentation</vt:lpstr>
      <vt:lpstr>PowerPoint Presentation</vt:lpstr>
      <vt:lpstr>Ιδεοποιητική λειτουργία</vt:lpstr>
      <vt:lpstr>Ιδεοποιητική λειτουργία </vt:lpstr>
      <vt:lpstr>Ιδεοποιητική λειτουργία</vt:lpstr>
      <vt:lpstr>PowerPoint Presentation</vt:lpstr>
      <vt:lpstr>PowerPoint Presentation</vt:lpstr>
      <vt:lpstr>υλικές διαδικασίες  σημασιολογικές επιλογές</vt:lpstr>
      <vt:lpstr>υλικές διαδικασίες  συντακτικές επιλογές</vt:lpstr>
      <vt:lpstr>Κλίμακα αιτιότητας</vt:lpstr>
      <vt:lpstr>Κλίμακα αιτιότητας</vt:lpstr>
      <vt:lpstr>Κλίμακα αιτιότητας - ουσιαστικοποίηση</vt:lpstr>
      <vt:lpstr>Κλίμακα αιτιότητας –  κατασκευή πραγματικότητας</vt:lpstr>
      <vt:lpstr>περιστάσεις</vt:lpstr>
      <vt:lpstr>Διαπροσωπική λειτουργία</vt:lpstr>
      <vt:lpstr>Γλωσσικές πράξεις</vt:lpstr>
      <vt:lpstr>Γλωσσικές πράξεις</vt:lpstr>
      <vt:lpstr>Τροπικότητα</vt:lpstr>
      <vt:lpstr>PowerPoint Presentation</vt:lpstr>
      <vt:lpstr>PowerPoint Presentation</vt:lpstr>
      <vt:lpstr> λογο-ιστορική προσέγγιση </vt:lpstr>
      <vt:lpstr>PowerPoint Presentation</vt:lpstr>
      <vt:lpstr>Λογο-ιστορική προσέγγιση</vt:lpstr>
      <vt:lpstr>Στρατηγικές λόγου </vt:lpstr>
      <vt:lpstr>Στρατηγικές</vt:lpstr>
      <vt:lpstr>Στρατηγικές αναφοράς/κατηγόρησης</vt:lpstr>
      <vt:lpstr>Επιχειρηματολογικές στρατηγικές </vt:lpstr>
      <vt:lpstr>PowerPoint Presentation</vt:lpstr>
      <vt:lpstr>PowerPoint Presentation</vt:lpstr>
      <vt:lpstr>Ρευστός ρατσισμός</vt:lpstr>
      <vt:lpstr>Διάκριση</vt:lpstr>
      <vt:lpstr>Ο/η άλλος ως πρόβλημα</vt:lpstr>
      <vt:lpstr>PowerPoint Presentation</vt:lpstr>
      <vt:lpstr>PowerPoint Presentation</vt:lpstr>
      <vt:lpstr>Ο/η απομακρυσμένος άλλος/η</vt:lpstr>
      <vt:lpstr>PowerPoint Presentation</vt:lpstr>
      <vt:lpstr>PowerPoint Presentation</vt:lpstr>
      <vt:lpstr>Ο/η παθητικός/ή άλλος/η</vt:lpstr>
      <vt:lpstr>PowerPoint Presentation</vt:lpstr>
      <vt:lpstr>PowerPoint Presentation</vt:lpstr>
      <vt:lpstr>αφομοίωση</vt:lpstr>
      <vt:lpstr>Ασθενής αφομοίωση</vt:lpstr>
      <vt:lpstr>PowerPoint Presentation</vt:lpstr>
      <vt:lpstr>Ισχυρή αφομοίωση</vt:lpstr>
      <vt:lpstr>PowerPoint Presentation</vt:lpstr>
      <vt:lpstr>Ποσοτική ανάλυση</vt:lpstr>
      <vt:lpstr>Συμπεράσματα</vt:lpstr>
      <vt:lpstr>Βιβλιογραφία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Κριτικά εργαλεία ανίχνευσης  του ρατσισμού  στον αντιρατσιστικό λόγο</dc:title>
  <dc:creator>rania</dc:creator>
  <cp:lastModifiedBy>Author </cp:lastModifiedBy>
  <cp:revision>65</cp:revision>
  <dcterms:created xsi:type="dcterms:W3CDTF">2006-08-16T00:00:00Z</dcterms:created>
  <dcterms:modified xsi:type="dcterms:W3CDTF">2022-11-16T08:06:21Z</dcterms:modified>
</cp:coreProperties>
</file>