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Lst>
  <p:notesMasterIdLst>
    <p:notesMasterId r:id="rId22"/>
  </p:notesMasterIdLst>
  <p:sldIdLst>
    <p:sldId id="256" r:id="rId3"/>
    <p:sldId id="257" r:id="rId4"/>
    <p:sldId id="258" r:id="rId5"/>
    <p:sldId id="271" r:id="rId6"/>
    <p:sldId id="270" r:id="rId7"/>
    <p:sldId id="277" r:id="rId8"/>
    <p:sldId id="278" r:id="rId9"/>
    <p:sldId id="279" r:id="rId10"/>
    <p:sldId id="275" r:id="rId11"/>
    <p:sldId id="260" r:id="rId12"/>
    <p:sldId id="261" r:id="rId13"/>
    <p:sldId id="262" r:id="rId14"/>
    <p:sldId id="263" r:id="rId15"/>
    <p:sldId id="264" r:id="rId16"/>
    <p:sldId id="265" r:id="rId17"/>
    <p:sldId id="266" r:id="rId18"/>
    <p:sldId id="267" r:id="rId19"/>
    <p:sldId id="276" r:id="rId20"/>
    <p:sldId id="268" r:id="rId2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3" roundtripDataSignature="AMtx7mgondICSVguC91k+tRmFCDVckX8/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E0E5CF-41A1-4095-8D32-4372BD0E9D2D}" v="216" dt="2022-12-23T13:45:13.588"/>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7"/>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customschemas.google.com/relationships/presentationmetadata" Target="metadata"/><Relationship Id="rId28"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ias Kannavos" userId="0390494d53b42533" providerId="LiveId" clId="{2B098CFF-8CA7-46AF-B41C-C196111D577F}"/>
    <pc:docChg chg="undo redo custSel addSld delSld modSld sldOrd">
      <pc:chgData name="Ilias Kannavos" userId="0390494d53b42533" providerId="LiveId" clId="{2B098CFF-8CA7-46AF-B41C-C196111D577F}" dt="2022-12-21T13:45:04.367" v="1542" actId="12"/>
      <pc:docMkLst>
        <pc:docMk/>
      </pc:docMkLst>
      <pc:sldChg chg="del">
        <pc:chgData name="Ilias Kannavos" userId="0390494d53b42533" providerId="LiveId" clId="{2B098CFF-8CA7-46AF-B41C-C196111D577F}" dt="2022-12-20T21:07:33.903" v="57" actId="2696"/>
        <pc:sldMkLst>
          <pc:docMk/>
          <pc:sldMk cId="0" sldId="259"/>
        </pc:sldMkLst>
      </pc:sldChg>
      <pc:sldChg chg="modSp mod">
        <pc:chgData name="Ilias Kannavos" userId="0390494d53b42533" providerId="LiveId" clId="{2B098CFF-8CA7-46AF-B41C-C196111D577F}" dt="2022-12-21T13:45:04.367" v="1542" actId="12"/>
        <pc:sldMkLst>
          <pc:docMk/>
          <pc:sldMk cId="0" sldId="266"/>
        </pc:sldMkLst>
        <pc:spChg chg="mod">
          <ac:chgData name="Ilias Kannavos" userId="0390494d53b42533" providerId="LiveId" clId="{2B098CFF-8CA7-46AF-B41C-C196111D577F}" dt="2022-12-21T13:45:04.367" v="1542" actId="12"/>
          <ac:spMkLst>
            <pc:docMk/>
            <pc:sldMk cId="0" sldId="266"/>
            <ac:spMk id="187" creationId="{00000000-0000-0000-0000-000000000000}"/>
          </ac:spMkLst>
        </pc:spChg>
      </pc:sldChg>
      <pc:sldChg chg="modSp mod">
        <pc:chgData name="Ilias Kannavos" userId="0390494d53b42533" providerId="LiveId" clId="{2B098CFF-8CA7-46AF-B41C-C196111D577F}" dt="2022-12-21T13:36:47.141" v="1534" actId="20577"/>
        <pc:sldMkLst>
          <pc:docMk/>
          <pc:sldMk cId="0" sldId="267"/>
        </pc:sldMkLst>
        <pc:spChg chg="mod">
          <ac:chgData name="Ilias Kannavos" userId="0390494d53b42533" providerId="LiveId" clId="{2B098CFF-8CA7-46AF-B41C-C196111D577F}" dt="2022-12-21T13:30:25.924" v="974" actId="20577"/>
          <ac:spMkLst>
            <pc:docMk/>
            <pc:sldMk cId="0" sldId="267"/>
            <ac:spMk id="192" creationId="{00000000-0000-0000-0000-000000000000}"/>
          </ac:spMkLst>
        </pc:spChg>
        <pc:spChg chg="mod">
          <ac:chgData name="Ilias Kannavos" userId="0390494d53b42533" providerId="LiveId" clId="{2B098CFF-8CA7-46AF-B41C-C196111D577F}" dt="2022-12-21T13:36:47.141" v="1534" actId="20577"/>
          <ac:spMkLst>
            <pc:docMk/>
            <pc:sldMk cId="0" sldId="267"/>
            <ac:spMk id="193" creationId="{00000000-0000-0000-0000-000000000000}"/>
          </ac:spMkLst>
        </pc:spChg>
      </pc:sldChg>
      <pc:sldChg chg="new del">
        <pc:chgData name="Ilias Kannavos" userId="0390494d53b42533" providerId="LiveId" clId="{2B098CFF-8CA7-46AF-B41C-C196111D577F}" dt="2022-12-20T20:56:59.721" v="3" actId="680"/>
        <pc:sldMkLst>
          <pc:docMk/>
          <pc:sldMk cId="755753574" sldId="269"/>
        </pc:sldMkLst>
      </pc:sldChg>
      <pc:sldChg chg="modSp new del mod ord">
        <pc:chgData name="Ilias Kannavos" userId="0390494d53b42533" providerId="LiveId" clId="{2B098CFF-8CA7-46AF-B41C-C196111D577F}" dt="2022-12-20T20:58:35.160" v="12" actId="2696"/>
        <pc:sldMkLst>
          <pc:docMk/>
          <pc:sldMk cId="3431762160" sldId="269"/>
        </pc:sldMkLst>
        <pc:spChg chg="mod">
          <ac:chgData name="Ilias Kannavos" userId="0390494d53b42533" providerId="LiveId" clId="{2B098CFF-8CA7-46AF-B41C-C196111D577F}" dt="2022-12-20T20:58:00.271" v="10" actId="27636"/>
          <ac:spMkLst>
            <pc:docMk/>
            <pc:sldMk cId="3431762160" sldId="269"/>
            <ac:spMk id="2" creationId="{63C6CD81-AB2F-AA2C-6114-4A0F8BA29A56}"/>
          </ac:spMkLst>
        </pc:spChg>
      </pc:sldChg>
      <pc:sldChg chg="modSp new mod">
        <pc:chgData name="Ilias Kannavos" userId="0390494d53b42533" providerId="LiveId" clId="{2B098CFF-8CA7-46AF-B41C-C196111D577F}" dt="2022-12-20T21:00:08.610" v="21" actId="5793"/>
        <pc:sldMkLst>
          <pc:docMk/>
          <pc:sldMk cId="1705828556" sldId="270"/>
        </pc:sldMkLst>
        <pc:spChg chg="mod">
          <ac:chgData name="Ilias Kannavos" userId="0390494d53b42533" providerId="LiveId" clId="{2B098CFF-8CA7-46AF-B41C-C196111D577F}" dt="2022-12-20T20:59:41.119" v="16" actId="122"/>
          <ac:spMkLst>
            <pc:docMk/>
            <pc:sldMk cId="1705828556" sldId="270"/>
            <ac:spMk id="2" creationId="{D9BE0DE1-7C91-060F-F806-29DAB7950CBD}"/>
          </ac:spMkLst>
        </pc:spChg>
        <pc:spChg chg="mod">
          <ac:chgData name="Ilias Kannavos" userId="0390494d53b42533" providerId="LiveId" clId="{2B098CFF-8CA7-46AF-B41C-C196111D577F}" dt="2022-12-20T21:00:08.610" v="21" actId="5793"/>
          <ac:spMkLst>
            <pc:docMk/>
            <pc:sldMk cId="1705828556" sldId="270"/>
            <ac:spMk id="3" creationId="{23E6E6F0-2416-ECC2-3CEA-1B73D10AF924}"/>
          </ac:spMkLst>
        </pc:spChg>
      </pc:sldChg>
      <pc:sldChg chg="new del">
        <pc:chgData name="Ilias Kannavos" userId="0390494d53b42533" providerId="LiveId" clId="{2B098CFF-8CA7-46AF-B41C-C196111D577F}" dt="2022-12-20T20:56:58.879" v="2" actId="680"/>
        <pc:sldMkLst>
          <pc:docMk/>
          <pc:sldMk cId="2954466559" sldId="270"/>
        </pc:sldMkLst>
      </pc:sldChg>
      <pc:sldChg chg="new del">
        <pc:chgData name="Ilias Kannavos" userId="0390494d53b42533" providerId="LiveId" clId="{2B098CFF-8CA7-46AF-B41C-C196111D577F}" dt="2022-12-20T21:05:27.639" v="23" actId="680"/>
        <pc:sldMkLst>
          <pc:docMk/>
          <pc:sldMk cId="125938585" sldId="271"/>
        </pc:sldMkLst>
      </pc:sldChg>
      <pc:sldChg chg="modSp new mod ord">
        <pc:chgData name="Ilias Kannavos" userId="0390494d53b42533" providerId="LiveId" clId="{2B098CFF-8CA7-46AF-B41C-C196111D577F}" dt="2022-12-21T13:42:51.616" v="1537"/>
        <pc:sldMkLst>
          <pc:docMk/>
          <pc:sldMk cId="1000212396" sldId="271"/>
        </pc:sldMkLst>
        <pc:spChg chg="mod">
          <ac:chgData name="Ilias Kannavos" userId="0390494d53b42533" providerId="LiveId" clId="{2B098CFF-8CA7-46AF-B41C-C196111D577F}" dt="2022-12-21T13:41:27.153" v="1535" actId="313"/>
          <ac:spMkLst>
            <pc:docMk/>
            <pc:sldMk cId="1000212396" sldId="271"/>
            <ac:spMk id="2" creationId="{0C8E0B56-C9AA-B36D-4034-80F1F8D7BD54}"/>
          </ac:spMkLst>
        </pc:spChg>
        <pc:spChg chg="mod">
          <ac:chgData name="Ilias Kannavos" userId="0390494d53b42533" providerId="LiveId" clId="{2B098CFF-8CA7-46AF-B41C-C196111D577F}" dt="2022-12-20T21:06:06.189" v="46" actId="27636"/>
          <ac:spMkLst>
            <pc:docMk/>
            <pc:sldMk cId="1000212396" sldId="271"/>
            <ac:spMk id="3" creationId="{87238772-86C4-0824-537D-1D4A7B0A84B1}"/>
          </ac:spMkLst>
        </pc:spChg>
      </pc:sldChg>
      <pc:sldChg chg="addSp delSp modSp new mod ord">
        <pc:chgData name="Ilias Kannavos" userId="0390494d53b42533" providerId="LiveId" clId="{2B098CFF-8CA7-46AF-B41C-C196111D577F}" dt="2022-12-20T21:16:07.849" v="91" actId="20577"/>
        <pc:sldMkLst>
          <pc:docMk/>
          <pc:sldMk cId="2299766736" sldId="272"/>
        </pc:sldMkLst>
        <pc:spChg chg="add del">
          <ac:chgData name="Ilias Kannavos" userId="0390494d53b42533" providerId="LiveId" clId="{2B098CFF-8CA7-46AF-B41C-C196111D577F}" dt="2022-12-20T21:09:02.107" v="62" actId="12084"/>
          <ac:spMkLst>
            <pc:docMk/>
            <pc:sldMk cId="2299766736" sldId="272"/>
            <ac:spMk id="3" creationId="{A703B041-7A5F-4E56-43D0-2A5F09A226BA}"/>
          </ac:spMkLst>
        </pc:spChg>
        <pc:graphicFrameChg chg="add del mod">
          <ac:chgData name="Ilias Kannavos" userId="0390494d53b42533" providerId="LiveId" clId="{2B098CFF-8CA7-46AF-B41C-C196111D577F}" dt="2022-12-20T21:09:02.107" v="62" actId="12084"/>
          <ac:graphicFrameMkLst>
            <pc:docMk/>
            <pc:sldMk cId="2299766736" sldId="272"/>
            <ac:graphicFrameMk id="4" creationId="{1D2BA282-0C4C-83AF-E875-C9401BA71A47}"/>
          </ac:graphicFrameMkLst>
        </pc:graphicFrameChg>
        <pc:graphicFrameChg chg="add mod modGraphic">
          <ac:chgData name="Ilias Kannavos" userId="0390494d53b42533" providerId="LiveId" clId="{2B098CFF-8CA7-46AF-B41C-C196111D577F}" dt="2022-12-20T21:16:07.849" v="91" actId="20577"/>
          <ac:graphicFrameMkLst>
            <pc:docMk/>
            <pc:sldMk cId="2299766736" sldId="272"/>
            <ac:graphicFrameMk id="5" creationId="{4260B9F7-F018-3DC7-A76D-B09DD5ED00E7}"/>
          </ac:graphicFrameMkLst>
        </pc:graphicFrameChg>
      </pc:sldChg>
      <pc:sldChg chg="addSp modSp new mod">
        <pc:chgData name="Ilias Kannavos" userId="0390494d53b42533" providerId="LiveId" clId="{2B098CFF-8CA7-46AF-B41C-C196111D577F}" dt="2022-12-20T21:18:16.510" v="115"/>
        <pc:sldMkLst>
          <pc:docMk/>
          <pc:sldMk cId="1884452071" sldId="273"/>
        </pc:sldMkLst>
        <pc:graphicFrameChg chg="add mod modGraphic">
          <ac:chgData name="Ilias Kannavos" userId="0390494d53b42533" providerId="LiveId" clId="{2B098CFF-8CA7-46AF-B41C-C196111D577F}" dt="2022-12-20T21:18:16.510" v="115"/>
          <ac:graphicFrameMkLst>
            <pc:docMk/>
            <pc:sldMk cId="1884452071" sldId="273"/>
            <ac:graphicFrameMk id="4" creationId="{E082F014-135B-3922-58D0-8F326FAEFCF1}"/>
          </ac:graphicFrameMkLst>
        </pc:graphicFrameChg>
      </pc:sldChg>
      <pc:sldChg chg="addSp modSp new mod">
        <pc:chgData name="Ilias Kannavos" userId="0390494d53b42533" providerId="LiveId" clId="{2B098CFF-8CA7-46AF-B41C-C196111D577F}" dt="2022-12-20T21:19:49.045" v="132" actId="255"/>
        <pc:sldMkLst>
          <pc:docMk/>
          <pc:sldMk cId="629672224" sldId="274"/>
        </pc:sldMkLst>
        <pc:graphicFrameChg chg="add mod modGraphic">
          <ac:chgData name="Ilias Kannavos" userId="0390494d53b42533" providerId="LiveId" clId="{2B098CFF-8CA7-46AF-B41C-C196111D577F}" dt="2022-12-20T21:19:49.045" v="132" actId="255"/>
          <ac:graphicFrameMkLst>
            <pc:docMk/>
            <pc:sldMk cId="629672224" sldId="274"/>
            <ac:graphicFrameMk id="4" creationId="{CB732AD0-0621-EDD7-3261-70FFE5C276B9}"/>
          </ac:graphicFrameMkLst>
        </pc:graphicFrameChg>
      </pc:sldChg>
      <pc:sldChg chg="addSp delSp modSp new mod">
        <pc:chgData name="Ilias Kannavos" userId="0390494d53b42533" providerId="LiveId" clId="{2B098CFF-8CA7-46AF-B41C-C196111D577F}" dt="2022-12-20T21:24:45.982" v="158" actId="1076"/>
        <pc:sldMkLst>
          <pc:docMk/>
          <pc:sldMk cId="435584401" sldId="275"/>
        </pc:sldMkLst>
        <pc:graphicFrameChg chg="add del mod modGraphic">
          <ac:chgData name="Ilias Kannavos" userId="0390494d53b42533" providerId="LiveId" clId="{2B098CFF-8CA7-46AF-B41C-C196111D577F}" dt="2022-12-20T21:24:43.328" v="157" actId="478"/>
          <ac:graphicFrameMkLst>
            <pc:docMk/>
            <pc:sldMk cId="435584401" sldId="275"/>
            <ac:graphicFrameMk id="4" creationId="{83393BDD-538E-D1A9-8470-5C62C29019F3}"/>
          </ac:graphicFrameMkLst>
        </pc:graphicFrameChg>
        <pc:graphicFrameChg chg="add mod modGraphic">
          <ac:chgData name="Ilias Kannavos" userId="0390494d53b42533" providerId="LiveId" clId="{2B098CFF-8CA7-46AF-B41C-C196111D577F}" dt="2022-12-20T21:24:45.982" v="158" actId="1076"/>
          <ac:graphicFrameMkLst>
            <pc:docMk/>
            <pc:sldMk cId="435584401" sldId="275"/>
            <ac:graphicFrameMk id="5" creationId="{4DA0774D-FDF5-233A-BEE4-9DDD94495BBD}"/>
          </ac:graphicFrameMkLst>
        </pc:graphicFrameChg>
      </pc:sldChg>
    </pc:docChg>
  </pc:docChgLst>
  <pc:docChgLst>
    <pc:chgData name="Ilias Kannavos" userId="0390494d53b42533" providerId="LiveId" clId="{75E0E5CF-41A1-4095-8D32-4372BD0E9D2D}"/>
    <pc:docChg chg="undo custSel addSld delSld modSld sldOrd">
      <pc:chgData name="Ilias Kannavos" userId="0390494d53b42533" providerId="LiveId" clId="{75E0E5CF-41A1-4095-8D32-4372BD0E9D2D}" dt="2022-12-23T13:45:13.587" v="395" actId="20577"/>
      <pc:docMkLst>
        <pc:docMk/>
      </pc:docMkLst>
      <pc:sldChg chg="modSp mod">
        <pc:chgData name="Ilias Kannavos" userId="0390494d53b42533" providerId="LiveId" clId="{75E0E5CF-41A1-4095-8D32-4372BD0E9D2D}" dt="2022-12-23T09:58:00.118" v="345" actId="27636"/>
        <pc:sldMkLst>
          <pc:docMk/>
          <pc:sldMk cId="0" sldId="257"/>
        </pc:sldMkLst>
        <pc:spChg chg="mod">
          <ac:chgData name="Ilias Kannavos" userId="0390494d53b42533" providerId="LiveId" clId="{75E0E5CF-41A1-4095-8D32-4372BD0E9D2D}" dt="2022-12-23T09:58:00.118" v="345" actId="27636"/>
          <ac:spMkLst>
            <pc:docMk/>
            <pc:sldMk cId="0" sldId="257"/>
            <ac:spMk id="137" creationId="{00000000-0000-0000-0000-000000000000}"/>
          </ac:spMkLst>
        </pc:spChg>
      </pc:sldChg>
      <pc:sldChg chg="modSp">
        <pc:chgData name="Ilias Kannavos" userId="0390494d53b42533" providerId="LiveId" clId="{75E0E5CF-41A1-4095-8D32-4372BD0E9D2D}" dt="2022-12-22T14:18:58.889" v="0" actId="5793"/>
        <pc:sldMkLst>
          <pc:docMk/>
          <pc:sldMk cId="0" sldId="266"/>
        </pc:sldMkLst>
        <pc:spChg chg="mod">
          <ac:chgData name="Ilias Kannavos" userId="0390494d53b42533" providerId="LiveId" clId="{75E0E5CF-41A1-4095-8D32-4372BD0E9D2D}" dt="2022-12-22T14:18:58.889" v="0" actId="5793"/>
          <ac:spMkLst>
            <pc:docMk/>
            <pc:sldMk cId="0" sldId="266"/>
            <ac:spMk id="187" creationId="{00000000-0000-0000-0000-000000000000}"/>
          </ac:spMkLst>
        </pc:spChg>
      </pc:sldChg>
      <pc:sldChg chg="modSp mod">
        <pc:chgData name="Ilias Kannavos" userId="0390494d53b42533" providerId="LiveId" clId="{75E0E5CF-41A1-4095-8D32-4372BD0E9D2D}" dt="2022-12-23T09:56:12.600" v="336" actId="2711"/>
        <pc:sldMkLst>
          <pc:docMk/>
          <pc:sldMk cId="0" sldId="267"/>
        </pc:sldMkLst>
        <pc:spChg chg="mod">
          <ac:chgData name="Ilias Kannavos" userId="0390494d53b42533" providerId="LiveId" clId="{75E0E5CF-41A1-4095-8D32-4372BD0E9D2D}" dt="2022-12-23T09:56:12.600" v="336" actId="2711"/>
          <ac:spMkLst>
            <pc:docMk/>
            <pc:sldMk cId="0" sldId="267"/>
            <ac:spMk id="192" creationId="{00000000-0000-0000-0000-000000000000}"/>
          </ac:spMkLst>
        </pc:spChg>
      </pc:sldChg>
      <pc:sldChg chg="modSp mod">
        <pc:chgData name="Ilias Kannavos" userId="0390494d53b42533" providerId="LiveId" clId="{75E0E5CF-41A1-4095-8D32-4372BD0E9D2D}" dt="2022-12-23T09:55:42.386" v="334" actId="20577"/>
        <pc:sldMkLst>
          <pc:docMk/>
          <pc:sldMk cId="0" sldId="268"/>
        </pc:sldMkLst>
        <pc:spChg chg="mod">
          <ac:chgData name="Ilias Kannavos" userId="0390494d53b42533" providerId="LiveId" clId="{75E0E5CF-41A1-4095-8D32-4372BD0E9D2D}" dt="2022-12-23T09:55:42.386" v="334" actId="20577"/>
          <ac:spMkLst>
            <pc:docMk/>
            <pc:sldMk cId="0" sldId="268"/>
            <ac:spMk id="199" creationId="{00000000-0000-0000-0000-000000000000}"/>
          </ac:spMkLst>
        </pc:spChg>
      </pc:sldChg>
      <pc:sldChg chg="modSp mod">
        <pc:chgData name="Ilias Kannavos" userId="0390494d53b42533" providerId="LiveId" clId="{75E0E5CF-41A1-4095-8D32-4372BD0E9D2D}" dt="2022-12-23T09:57:00.098" v="339" actId="2711"/>
        <pc:sldMkLst>
          <pc:docMk/>
          <pc:sldMk cId="1000212396" sldId="271"/>
        </pc:sldMkLst>
        <pc:spChg chg="mod">
          <ac:chgData name="Ilias Kannavos" userId="0390494d53b42533" providerId="LiveId" clId="{75E0E5CF-41A1-4095-8D32-4372BD0E9D2D}" dt="2022-12-23T09:57:00.098" v="339" actId="2711"/>
          <ac:spMkLst>
            <pc:docMk/>
            <pc:sldMk cId="1000212396" sldId="271"/>
            <ac:spMk id="3" creationId="{87238772-86C4-0824-537D-1D4A7B0A84B1}"/>
          </ac:spMkLst>
        </pc:spChg>
      </pc:sldChg>
      <pc:sldChg chg="modSp del mod">
        <pc:chgData name="Ilias Kannavos" userId="0390494d53b42533" providerId="LiveId" clId="{75E0E5CF-41A1-4095-8D32-4372BD0E9D2D}" dt="2022-12-22T14:35:52.099" v="186" actId="2696"/>
        <pc:sldMkLst>
          <pc:docMk/>
          <pc:sldMk cId="2299766736" sldId="272"/>
        </pc:sldMkLst>
        <pc:graphicFrameChg chg="modGraphic">
          <ac:chgData name="Ilias Kannavos" userId="0390494d53b42533" providerId="LiveId" clId="{75E0E5CF-41A1-4095-8D32-4372BD0E9D2D}" dt="2022-12-22T14:35:34.411" v="184" actId="20577"/>
          <ac:graphicFrameMkLst>
            <pc:docMk/>
            <pc:sldMk cId="2299766736" sldId="272"/>
            <ac:graphicFrameMk id="5" creationId="{4260B9F7-F018-3DC7-A76D-B09DD5ED00E7}"/>
          </ac:graphicFrameMkLst>
        </pc:graphicFrameChg>
      </pc:sldChg>
      <pc:sldChg chg="modSp del mod">
        <pc:chgData name="Ilias Kannavos" userId="0390494d53b42533" providerId="LiveId" clId="{75E0E5CF-41A1-4095-8D32-4372BD0E9D2D}" dt="2022-12-22T14:40:53.530" v="225" actId="2696"/>
        <pc:sldMkLst>
          <pc:docMk/>
          <pc:sldMk cId="1884452071" sldId="273"/>
        </pc:sldMkLst>
        <pc:graphicFrameChg chg="modGraphic">
          <ac:chgData name="Ilias Kannavos" userId="0390494d53b42533" providerId="LiveId" clId="{75E0E5CF-41A1-4095-8D32-4372BD0E9D2D}" dt="2022-12-22T14:31:46.403" v="142" actId="20577"/>
          <ac:graphicFrameMkLst>
            <pc:docMk/>
            <pc:sldMk cId="1884452071" sldId="273"/>
            <ac:graphicFrameMk id="4" creationId="{E082F014-135B-3922-58D0-8F326FAEFCF1}"/>
          </ac:graphicFrameMkLst>
        </pc:graphicFrameChg>
      </pc:sldChg>
      <pc:sldChg chg="del">
        <pc:chgData name="Ilias Kannavos" userId="0390494d53b42533" providerId="LiveId" clId="{75E0E5CF-41A1-4095-8D32-4372BD0E9D2D}" dt="2022-12-22T14:40:56.036" v="226" actId="2696"/>
        <pc:sldMkLst>
          <pc:docMk/>
          <pc:sldMk cId="629672224" sldId="274"/>
        </pc:sldMkLst>
      </pc:sldChg>
      <pc:sldChg chg="modSp mod modAnim">
        <pc:chgData name="Ilias Kannavos" userId="0390494d53b42533" providerId="LiveId" clId="{75E0E5CF-41A1-4095-8D32-4372BD0E9D2D}" dt="2022-12-23T09:56:01.574" v="335" actId="2711"/>
        <pc:sldMkLst>
          <pc:docMk/>
          <pc:sldMk cId="2376684121" sldId="276"/>
        </pc:sldMkLst>
        <pc:spChg chg="mod">
          <ac:chgData name="Ilias Kannavos" userId="0390494d53b42533" providerId="LiveId" clId="{75E0E5CF-41A1-4095-8D32-4372BD0E9D2D}" dt="2022-12-23T09:56:01.574" v="335" actId="2711"/>
          <ac:spMkLst>
            <pc:docMk/>
            <pc:sldMk cId="2376684121" sldId="276"/>
            <ac:spMk id="192" creationId="{00000000-0000-0000-0000-000000000000}"/>
          </ac:spMkLst>
        </pc:spChg>
        <pc:spChg chg="mod">
          <ac:chgData name="Ilias Kannavos" userId="0390494d53b42533" providerId="LiveId" clId="{75E0E5CF-41A1-4095-8D32-4372BD0E9D2D}" dt="2022-12-22T14:25:45.096" v="141" actId="20577"/>
          <ac:spMkLst>
            <pc:docMk/>
            <pc:sldMk cId="2376684121" sldId="276"/>
            <ac:spMk id="193" creationId="{00000000-0000-0000-0000-000000000000}"/>
          </ac:spMkLst>
        </pc:spChg>
      </pc:sldChg>
      <pc:sldChg chg="modSp new mod ord modAnim">
        <pc:chgData name="Ilias Kannavos" userId="0390494d53b42533" providerId="LiveId" clId="{75E0E5CF-41A1-4095-8D32-4372BD0E9D2D}" dt="2022-12-23T09:46:01.645" v="268"/>
        <pc:sldMkLst>
          <pc:docMk/>
          <pc:sldMk cId="3412041239" sldId="277"/>
        </pc:sldMkLst>
        <pc:spChg chg="mod">
          <ac:chgData name="Ilias Kannavos" userId="0390494d53b42533" providerId="LiveId" clId="{75E0E5CF-41A1-4095-8D32-4372BD0E9D2D}" dt="2022-12-22T14:32:14.264" v="148" actId="122"/>
          <ac:spMkLst>
            <pc:docMk/>
            <pc:sldMk cId="3412041239" sldId="277"/>
            <ac:spMk id="2" creationId="{54FEAE2D-8C80-EEC4-31C9-0B54D144EEDF}"/>
          </ac:spMkLst>
        </pc:spChg>
        <pc:spChg chg="mod">
          <ac:chgData name="Ilias Kannavos" userId="0390494d53b42533" providerId="LiveId" clId="{75E0E5CF-41A1-4095-8D32-4372BD0E9D2D}" dt="2022-12-23T09:45:56.659" v="267" actId="20577"/>
          <ac:spMkLst>
            <pc:docMk/>
            <pc:sldMk cId="3412041239" sldId="277"/>
            <ac:spMk id="3" creationId="{17B382C5-4C07-C83A-9D64-973F602ADE73}"/>
          </ac:spMkLst>
        </pc:spChg>
      </pc:sldChg>
      <pc:sldChg chg="modSp new mod modAnim">
        <pc:chgData name="Ilias Kannavos" userId="0390494d53b42533" providerId="LiveId" clId="{75E0E5CF-41A1-4095-8D32-4372BD0E9D2D}" dt="2022-12-23T13:45:13.587" v="395" actId="20577"/>
        <pc:sldMkLst>
          <pc:docMk/>
          <pc:sldMk cId="1568835941" sldId="278"/>
        </pc:sldMkLst>
        <pc:spChg chg="mod">
          <ac:chgData name="Ilias Kannavos" userId="0390494d53b42533" providerId="LiveId" clId="{75E0E5CF-41A1-4095-8D32-4372BD0E9D2D}" dt="2022-12-22T14:43:10.024" v="243" actId="20577"/>
          <ac:spMkLst>
            <pc:docMk/>
            <pc:sldMk cId="1568835941" sldId="278"/>
            <ac:spMk id="2" creationId="{411F04C4-8AE1-81D8-B270-30516B54FEFC}"/>
          </ac:spMkLst>
        </pc:spChg>
        <pc:spChg chg="mod">
          <ac:chgData name="Ilias Kannavos" userId="0390494d53b42533" providerId="LiveId" clId="{75E0E5CF-41A1-4095-8D32-4372BD0E9D2D}" dt="2022-12-23T13:45:13.587" v="395" actId="20577"/>
          <ac:spMkLst>
            <pc:docMk/>
            <pc:sldMk cId="1568835941" sldId="278"/>
            <ac:spMk id="3" creationId="{035290A7-2016-36B1-0154-1CB507E35DF6}"/>
          </ac:spMkLst>
        </pc:spChg>
      </pc:sldChg>
      <pc:sldChg chg="modSp new mod modAnim">
        <pc:chgData name="Ilias Kannavos" userId="0390494d53b42533" providerId="LiveId" clId="{75E0E5CF-41A1-4095-8D32-4372BD0E9D2D}" dt="2022-12-23T09:56:27.420" v="337" actId="2711"/>
        <pc:sldMkLst>
          <pc:docMk/>
          <pc:sldMk cId="767359873" sldId="279"/>
        </pc:sldMkLst>
        <pc:spChg chg="mod">
          <ac:chgData name="Ilias Kannavos" userId="0390494d53b42533" providerId="LiveId" clId="{75E0E5CF-41A1-4095-8D32-4372BD0E9D2D}" dt="2022-12-22T14:37:27.566" v="198" actId="20577"/>
          <ac:spMkLst>
            <pc:docMk/>
            <pc:sldMk cId="767359873" sldId="279"/>
            <ac:spMk id="2" creationId="{226E7A97-4D94-BF66-5078-F2C7AA0871AF}"/>
          </ac:spMkLst>
        </pc:spChg>
        <pc:spChg chg="mod">
          <ac:chgData name="Ilias Kannavos" userId="0390494d53b42533" providerId="LiveId" clId="{75E0E5CF-41A1-4095-8D32-4372BD0E9D2D}" dt="2022-12-23T09:56:27.420" v="337" actId="2711"/>
          <ac:spMkLst>
            <pc:docMk/>
            <pc:sldMk cId="767359873" sldId="279"/>
            <ac:spMk id="3" creationId="{532072D7-E0BD-FC4A-E82E-48EB8E210B24}"/>
          </ac:spMkLst>
        </pc:spChg>
      </pc:sldChg>
      <pc:sldChg chg="new del">
        <pc:chgData name="Ilias Kannavos" userId="0390494d53b42533" providerId="LiveId" clId="{75E0E5CF-41A1-4095-8D32-4372BD0E9D2D}" dt="2022-12-22T14:37:13.789" v="191" actId="680"/>
        <pc:sldMkLst>
          <pc:docMk/>
          <pc:sldMk cId="1027610945" sldId="279"/>
        </pc:sldMkLst>
      </pc:sldChg>
      <pc:sldChg chg="modSp new del mod">
        <pc:chgData name="Ilias Kannavos" userId="0390494d53b42533" providerId="LiveId" clId="{75E0E5CF-41A1-4095-8D32-4372BD0E9D2D}" dt="2022-12-22T14:40:59.445" v="227" actId="2696"/>
        <pc:sldMkLst>
          <pc:docMk/>
          <pc:sldMk cId="715478826" sldId="280"/>
        </pc:sldMkLst>
        <pc:spChg chg="mod">
          <ac:chgData name="Ilias Kannavos" userId="0390494d53b42533" providerId="LiveId" clId="{75E0E5CF-41A1-4095-8D32-4372BD0E9D2D}" dt="2022-12-22T14:38:13.838" v="210" actId="20577"/>
          <ac:spMkLst>
            <pc:docMk/>
            <pc:sldMk cId="715478826" sldId="280"/>
            <ac:spMk id="2" creationId="{62B5BAB2-B91C-FAA2-271F-A62675AADEA7}"/>
          </ac:spMkLst>
        </pc:spChg>
        <pc:spChg chg="mod">
          <ac:chgData name="Ilias Kannavos" userId="0390494d53b42533" providerId="LiveId" clId="{75E0E5CF-41A1-4095-8D32-4372BD0E9D2D}" dt="2022-12-22T14:40:11.684" v="214" actId="21"/>
          <ac:spMkLst>
            <pc:docMk/>
            <pc:sldMk cId="715478826" sldId="280"/>
            <ac:spMk id="3" creationId="{BD4660E1-B51B-F939-654C-81BE35C3DD3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l-G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l-GR"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2653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8"/>
        <p:cNvGrpSpPr/>
        <p:nvPr/>
      </p:nvGrpSpPr>
      <p:grpSpPr>
        <a:xfrm>
          <a:off x="0" y="0"/>
          <a:ext cx="0" cy="0"/>
          <a:chOff x="0" y="0"/>
          <a:chExt cx="0" cy="0"/>
        </a:xfrm>
      </p:grpSpPr>
      <p:sp>
        <p:nvSpPr>
          <p:cNvPr id="19" name="Google Shape;19;p17"/>
          <p:cNvSpPr/>
          <p:nvPr/>
        </p:nvSpPr>
        <p:spPr>
          <a:xfrm>
            <a:off x="0" y="0"/>
            <a:ext cx="12192000" cy="685800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20" name="Google Shape;20;p17"/>
          <p:cNvSpPr/>
          <p:nvPr/>
        </p:nvSpPr>
        <p:spPr>
          <a:xfrm>
            <a:off x="1307870" y="1267730"/>
            <a:ext cx="9576262" cy="4307950"/>
          </a:xfrm>
          <a:prstGeom prst="rect">
            <a:avLst/>
          </a:prstGeom>
          <a:solidFill>
            <a:schemeClr val="lt1"/>
          </a:solidFill>
          <a:ln>
            <a:noFill/>
          </a:ln>
          <a:effectLst>
            <a:outerShdw blurRad="50800" algn="ctr" rotWithShape="0">
              <a:srgbClr val="000000">
                <a:alpha val="65882"/>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17"/>
          <p:cNvSpPr/>
          <p:nvPr/>
        </p:nvSpPr>
        <p:spPr>
          <a:xfrm>
            <a:off x="1447801" y="1411615"/>
            <a:ext cx="9296400" cy="4034770"/>
          </a:xfrm>
          <a:prstGeom prst="rect">
            <a:avLst/>
          </a:prstGeom>
          <a:noFill/>
          <a:ln w="9525" cap="sq" cmpd="sng">
            <a:solidFill>
              <a:srgbClr val="3F3F3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17"/>
          <p:cNvSpPr/>
          <p:nvPr/>
        </p:nvSpPr>
        <p:spPr>
          <a:xfrm>
            <a:off x="5135880" y="1267730"/>
            <a:ext cx="1920240" cy="7315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23;p17"/>
          <p:cNvGrpSpPr/>
          <p:nvPr/>
        </p:nvGrpSpPr>
        <p:grpSpPr>
          <a:xfrm>
            <a:off x="5250180" y="1267730"/>
            <a:ext cx="1691640" cy="615934"/>
            <a:chOff x="5250180" y="1267730"/>
            <a:chExt cx="1691640" cy="615934"/>
          </a:xfrm>
        </p:grpSpPr>
        <p:cxnSp>
          <p:nvCxnSpPr>
            <p:cNvPr id="24" name="Google Shape;24;p17"/>
            <p:cNvCxnSpPr/>
            <p:nvPr/>
          </p:nvCxnSpPr>
          <p:spPr>
            <a:xfrm>
              <a:off x="5250180" y="1267730"/>
              <a:ext cx="0" cy="612648"/>
            </a:xfrm>
            <a:prstGeom prst="straightConnector1">
              <a:avLst/>
            </a:prstGeom>
            <a:solidFill>
              <a:srgbClr val="262626"/>
            </a:solidFill>
            <a:ln w="9525" cap="flat" cmpd="sng">
              <a:solidFill>
                <a:srgbClr val="FFFFFF"/>
              </a:solidFill>
              <a:prstDash val="solid"/>
              <a:miter lim="800000"/>
              <a:headEnd type="none" w="sm" len="sm"/>
              <a:tailEnd type="none" w="sm" len="sm"/>
            </a:ln>
          </p:spPr>
        </p:cxnSp>
        <p:cxnSp>
          <p:nvCxnSpPr>
            <p:cNvPr id="25" name="Google Shape;25;p17"/>
            <p:cNvCxnSpPr/>
            <p:nvPr/>
          </p:nvCxnSpPr>
          <p:spPr>
            <a:xfrm>
              <a:off x="6941820" y="1267730"/>
              <a:ext cx="0" cy="612648"/>
            </a:xfrm>
            <a:prstGeom prst="straightConnector1">
              <a:avLst/>
            </a:prstGeom>
            <a:solidFill>
              <a:srgbClr val="262626"/>
            </a:solidFill>
            <a:ln w="9525" cap="flat" cmpd="sng">
              <a:solidFill>
                <a:srgbClr val="FFFFFF"/>
              </a:solidFill>
              <a:prstDash val="solid"/>
              <a:miter lim="800000"/>
              <a:headEnd type="none" w="sm" len="sm"/>
              <a:tailEnd type="none" w="sm" len="sm"/>
            </a:ln>
          </p:spPr>
        </p:cxnSp>
        <p:cxnSp>
          <p:nvCxnSpPr>
            <p:cNvPr id="26" name="Google Shape;26;p17"/>
            <p:cNvCxnSpPr/>
            <p:nvPr/>
          </p:nvCxnSpPr>
          <p:spPr>
            <a:xfrm>
              <a:off x="5250180" y="1883664"/>
              <a:ext cx="1691640" cy="0"/>
            </a:xfrm>
            <a:prstGeom prst="straightConnector1">
              <a:avLst/>
            </a:prstGeom>
            <a:solidFill>
              <a:srgbClr val="262626"/>
            </a:solidFill>
            <a:ln w="9525" cap="flat" cmpd="sng">
              <a:solidFill>
                <a:srgbClr val="FFFFFF"/>
              </a:solidFill>
              <a:prstDash val="solid"/>
              <a:miter lim="800000"/>
              <a:headEnd type="none" w="sm" len="sm"/>
              <a:tailEnd type="none" w="sm" len="sm"/>
            </a:ln>
          </p:spPr>
        </p:cxnSp>
      </p:grpSp>
      <p:sp>
        <p:nvSpPr>
          <p:cNvPr id="27" name="Google Shape;27;p17"/>
          <p:cNvSpPr txBox="1">
            <a:spLocks noGrp="1"/>
          </p:cNvSpPr>
          <p:nvPr>
            <p:ph type="ctrTitle"/>
          </p:nvPr>
        </p:nvSpPr>
        <p:spPr>
          <a:xfrm>
            <a:off x="1629103" y="2244830"/>
            <a:ext cx="8933796" cy="2437232"/>
          </a:xfrm>
          <a:prstGeom prst="rect">
            <a:avLst/>
          </a:prstGeom>
          <a:noFill/>
          <a:ln>
            <a:noFill/>
          </a:ln>
        </p:spPr>
        <p:txBody>
          <a:bodyPr spcFirstLastPara="1" wrap="square" lIns="91425" tIns="45700" rIns="91425" bIns="45700" anchor="ctr" anchorCtr="0">
            <a:normAutofit/>
          </a:bodyPr>
          <a:lstStyle>
            <a:lvl1pPr lvl="0" algn="ctr">
              <a:lnSpc>
                <a:spcPct val="83000"/>
              </a:lnSpc>
              <a:spcBef>
                <a:spcPts val="0"/>
              </a:spcBef>
              <a:spcAft>
                <a:spcPts val="0"/>
              </a:spcAft>
              <a:buClr>
                <a:srgbClr val="262626"/>
              </a:buClr>
              <a:buSzPts val="6800"/>
              <a:buFont typeface="Avenir"/>
              <a:buNone/>
              <a:defRPr sz="6800" b="0" cap="none">
                <a:solidFill>
                  <a:srgbClr val="262626"/>
                </a:solidFill>
                <a:latin typeface="Avenir"/>
                <a:ea typeface="Avenir"/>
                <a:cs typeface="Avenir"/>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17"/>
          <p:cNvSpPr txBox="1">
            <a:spLocks noGrp="1"/>
          </p:cNvSpPr>
          <p:nvPr>
            <p:ph type="subTitle" idx="1"/>
          </p:nvPr>
        </p:nvSpPr>
        <p:spPr>
          <a:xfrm>
            <a:off x="1629101" y="4682062"/>
            <a:ext cx="8936846" cy="457201"/>
          </a:xfrm>
          <a:prstGeom prst="rect">
            <a:avLst/>
          </a:prstGeom>
          <a:noFill/>
          <a:ln>
            <a:noFill/>
          </a:ln>
        </p:spPr>
        <p:txBody>
          <a:bodyPr spcFirstLastPara="1" wrap="square" lIns="91425" tIns="45700" rIns="91425" bIns="45700" anchor="t" anchorCtr="0">
            <a:normAutofit/>
          </a:bodyPr>
          <a:lstStyle>
            <a:lvl1pPr lvl="0" algn="ctr">
              <a:lnSpc>
                <a:spcPct val="110000"/>
              </a:lnSpc>
              <a:spcBef>
                <a:spcPts val="0"/>
              </a:spcBef>
              <a:spcAft>
                <a:spcPts val="0"/>
              </a:spcAft>
              <a:buSzPts val="1800"/>
              <a:buNone/>
              <a:defRPr sz="1800">
                <a:solidFill>
                  <a:srgbClr val="0C0C0C"/>
                </a:solidFill>
              </a:defRPr>
            </a:lvl1pPr>
            <a:lvl2pPr lvl="1" algn="ctr">
              <a:lnSpc>
                <a:spcPct val="100000"/>
              </a:lnSpc>
              <a:spcBef>
                <a:spcPts val="500"/>
              </a:spcBef>
              <a:spcAft>
                <a:spcPts val="0"/>
              </a:spcAft>
              <a:buSzPts val="1600"/>
              <a:buNone/>
              <a:defRPr sz="1600"/>
            </a:lvl2pPr>
            <a:lvl3pPr lvl="2" algn="ctr">
              <a:lnSpc>
                <a:spcPct val="100000"/>
              </a:lnSpc>
              <a:spcBef>
                <a:spcPts val="500"/>
              </a:spcBef>
              <a:spcAft>
                <a:spcPts val="0"/>
              </a:spcAft>
              <a:buSzPts val="1600"/>
              <a:buNone/>
              <a:defRPr sz="16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100000"/>
              </a:lnSpc>
              <a:spcBef>
                <a:spcPts val="500"/>
              </a:spcBef>
              <a:spcAft>
                <a:spcPts val="0"/>
              </a:spcAft>
              <a:buSzPts val="1600"/>
              <a:buNone/>
              <a:defRPr sz="1600"/>
            </a:lvl6pPr>
            <a:lvl7pPr lvl="6" algn="ctr">
              <a:lnSpc>
                <a:spcPct val="100000"/>
              </a:lnSpc>
              <a:spcBef>
                <a:spcPts val="500"/>
              </a:spcBef>
              <a:spcAft>
                <a:spcPts val="0"/>
              </a:spcAft>
              <a:buSzPts val="1600"/>
              <a:buNone/>
              <a:defRPr sz="1600"/>
            </a:lvl7pPr>
            <a:lvl8pPr lvl="7" algn="ctr">
              <a:lnSpc>
                <a:spcPct val="100000"/>
              </a:lnSpc>
              <a:spcBef>
                <a:spcPts val="500"/>
              </a:spcBef>
              <a:spcAft>
                <a:spcPts val="0"/>
              </a:spcAft>
              <a:buSzPts val="1600"/>
              <a:buNone/>
              <a:defRPr sz="1600"/>
            </a:lvl8pPr>
            <a:lvl9pPr lvl="8" algn="ctr">
              <a:lnSpc>
                <a:spcPct val="100000"/>
              </a:lnSpc>
              <a:spcBef>
                <a:spcPts val="500"/>
              </a:spcBef>
              <a:spcAft>
                <a:spcPts val="0"/>
              </a:spcAft>
              <a:buSzPts val="1600"/>
              <a:buNone/>
              <a:defRPr sz="1600"/>
            </a:lvl9pPr>
          </a:lstStyle>
          <a:p>
            <a:endParaRPr/>
          </a:p>
        </p:txBody>
      </p:sp>
      <p:sp>
        <p:nvSpPr>
          <p:cNvPr id="29" name="Google Shape;29;p17"/>
          <p:cNvSpPr txBox="1">
            <a:spLocks noGrp="1"/>
          </p:cNvSpPr>
          <p:nvPr>
            <p:ph type="dt" idx="10"/>
          </p:nvPr>
        </p:nvSpPr>
        <p:spPr>
          <a:xfrm>
            <a:off x="5318760" y="1341256"/>
            <a:ext cx="1554480" cy="485546"/>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1300">
                <a:solidFill>
                  <a:srgbClr val="FFFFFF"/>
                </a:solidFill>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7"/>
          <p:cNvSpPr txBox="1">
            <a:spLocks noGrp="1"/>
          </p:cNvSpPr>
          <p:nvPr>
            <p:ph type="ftr" idx="11"/>
          </p:nvPr>
        </p:nvSpPr>
        <p:spPr>
          <a:xfrm>
            <a:off x="1629100" y="5177408"/>
            <a:ext cx="5730295" cy="2286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26262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7"/>
          <p:cNvSpPr txBox="1">
            <a:spLocks noGrp="1"/>
          </p:cNvSpPr>
          <p:nvPr>
            <p:ph type="sldNum" idx="12"/>
          </p:nvPr>
        </p:nvSpPr>
        <p:spPr>
          <a:xfrm>
            <a:off x="8606920" y="5177408"/>
            <a:ext cx="1955980" cy="22860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800" b="0" i="0" u="none" strike="noStrike" cap="none">
                <a:solidFill>
                  <a:srgbClr val="262626"/>
                </a:solidFill>
                <a:latin typeface="Avenir"/>
                <a:ea typeface="Avenir"/>
                <a:cs typeface="Avenir"/>
                <a:sym typeface="Avenir"/>
              </a:defRPr>
            </a:lvl1pPr>
            <a:lvl2pPr marL="0" lvl="1" indent="0" algn="r">
              <a:spcBef>
                <a:spcPts val="0"/>
              </a:spcBef>
              <a:buNone/>
              <a:defRPr sz="800" b="0" i="0" u="none" strike="noStrike" cap="none">
                <a:solidFill>
                  <a:srgbClr val="262626"/>
                </a:solidFill>
                <a:latin typeface="Avenir"/>
                <a:ea typeface="Avenir"/>
                <a:cs typeface="Avenir"/>
                <a:sym typeface="Avenir"/>
              </a:defRPr>
            </a:lvl2pPr>
            <a:lvl3pPr marL="0" lvl="2" indent="0" algn="r">
              <a:spcBef>
                <a:spcPts val="0"/>
              </a:spcBef>
              <a:buNone/>
              <a:defRPr sz="800" b="0" i="0" u="none" strike="noStrike" cap="none">
                <a:solidFill>
                  <a:srgbClr val="262626"/>
                </a:solidFill>
                <a:latin typeface="Avenir"/>
                <a:ea typeface="Avenir"/>
                <a:cs typeface="Avenir"/>
                <a:sym typeface="Avenir"/>
              </a:defRPr>
            </a:lvl3pPr>
            <a:lvl4pPr marL="0" lvl="3" indent="0" algn="r">
              <a:spcBef>
                <a:spcPts val="0"/>
              </a:spcBef>
              <a:buNone/>
              <a:defRPr sz="800" b="0" i="0" u="none" strike="noStrike" cap="none">
                <a:solidFill>
                  <a:srgbClr val="262626"/>
                </a:solidFill>
                <a:latin typeface="Avenir"/>
                <a:ea typeface="Avenir"/>
                <a:cs typeface="Avenir"/>
                <a:sym typeface="Avenir"/>
              </a:defRPr>
            </a:lvl4pPr>
            <a:lvl5pPr marL="0" lvl="4" indent="0" algn="r">
              <a:spcBef>
                <a:spcPts val="0"/>
              </a:spcBef>
              <a:buNone/>
              <a:defRPr sz="800" b="0" i="0" u="none" strike="noStrike" cap="none">
                <a:solidFill>
                  <a:srgbClr val="262626"/>
                </a:solidFill>
                <a:latin typeface="Avenir"/>
                <a:ea typeface="Avenir"/>
                <a:cs typeface="Avenir"/>
                <a:sym typeface="Avenir"/>
              </a:defRPr>
            </a:lvl5pPr>
            <a:lvl6pPr marL="0" lvl="5" indent="0" algn="r">
              <a:spcBef>
                <a:spcPts val="0"/>
              </a:spcBef>
              <a:buNone/>
              <a:defRPr sz="800" b="0" i="0" u="none" strike="noStrike" cap="none">
                <a:solidFill>
                  <a:srgbClr val="262626"/>
                </a:solidFill>
                <a:latin typeface="Avenir"/>
                <a:ea typeface="Avenir"/>
                <a:cs typeface="Avenir"/>
                <a:sym typeface="Avenir"/>
              </a:defRPr>
            </a:lvl6pPr>
            <a:lvl7pPr marL="0" lvl="6" indent="0" algn="r">
              <a:spcBef>
                <a:spcPts val="0"/>
              </a:spcBef>
              <a:buNone/>
              <a:defRPr sz="800" b="0" i="0" u="none" strike="noStrike" cap="none">
                <a:solidFill>
                  <a:srgbClr val="262626"/>
                </a:solidFill>
                <a:latin typeface="Avenir"/>
                <a:ea typeface="Avenir"/>
                <a:cs typeface="Avenir"/>
                <a:sym typeface="Avenir"/>
              </a:defRPr>
            </a:lvl7pPr>
            <a:lvl8pPr marL="0" lvl="7" indent="0" algn="r">
              <a:spcBef>
                <a:spcPts val="0"/>
              </a:spcBef>
              <a:buNone/>
              <a:defRPr sz="800" b="0" i="0" u="none" strike="noStrike" cap="none">
                <a:solidFill>
                  <a:srgbClr val="262626"/>
                </a:solidFill>
                <a:latin typeface="Avenir"/>
                <a:ea typeface="Avenir"/>
                <a:cs typeface="Avenir"/>
                <a:sym typeface="Avenir"/>
              </a:defRPr>
            </a:lvl8pPr>
            <a:lvl9pPr marL="0" lvl="8" indent="0" algn="r">
              <a:spcBef>
                <a:spcPts val="0"/>
              </a:spcBef>
              <a:buNone/>
              <a:defRPr sz="800" b="0" i="0" u="none" strike="noStrike" cap="none">
                <a:solidFill>
                  <a:srgbClr val="262626"/>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09"/>
        <p:cNvGrpSpPr/>
        <p:nvPr/>
      </p:nvGrpSpPr>
      <p:grpSpPr>
        <a:xfrm>
          <a:off x="0" y="0"/>
          <a:ext cx="0" cy="0"/>
          <a:chOff x="0" y="0"/>
          <a:chExt cx="0" cy="0"/>
        </a:xfrm>
      </p:grpSpPr>
      <p:sp>
        <p:nvSpPr>
          <p:cNvPr id="110" name="Google Shape;110;p25"/>
          <p:cNvSpPr/>
          <p:nvPr/>
        </p:nvSpPr>
        <p:spPr>
          <a:xfrm>
            <a:off x="8119870" y="237744"/>
            <a:ext cx="3826596" cy="6382512"/>
          </a:xfrm>
          <a:prstGeom prst="rect">
            <a:avLst/>
          </a:prstGeom>
          <a:solidFill>
            <a:srgbClr val="D8D8D8">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5"/>
          <p:cNvSpPr>
            <a:spLocks noGrp="1"/>
          </p:cNvSpPr>
          <p:nvPr>
            <p:ph type="pic" idx="2"/>
          </p:nvPr>
        </p:nvSpPr>
        <p:spPr>
          <a:xfrm>
            <a:off x="228599" y="237744"/>
            <a:ext cx="7696201" cy="6382512"/>
          </a:xfrm>
          <a:prstGeom prst="rect">
            <a:avLst/>
          </a:prstGeom>
          <a:solidFill>
            <a:srgbClr val="BED2E3"/>
          </a:solidFill>
          <a:ln>
            <a:noFill/>
          </a:ln>
        </p:spPr>
      </p:sp>
      <p:sp>
        <p:nvSpPr>
          <p:cNvPr id="112" name="Google Shape;112;p25"/>
          <p:cNvSpPr txBox="1">
            <a:spLocks noGrp="1"/>
          </p:cNvSpPr>
          <p:nvPr>
            <p:ph type="dt" idx="10"/>
          </p:nvPr>
        </p:nvSpPr>
        <p:spPr>
          <a:xfrm>
            <a:off x="5662337" y="6035040"/>
            <a:ext cx="2071963" cy="36576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b="1">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25"/>
          <p:cNvSpPr txBox="1">
            <a:spLocks noGrp="1"/>
          </p:cNvSpPr>
          <p:nvPr>
            <p:ph type="ftr" idx="11"/>
          </p:nvPr>
        </p:nvSpPr>
        <p:spPr>
          <a:xfrm>
            <a:off x="612648" y="6035040"/>
            <a:ext cx="4588002" cy="36576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sz="1000" b="1">
                <a:solidFill>
                  <a:srgbClr val="FFFFFF"/>
                </a:solidFill>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25"/>
          <p:cNvSpPr txBox="1">
            <a:spLocks noGrp="1"/>
          </p:cNvSpPr>
          <p:nvPr>
            <p:ph type="sldNum" idx="12"/>
          </p:nvPr>
        </p:nvSpPr>
        <p:spPr>
          <a:xfrm>
            <a:off x="10396728" y="6035040"/>
            <a:ext cx="1225296" cy="36576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
        <p:nvSpPr>
          <p:cNvPr id="115" name="Google Shape;115;p25"/>
          <p:cNvSpPr/>
          <p:nvPr/>
        </p:nvSpPr>
        <p:spPr>
          <a:xfrm>
            <a:off x="8254660" y="374904"/>
            <a:ext cx="3557016" cy="6108192"/>
          </a:xfrm>
          <a:prstGeom prst="rect">
            <a:avLst/>
          </a:prstGeom>
          <a:noFill/>
          <a:ln w="9525" cap="sq" cmpd="sng">
            <a:solidFill>
              <a:srgbClr val="3F3F3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5"/>
          <p:cNvSpPr txBox="1">
            <a:spLocks noGrp="1"/>
          </p:cNvSpPr>
          <p:nvPr>
            <p:ph type="title"/>
          </p:nvPr>
        </p:nvSpPr>
        <p:spPr>
          <a:xfrm>
            <a:off x="8477250" y="603504"/>
            <a:ext cx="3144774" cy="164592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3200"/>
              <a:buFont typeface="Avenir"/>
              <a:buNone/>
              <a:defRPr sz="3200" b="0">
                <a:solidFill>
                  <a:schemeClr val="dk1"/>
                </a:solidFill>
                <a:latin typeface="Avenir"/>
                <a:ea typeface="Avenir"/>
                <a:cs typeface="Avenir"/>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25"/>
          <p:cNvSpPr txBox="1">
            <a:spLocks noGrp="1"/>
          </p:cNvSpPr>
          <p:nvPr>
            <p:ph type="body" idx="1"/>
          </p:nvPr>
        </p:nvSpPr>
        <p:spPr>
          <a:xfrm>
            <a:off x="8477250" y="2386584"/>
            <a:ext cx="3144774" cy="3511296"/>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800"/>
              </a:spcBef>
              <a:spcAft>
                <a:spcPts val="0"/>
              </a:spcAft>
              <a:buSzPts val="1800"/>
              <a:buNone/>
              <a:defRPr sz="1800">
                <a:solidFill>
                  <a:schemeClr val="dk1"/>
                </a:solidFill>
              </a:defRPr>
            </a:lvl1pPr>
            <a:lvl2pPr marL="914400" lvl="1" indent="-228600" algn="l">
              <a:lnSpc>
                <a:spcPct val="100000"/>
              </a:lnSpc>
              <a:spcBef>
                <a:spcPts val="500"/>
              </a:spcBef>
              <a:spcAft>
                <a:spcPts val="0"/>
              </a:spcAft>
              <a:buSzPts val="1200"/>
              <a:buNone/>
              <a:defRPr sz="1200"/>
            </a:lvl2pPr>
            <a:lvl3pPr marL="1371600" lvl="2" indent="-228600" algn="l">
              <a:lnSpc>
                <a:spcPct val="100000"/>
              </a:lnSpc>
              <a:spcBef>
                <a:spcPts val="500"/>
              </a:spcBef>
              <a:spcAft>
                <a:spcPts val="0"/>
              </a:spcAft>
              <a:buSzPts val="1000"/>
              <a:buNone/>
              <a:defRPr sz="1000"/>
            </a:lvl3pPr>
            <a:lvl4pPr marL="1828800" lvl="3" indent="-228600" algn="l">
              <a:lnSpc>
                <a:spcPct val="100000"/>
              </a:lnSpc>
              <a:spcBef>
                <a:spcPts val="500"/>
              </a:spcBef>
              <a:spcAft>
                <a:spcPts val="0"/>
              </a:spcAft>
              <a:buSzPts val="900"/>
              <a:buNone/>
              <a:defRPr sz="900"/>
            </a:lvl4pPr>
            <a:lvl5pPr marL="2286000" lvl="4" indent="-228600" algn="l">
              <a:lnSpc>
                <a:spcPct val="100000"/>
              </a:lnSpc>
              <a:spcBef>
                <a:spcPts val="500"/>
              </a:spcBef>
              <a:spcAft>
                <a:spcPts val="0"/>
              </a:spcAft>
              <a:buSzPts val="900"/>
              <a:buNone/>
              <a:defRPr sz="900"/>
            </a:lvl5pPr>
            <a:lvl6pPr marL="2743200" lvl="5" indent="-228600" algn="l">
              <a:lnSpc>
                <a:spcPct val="100000"/>
              </a:lnSpc>
              <a:spcBef>
                <a:spcPts val="500"/>
              </a:spcBef>
              <a:spcAft>
                <a:spcPts val="0"/>
              </a:spcAft>
              <a:buSzPts val="900"/>
              <a:buNone/>
              <a:defRPr sz="900"/>
            </a:lvl6pPr>
            <a:lvl7pPr marL="3200400" lvl="6" indent="-228600" algn="l">
              <a:lnSpc>
                <a:spcPct val="100000"/>
              </a:lnSpc>
              <a:spcBef>
                <a:spcPts val="500"/>
              </a:spcBef>
              <a:spcAft>
                <a:spcPts val="0"/>
              </a:spcAft>
              <a:buSzPts val="900"/>
              <a:buNone/>
              <a:defRPr sz="900"/>
            </a:lvl7pPr>
            <a:lvl8pPr marL="3657600" lvl="7" indent="-228600" algn="l">
              <a:lnSpc>
                <a:spcPct val="100000"/>
              </a:lnSpc>
              <a:spcBef>
                <a:spcPts val="500"/>
              </a:spcBef>
              <a:spcAft>
                <a:spcPts val="0"/>
              </a:spcAft>
              <a:buSzPts val="900"/>
              <a:buNone/>
              <a:defRPr sz="900"/>
            </a:lvl8pPr>
            <a:lvl9pPr marL="4114800" lvl="8" indent="-228600" algn="l">
              <a:lnSpc>
                <a:spcPct val="100000"/>
              </a:lnSpc>
              <a:spcBef>
                <a:spcPts val="500"/>
              </a:spcBef>
              <a:spcAft>
                <a:spcPts val="0"/>
              </a:spcAft>
              <a:buSzPts val="900"/>
              <a:buNone/>
              <a:defRPr sz="9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1"/>
        <p:cNvGrpSpPr/>
        <p:nvPr/>
      </p:nvGrpSpPr>
      <p:grpSpPr>
        <a:xfrm>
          <a:off x="0" y="0"/>
          <a:ext cx="0" cy="0"/>
          <a:chOff x="0" y="0"/>
          <a:chExt cx="0" cy="0"/>
        </a:xfrm>
      </p:grpSpPr>
      <p:sp>
        <p:nvSpPr>
          <p:cNvPr id="42" name="Google Shape;42;p18"/>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18"/>
          <p:cNvSpPr txBox="1">
            <a:spLocks noGrp="1"/>
          </p:cNvSpPr>
          <p:nvPr>
            <p:ph type="body" idx="1"/>
          </p:nvPr>
        </p:nvSpPr>
        <p:spPr>
          <a:xfrm>
            <a:off x="1066800" y="2103120"/>
            <a:ext cx="10058400" cy="3849624"/>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9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100000"/>
              </a:lnSpc>
              <a:spcBef>
                <a:spcPts val="500"/>
              </a:spcBef>
              <a:spcAft>
                <a:spcPts val="0"/>
              </a:spcAft>
              <a:buSzPts val="1800"/>
              <a:buChar char="◦"/>
              <a:defRPr/>
            </a:lvl6pPr>
            <a:lvl7pPr marL="3200400" lvl="6" indent="-342900" algn="l">
              <a:lnSpc>
                <a:spcPct val="100000"/>
              </a:lnSpc>
              <a:spcBef>
                <a:spcPts val="500"/>
              </a:spcBef>
              <a:spcAft>
                <a:spcPts val="0"/>
              </a:spcAft>
              <a:buSzPts val="1800"/>
              <a:buChar char="◦"/>
              <a:defRPr/>
            </a:lvl7pPr>
            <a:lvl8pPr marL="3657600" lvl="7" indent="-342900" algn="l">
              <a:lnSpc>
                <a:spcPct val="100000"/>
              </a:lnSpc>
              <a:spcBef>
                <a:spcPts val="500"/>
              </a:spcBef>
              <a:spcAft>
                <a:spcPts val="0"/>
              </a:spcAft>
              <a:buSzPts val="1800"/>
              <a:buChar char="◦"/>
              <a:defRPr/>
            </a:lvl8pPr>
            <a:lvl9pPr marL="4114800" lvl="8" indent="-342900" algn="l">
              <a:lnSpc>
                <a:spcPct val="100000"/>
              </a:lnSpc>
              <a:spcBef>
                <a:spcPts val="500"/>
              </a:spcBef>
              <a:spcAft>
                <a:spcPts val="0"/>
              </a:spcAft>
              <a:buSzPts val="1800"/>
              <a:buChar char="◦"/>
              <a:defRPr/>
            </a:lvl9pPr>
          </a:lstStyle>
          <a:p>
            <a:endParaRPr/>
          </a:p>
        </p:txBody>
      </p:sp>
      <p:sp>
        <p:nvSpPr>
          <p:cNvPr id="44" name="Google Shape;44;p18"/>
          <p:cNvSpPr txBox="1">
            <a:spLocks noGrp="1"/>
          </p:cNvSpPr>
          <p:nvPr>
            <p:ph type="dt" idx="10"/>
          </p:nvPr>
        </p:nvSpPr>
        <p:spPr>
          <a:xfrm>
            <a:off x="7256794" y="6035040"/>
            <a:ext cx="2893045" cy="36576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8"/>
          <p:cNvSpPr txBox="1">
            <a:spLocks noGrp="1"/>
          </p:cNvSpPr>
          <p:nvPr>
            <p:ph type="ftr" idx="11"/>
          </p:nvPr>
        </p:nvSpPr>
        <p:spPr>
          <a:xfrm>
            <a:off x="1066800" y="6035040"/>
            <a:ext cx="581660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8"/>
          <p:cNvSpPr txBox="1">
            <a:spLocks noGrp="1"/>
          </p:cNvSpPr>
          <p:nvPr>
            <p:ph type="sldNum" idx="12"/>
          </p:nvPr>
        </p:nvSpPr>
        <p:spPr>
          <a:xfrm>
            <a:off x="10287000" y="6035040"/>
            <a:ext cx="838200" cy="36576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47"/>
        <p:cNvGrpSpPr/>
        <p:nvPr/>
      </p:nvGrpSpPr>
      <p:grpSpPr>
        <a:xfrm>
          <a:off x="0" y="0"/>
          <a:ext cx="0" cy="0"/>
          <a:chOff x="0" y="0"/>
          <a:chExt cx="0" cy="0"/>
        </a:xfrm>
      </p:grpSpPr>
      <p:sp>
        <p:nvSpPr>
          <p:cNvPr id="48" name="Google Shape;48;p16"/>
          <p:cNvSpPr/>
          <p:nvPr/>
        </p:nvSpPr>
        <p:spPr>
          <a:xfrm>
            <a:off x="0" y="0"/>
            <a:ext cx="12192000" cy="685800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49" name="Google Shape;49;p16"/>
          <p:cNvSpPr/>
          <p:nvPr/>
        </p:nvSpPr>
        <p:spPr>
          <a:xfrm>
            <a:off x="1307870" y="1267730"/>
            <a:ext cx="9576262" cy="4307950"/>
          </a:xfrm>
          <a:prstGeom prst="rect">
            <a:avLst/>
          </a:prstGeom>
          <a:solidFill>
            <a:schemeClr val="lt1"/>
          </a:solidFill>
          <a:ln>
            <a:noFill/>
          </a:ln>
          <a:effectLst>
            <a:outerShdw blurRad="50800" algn="ctr" rotWithShape="0">
              <a:srgbClr val="000000">
                <a:alpha val="65882"/>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6"/>
          <p:cNvSpPr/>
          <p:nvPr/>
        </p:nvSpPr>
        <p:spPr>
          <a:xfrm>
            <a:off x="1447801" y="1411615"/>
            <a:ext cx="9296400" cy="4034770"/>
          </a:xfrm>
          <a:prstGeom prst="rect">
            <a:avLst/>
          </a:prstGeom>
          <a:noFill/>
          <a:ln w="9525" cap="sq" cmpd="sng">
            <a:solidFill>
              <a:srgbClr val="3F3F3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16"/>
          <p:cNvSpPr/>
          <p:nvPr/>
        </p:nvSpPr>
        <p:spPr>
          <a:xfrm>
            <a:off x="5135880" y="1267730"/>
            <a:ext cx="1920240" cy="7315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16"/>
          <p:cNvGrpSpPr/>
          <p:nvPr/>
        </p:nvGrpSpPr>
        <p:grpSpPr>
          <a:xfrm>
            <a:off x="5250180" y="1267730"/>
            <a:ext cx="1691640" cy="615934"/>
            <a:chOff x="5250180" y="1267730"/>
            <a:chExt cx="1691640" cy="615934"/>
          </a:xfrm>
        </p:grpSpPr>
        <p:cxnSp>
          <p:nvCxnSpPr>
            <p:cNvPr id="53" name="Google Shape;53;p16"/>
            <p:cNvCxnSpPr/>
            <p:nvPr/>
          </p:nvCxnSpPr>
          <p:spPr>
            <a:xfrm>
              <a:off x="5250180" y="1267730"/>
              <a:ext cx="0" cy="612648"/>
            </a:xfrm>
            <a:prstGeom prst="straightConnector1">
              <a:avLst/>
            </a:prstGeom>
            <a:solidFill>
              <a:srgbClr val="262626"/>
            </a:solidFill>
            <a:ln w="9525" cap="flat" cmpd="sng">
              <a:solidFill>
                <a:srgbClr val="FFFFFF"/>
              </a:solidFill>
              <a:prstDash val="solid"/>
              <a:miter lim="800000"/>
              <a:headEnd type="none" w="sm" len="sm"/>
              <a:tailEnd type="none" w="sm" len="sm"/>
            </a:ln>
          </p:spPr>
        </p:cxnSp>
        <p:cxnSp>
          <p:nvCxnSpPr>
            <p:cNvPr id="54" name="Google Shape;54;p16"/>
            <p:cNvCxnSpPr/>
            <p:nvPr/>
          </p:nvCxnSpPr>
          <p:spPr>
            <a:xfrm>
              <a:off x="6941820" y="1267730"/>
              <a:ext cx="0" cy="612648"/>
            </a:xfrm>
            <a:prstGeom prst="straightConnector1">
              <a:avLst/>
            </a:prstGeom>
            <a:solidFill>
              <a:srgbClr val="262626"/>
            </a:solidFill>
            <a:ln w="9525" cap="flat" cmpd="sng">
              <a:solidFill>
                <a:srgbClr val="FFFFFF"/>
              </a:solidFill>
              <a:prstDash val="solid"/>
              <a:miter lim="800000"/>
              <a:headEnd type="none" w="sm" len="sm"/>
              <a:tailEnd type="none" w="sm" len="sm"/>
            </a:ln>
          </p:spPr>
        </p:cxnSp>
        <p:cxnSp>
          <p:nvCxnSpPr>
            <p:cNvPr id="55" name="Google Shape;55;p16"/>
            <p:cNvCxnSpPr/>
            <p:nvPr/>
          </p:nvCxnSpPr>
          <p:spPr>
            <a:xfrm>
              <a:off x="5250180" y="1883664"/>
              <a:ext cx="1691640" cy="0"/>
            </a:xfrm>
            <a:prstGeom prst="straightConnector1">
              <a:avLst/>
            </a:prstGeom>
            <a:solidFill>
              <a:srgbClr val="262626"/>
            </a:solidFill>
            <a:ln w="9525" cap="flat" cmpd="sng">
              <a:solidFill>
                <a:srgbClr val="FFFFFF"/>
              </a:solidFill>
              <a:prstDash val="solid"/>
              <a:miter lim="800000"/>
              <a:headEnd type="none" w="sm" len="sm"/>
              <a:tailEnd type="none" w="sm" len="sm"/>
            </a:ln>
          </p:spPr>
        </p:cxnSp>
      </p:grpSp>
      <p:sp>
        <p:nvSpPr>
          <p:cNvPr id="56" name="Google Shape;56;p16"/>
          <p:cNvSpPr txBox="1">
            <a:spLocks noGrp="1"/>
          </p:cNvSpPr>
          <p:nvPr>
            <p:ph type="ctrTitle"/>
          </p:nvPr>
        </p:nvSpPr>
        <p:spPr>
          <a:xfrm>
            <a:off x="1629103" y="2244830"/>
            <a:ext cx="8933796" cy="2437232"/>
          </a:xfrm>
          <a:prstGeom prst="rect">
            <a:avLst/>
          </a:prstGeom>
          <a:noFill/>
          <a:ln>
            <a:noFill/>
          </a:ln>
        </p:spPr>
        <p:txBody>
          <a:bodyPr spcFirstLastPara="1" wrap="square" lIns="91425" tIns="45700" rIns="91425" bIns="45700" anchor="ctr" anchorCtr="0">
            <a:normAutofit/>
          </a:bodyPr>
          <a:lstStyle>
            <a:lvl1pPr lvl="0" algn="ctr">
              <a:lnSpc>
                <a:spcPct val="83000"/>
              </a:lnSpc>
              <a:spcBef>
                <a:spcPts val="0"/>
              </a:spcBef>
              <a:spcAft>
                <a:spcPts val="0"/>
              </a:spcAft>
              <a:buClr>
                <a:srgbClr val="262626"/>
              </a:buClr>
              <a:buSzPts val="6800"/>
              <a:buFont typeface="Avenir"/>
              <a:buNone/>
              <a:defRPr sz="6800" b="0" cap="none">
                <a:solidFill>
                  <a:srgbClr val="262626"/>
                </a:solidFill>
                <a:latin typeface="Avenir"/>
                <a:ea typeface="Avenir"/>
                <a:cs typeface="Avenir"/>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16"/>
          <p:cNvSpPr txBox="1">
            <a:spLocks noGrp="1"/>
          </p:cNvSpPr>
          <p:nvPr>
            <p:ph type="subTitle" idx="1"/>
          </p:nvPr>
        </p:nvSpPr>
        <p:spPr>
          <a:xfrm>
            <a:off x="1629101" y="4682062"/>
            <a:ext cx="8936846" cy="457201"/>
          </a:xfrm>
          <a:prstGeom prst="rect">
            <a:avLst/>
          </a:prstGeom>
          <a:noFill/>
          <a:ln>
            <a:noFill/>
          </a:ln>
        </p:spPr>
        <p:txBody>
          <a:bodyPr spcFirstLastPara="1" wrap="square" lIns="91425" tIns="45700" rIns="91425" bIns="45700" anchor="t" anchorCtr="0">
            <a:normAutofit/>
          </a:bodyPr>
          <a:lstStyle>
            <a:lvl1pPr lvl="0" algn="ctr">
              <a:lnSpc>
                <a:spcPct val="110000"/>
              </a:lnSpc>
              <a:spcBef>
                <a:spcPts val="0"/>
              </a:spcBef>
              <a:spcAft>
                <a:spcPts val="0"/>
              </a:spcAft>
              <a:buSzPts val="1800"/>
              <a:buNone/>
              <a:defRPr sz="1800">
                <a:solidFill>
                  <a:srgbClr val="0C0C0C"/>
                </a:solidFill>
              </a:defRPr>
            </a:lvl1pPr>
            <a:lvl2pPr lvl="1" algn="ctr">
              <a:lnSpc>
                <a:spcPct val="100000"/>
              </a:lnSpc>
              <a:spcBef>
                <a:spcPts val="500"/>
              </a:spcBef>
              <a:spcAft>
                <a:spcPts val="0"/>
              </a:spcAft>
              <a:buSzPts val="1600"/>
              <a:buNone/>
              <a:defRPr sz="1600"/>
            </a:lvl2pPr>
            <a:lvl3pPr lvl="2" algn="ctr">
              <a:lnSpc>
                <a:spcPct val="100000"/>
              </a:lnSpc>
              <a:spcBef>
                <a:spcPts val="500"/>
              </a:spcBef>
              <a:spcAft>
                <a:spcPts val="0"/>
              </a:spcAft>
              <a:buSzPts val="1600"/>
              <a:buNone/>
              <a:defRPr sz="16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100000"/>
              </a:lnSpc>
              <a:spcBef>
                <a:spcPts val="500"/>
              </a:spcBef>
              <a:spcAft>
                <a:spcPts val="0"/>
              </a:spcAft>
              <a:buSzPts val="1600"/>
              <a:buNone/>
              <a:defRPr sz="1600"/>
            </a:lvl6pPr>
            <a:lvl7pPr lvl="6" algn="ctr">
              <a:lnSpc>
                <a:spcPct val="100000"/>
              </a:lnSpc>
              <a:spcBef>
                <a:spcPts val="500"/>
              </a:spcBef>
              <a:spcAft>
                <a:spcPts val="0"/>
              </a:spcAft>
              <a:buSzPts val="1600"/>
              <a:buNone/>
              <a:defRPr sz="1600"/>
            </a:lvl7pPr>
            <a:lvl8pPr lvl="7" algn="ctr">
              <a:lnSpc>
                <a:spcPct val="100000"/>
              </a:lnSpc>
              <a:spcBef>
                <a:spcPts val="500"/>
              </a:spcBef>
              <a:spcAft>
                <a:spcPts val="0"/>
              </a:spcAft>
              <a:buSzPts val="1600"/>
              <a:buNone/>
              <a:defRPr sz="1600"/>
            </a:lvl8pPr>
            <a:lvl9pPr lvl="8" algn="ctr">
              <a:lnSpc>
                <a:spcPct val="100000"/>
              </a:lnSpc>
              <a:spcBef>
                <a:spcPts val="500"/>
              </a:spcBef>
              <a:spcAft>
                <a:spcPts val="0"/>
              </a:spcAft>
              <a:buSzPts val="1600"/>
              <a:buNone/>
              <a:defRPr sz="1600"/>
            </a:lvl9pPr>
          </a:lstStyle>
          <a:p>
            <a:endParaRPr/>
          </a:p>
        </p:txBody>
      </p:sp>
      <p:sp>
        <p:nvSpPr>
          <p:cNvPr id="58" name="Google Shape;58;p16"/>
          <p:cNvSpPr txBox="1">
            <a:spLocks noGrp="1"/>
          </p:cNvSpPr>
          <p:nvPr>
            <p:ph type="dt" idx="10"/>
          </p:nvPr>
        </p:nvSpPr>
        <p:spPr>
          <a:xfrm>
            <a:off x="5318760" y="1341256"/>
            <a:ext cx="1554480" cy="485546"/>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1300">
                <a:solidFill>
                  <a:srgbClr val="FFFFFF"/>
                </a:solidFill>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6"/>
          <p:cNvSpPr txBox="1">
            <a:spLocks noGrp="1"/>
          </p:cNvSpPr>
          <p:nvPr>
            <p:ph type="ftr" idx="11"/>
          </p:nvPr>
        </p:nvSpPr>
        <p:spPr>
          <a:xfrm>
            <a:off x="1629100" y="5177408"/>
            <a:ext cx="5730295" cy="2286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26262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6"/>
          <p:cNvSpPr txBox="1">
            <a:spLocks noGrp="1"/>
          </p:cNvSpPr>
          <p:nvPr>
            <p:ph type="sldNum" idx="12"/>
          </p:nvPr>
        </p:nvSpPr>
        <p:spPr>
          <a:xfrm>
            <a:off x="8606920" y="5177408"/>
            <a:ext cx="1955980" cy="22860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800" b="0" i="0" u="none" strike="noStrike" cap="none">
                <a:solidFill>
                  <a:srgbClr val="262626"/>
                </a:solidFill>
                <a:latin typeface="Avenir"/>
                <a:ea typeface="Avenir"/>
                <a:cs typeface="Avenir"/>
                <a:sym typeface="Avenir"/>
              </a:defRPr>
            </a:lvl1pPr>
            <a:lvl2pPr marL="0" lvl="1" indent="0" algn="r">
              <a:spcBef>
                <a:spcPts val="0"/>
              </a:spcBef>
              <a:buNone/>
              <a:defRPr sz="800" b="0" i="0" u="none" strike="noStrike" cap="none">
                <a:solidFill>
                  <a:srgbClr val="262626"/>
                </a:solidFill>
                <a:latin typeface="Avenir"/>
                <a:ea typeface="Avenir"/>
                <a:cs typeface="Avenir"/>
                <a:sym typeface="Avenir"/>
              </a:defRPr>
            </a:lvl2pPr>
            <a:lvl3pPr marL="0" lvl="2" indent="0" algn="r">
              <a:spcBef>
                <a:spcPts val="0"/>
              </a:spcBef>
              <a:buNone/>
              <a:defRPr sz="800" b="0" i="0" u="none" strike="noStrike" cap="none">
                <a:solidFill>
                  <a:srgbClr val="262626"/>
                </a:solidFill>
                <a:latin typeface="Avenir"/>
                <a:ea typeface="Avenir"/>
                <a:cs typeface="Avenir"/>
                <a:sym typeface="Avenir"/>
              </a:defRPr>
            </a:lvl3pPr>
            <a:lvl4pPr marL="0" lvl="3" indent="0" algn="r">
              <a:spcBef>
                <a:spcPts val="0"/>
              </a:spcBef>
              <a:buNone/>
              <a:defRPr sz="800" b="0" i="0" u="none" strike="noStrike" cap="none">
                <a:solidFill>
                  <a:srgbClr val="262626"/>
                </a:solidFill>
                <a:latin typeface="Avenir"/>
                <a:ea typeface="Avenir"/>
                <a:cs typeface="Avenir"/>
                <a:sym typeface="Avenir"/>
              </a:defRPr>
            </a:lvl4pPr>
            <a:lvl5pPr marL="0" lvl="4" indent="0" algn="r">
              <a:spcBef>
                <a:spcPts val="0"/>
              </a:spcBef>
              <a:buNone/>
              <a:defRPr sz="800" b="0" i="0" u="none" strike="noStrike" cap="none">
                <a:solidFill>
                  <a:srgbClr val="262626"/>
                </a:solidFill>
                <a:latin typeface="Avenir"/>
                <a:ea typeface="Avenir"/>
                <a:cs typeface="Avenir"/>
                <a:sym typeface="Avenir"/>
              </a:defRPr>
            </a:lvl5pPr>
            <a:lvl6pPr marL="0" lvl="5" indent="0" algn="r">
              <a:spcBef>
                <a:spcPts val="0"/>
              </a:spcBef>
              <a:buNone/>
              <a:defRPr sz="800" b="0" i="0" u="none" strike="noStrike" cap="none">
                <a:solidFill>
                  <a:srgbClr val="262626"/>
                </a:solidFill>
                <a:latin typeface="Avenir"/>
                <a:ea typeface="Avenir"/>
                <a:cs typeface="Avenir"/>
                <a:sym typeface="Avenir"/>
              </a:defRPr>
            </a:lvl6pPr>
            <a:lvl7pPr marL="0" lvl="6" indent="0" algn="r">
              <a:spcBef>
                <a:spcPts val="0"/>
              </a:spcBef>
              <a:buNone/>
              <a:defRPr sz="800" b="0" i="0" u="none" strike="noStrike" cap="none">
                <a:solidFill>
                  <a:srgbClr val="262626"/>
                </a:solidFill>
                <a:latin typeface="Avenir"/>
                <a:ea typeface="Avenir"/>
                <a:cs typeface="Avenir"/>
                <a:sym typeface="Avenir"/>
              </a:defRPr>
            </a:lvl7pPr>
            <a:lvl8pPr marL="0" lvl="7" indent="0" algn="r">
              <a:spcBef>
                <a:spcPts val="0"/>
              </a:spcBef>
              <a:buNone/>
              <a:defRPr sz="800" b="0" i="0" u="none" strike="noStrike" cap="none">
                <a:solidFill>
                  <a:srgbClr val="262626"/>
                </a:solidFill>
                <a:latin typeface="Avenir"/>
                <a:ea typeface="Avenir"/>
                <a:cs typeface="Avenir"/>
                <a:sym typeface="Avenir"/>
              </a:defRPr>
            </a:lvl8pPr>
            <a:lvl9pPr marL="0" lvl="8" indent="0" algn="r">
              <a:spcBef>
                <a:spcPts val="0"/>
              </a:spcBef>
              <a:buNone/>
              <a:defRPr sz="800" b="0" i="0" u="none" strike="noStrike" cap="none">
                <a:solidFill>
                  <a:srgbClr val="262626"/>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61"/>
        <p:cNvGrpSpPr/>
        <p:nvPr/>
      </p:nvGrpSpPr>
      <p:grpSpPr>
        <a:xfrm>
          <a:off x="0" y="0"/>
          <a:ext cx="0" cy="0"/>
          <a:chOff x="0" y="0"/>
          <a:chExt cx="0" cy="0"/>
        </a:xfrm>
      </p:grpSpPr>
      <p:sp>
        <p:nvSpPr>
          <p:cNvPr id="62" name="Google Shape;62;p19"/>
          <p:cNvSpPr/>
          <p:nvPr/>
        </p:nvSpPr>
        <p:spPr>
          <a:xfrm>
            <a:off x="0" y="0"/>
            <a:ext cx="12192000" cy="685800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63" name="Google Shape;63;p19"/>
          <p:cNvSpPr/>
          <p:nvPr/>
        </p:nvSpPr>
        <p:spPr>
          <a:xfrm>
            <a:off x="1307870" y="1267730"/>
            <a:ext cx="9576262" cy="4307950"/>
          </a:xfrm>
          <a:prstGeom prst="rect">
            <a:avLst/>
          </a:prstGeom>
          <a:solidFill>
            <a:schemeClr val="lt1"/>
          </a:solidFill>
          <a:ln>
            <a:noFill/>
          </a:ln>
          <a:effectLst>
            <a:outerShdw blurRad="50800" algn="ctr" rotWithShape="0">
              <a:srgbClr val="000000">
                <a:alpha val="65882"/>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9"/>
          <p:cNvSpPr/>
          <p:nvPr/>
        </p:nvSpPr>
        <p:spPr>
          <a:xfrm>
            <a:off x="1447801" y="1411615"/>
            <a:ext cx="9296400" cy="4034770"/>
          </a:xfrm>
          <a:prstGeom prst="rect">
            <a:avLst/>
          </a:prstGeom>
          <a:noFill/>
          <a:ln w="9525" cap="sq" cmpd="sng">
            <a:solidFill>
              <a:srgbClr val="3F3F3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9"/>
          <p:cNvSpPr/>
          <p:nvPr/>
        </p:nvSpPr>
        <p:spPr>
          <a:xfrm>
            <a:off x="5135880" y="1267730"/>
            <a:ext cx="1920240" cy="73152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9"/>
          <p:cNvSpPr txBox="1">
            <a:spLocks noGrp="1"/>
          </p:cNvSpPr>
          <p:nvPr>
            <p:ph type="title"/>
          </p:nvPr>
        </p:nvSpPr>
        <p:spPr>
          <a:xfrm>
            <a:off x="1629156" y="2275165"/>
            <a:ext cx="8933688" cy="2406895"/>
          </a:xfrm>
          <a:prstGeom prst="rect">
            <a:avLst/>
          </a:prstGeom>
          <a:noFill/>
          <a:ln>
            <a:noFill/>
          </a:ln>
        </p:spPr>
        <p:txBody>
          <a:bodyPr spcFirstLastPara="1" wrap="square" lIns="91425" tIns="45700" rIns="91425" bIns="45700" anchor="ctr" anchorCtr="0">
            <a:normAutofit/>
          </a:bodyPr>
          <a:lstStyle>
            <a:lvl1pPr lvl="0" algn="ctr">
              <a:lnSpc>
                <a:spcPct val="83000"/>
              </a:lnSpc>
              <a:spcBef>
                <a:spcPts val="0"/>
              </a:spcBef>
              <a:spcAft>
                <a:spcPts val="0"/>
              </a:spcAft>
              <a:buClr>
                <a:srgbClr val="262626"/>
              </a:buClr>
              <a:buSzPts val="6800"/>
              <a:buFont typeface="Avenir"/>
              <a:buNone/>
              <a:defRPr sz="6800" cap="none">
                <a:solidFill>
                  <a:srgbClr val="262626"/>
                </a:solidFill>
                <a:latin typeface="Avenir"/>
                <a:ea typeface="Avenir"/>
                <a:cs typeface="Avenir"/>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67" name="Google Shape;67;p19"/>
          <p:cNvGrpSpPr/>
          <p:nvPr/>
        </p:nvGrpSpPr>
        <p:grpSpPr>
          <a:xfrm>
            <a:off x="5250180" y="1267730"/>
            <a:ext cx="1691640" cy="615934"/>
            <a:chOff x="5250180" y="1267730"/>
            <a:chExt cx="1691640" cy="615934"/>
          </a:xfrm>
        </p:grpSpPr>
        <p:cxnSp>
          <p:nvCxnSpPr>
            <p:cNvPr id="68" name="Google Shape;68;p19"/>
            <p:cNvCxnSpPr/>
            <p:nvPr/>
          </p:nvCxnSpPr>
          <p:spPr>
            <a:xfrm>
              <a:off x="5250180" y="1267730"/>
              <a:ext cx="0" cy="612648"/>
            </a:xfrm>
            <a:prstGeom prst="straightConnector1">
              <a:avLst/>
            </a:prstGeom>
            <a:solidFill>
              <a:srgbClr val="262626"/>
            </a:solidFill>
            <a:ln w="9525" cap="flat" cmpd="sng">
              <a:solidFill>
                <a:srgbClr val="FFFFFF"/>
              </a:solidFill>
              <a:prstDash val="solid"/>
              <a:miter lim="800000"/>
              <a:headEnd type="none" w="sm" len="sm"/>
              <a:tailEnd type="none" w="sm" len="sm"/>
            </a:ln>
          </p:spPr>
        </p:cxnSp>
        <p:cxnSp>
          <p:nvCxnSpPr>
            <p:cNvPr id="69" name="Google Shape;69;p19"/>
            <p:cNvCxnSpPr/>
            <p:nvPr/>
          </p:nvCxnSpPr>
          <p:spPr>
            <a:xfrm>
              <a:off x="6941820" y="1267730"/>
              <a:ext cx="0" cy="612648"/>
            </a:xfrm>
            <a:prstGeom prst="straightConnector1">
              <a:avLst/>
            </a:prstGeom>
            <a:solidFill>
              <a:srgbClr val="262626"/>
            </a:solidFill>
            <a:ln w="9525" cap="flat" cmpd="sng">
              <a:solidFill>
                <a:srgbClr val="FFFFFF"/>
              </a:solidFill>
              <a:prstDash val="solid"/>
              <a:miter lim="800000"/>
              <a:headEnd type="none" w="sm" len="sm"/>
              <a:tailEnd type="none" w="sm" len="sm"/>
            </a:ln>
          </p:spPr>
        </p:cxnSp>
        <p:cxnSp>
          <p:nvCxnSpPr>
            <p:cNvPr id="70" name="Google Shape;70;p19"/>
            <p:cNvCxnSpPr/>
            <p:nvPr/>
          </p:nvCxnSpPr>
          <p:spPr>
            <a:xfrm>
              <a:off x="5250180" y="1883664"/>
              <a:ext cx="1691640" cy="0"/>
            </a:xfrm>
            <a:prstGeom prst="straightConnector1">
              <a:avLst/>
            </a:prstGeom>
            <a:solidFill>
              <a:srgbClr val="262626"/>
            </a:solidFill>
            <a:ln w="9525" cap="flat" cmpd="sng">
              <a:solidFill>
                <a:srgbClr val="FFFFFF"/>
              </a:solidFill>
              <a:prstDash val="solid"/>
              <a:miter lim="800000"/>
              <a:headEnd type="none" w="sm" len="sm"/>
              <a:tailEnd type="none" w="sm" len="sm"/>
            </a:ln>
          </p:spPr>
        </p:cxnSp>
      </p:grpSp>
      <p:sp>
        <p:nvSpPr>
          <p:cNvPr id="71" name="Google Shape;71;p19"/>
          <p:cNvSpPr txBox="1">
            <a:spLocks noGrp="1"/>
          </p:cNvSpPr>
          <p:nvPr>
            <p:ph type="body" idx="1"/>
          </p:nvPr>
        </p:nvSpPr>
        <p:spPr>
          <a:xfrm>
            <a:off x="1629156" y="4682062"/>
            <a:ext cx="8939784" cy="457200"/>
          </a:xfrm>
          <a:prstGeom prst="rect">
            <a:avLst/>
          </a:prstGeom>
          <a:noFill/>
          <a:ln>
            <a:noFill/>
          </a:ln>
        </p:spPr>
        <p:txBody>
          <a:bodyPr spcFirstLastPara="1" wrap="square" lIns="91425" tIns="45700" rIns="91425" bIns="45700" anchor="t" anchorCtr="0">
            <a:normAutofit/>
          </a:bodyPr>
          <a:lstStyle>
            <a:lvl1pPr marL="457200" lvl="0" indent="-228600" algn="ctr">
              <a:lnSpc>
                <a:spcPct val="110000"/>
              </a:lnSpc>
              <a:spcBef>
                <a:spcPts val="900"/>
              </a:spcBef>
              <a:spcAft>
                <a:spcPts val="0"/>
              </a:spcAft>
              <a:buSzPts val="1800"/>
              <a:buNone/>
              <a:defRPr sz="1800">
                <a:solidFill>
                  <a:srgbClr val="0C0C0C"/>
                </a:solidFill>
              </a:defRPr>
            </a:lvl1pPr>
            <a:lvl2pPr marL="914400" lvl="1" indent="-228600" algn="l">
              <a:lnSpc>
                <a:spcPct val="100000"/>
              </a:lnSpc>
              <a:spcBef>
                <a:spcPts val="500"/>
              </a:spcBef>
              <a:spcAft>
                <a:spcPts val="0"/>
              </a:spcAft>
              <a:buSzPts val="1600"/>
              <a:buNone/>
              <a:defRPr sz="1600">
                <a:solidFill>
                  <a:srgbClr val="888888"/>
                </a:solidFill>
              </a:defRPr>
            </a:lvl2pPr>
            <a:lvl3pPr marL="1371600" lvl="2" indent="-228600" algn="l">
              <a:lnSpc>
                <a:spcPct val="100000"/>
              </a:lnSpc>
              <a:spcBef>
                <a:spcPts val="500"/>
              </a:spcBef>
              <a:spcAft>
                <a:spcPts val="0"/>
              </a:spcAft>
              <a:buSzPts val="1600"/>
              <a:buNone/>
              <a:defRPr sz="1600">
                <a:solidFill>
                  <a:srgbClr val="888888"/>
                </a:solidFill>
              </a:defRPr>
            </a:lvl3pPr>
            <a:lvl4pPr marL="1828800" lvl="3" indent="-228600" algn="l">
              <a:lnSpc>
                <a:spcPct val="100000"/>
              </a:lnSpc>
              <a:spcBef>
                <a:spcPts val="500"/>
              </a:spcBef>
              <a:spcAft>
                <a:spcPts val="0"/>
              </a:spcAft>
              <a:buSzPts val="1400"/>
              <a:buNone/>
              <a:defRPr sz="1400">
                <a:solidFill>
                  <a:srgbClr val="888888"/>
                </a:solidFill>
              </a:defRPr>
            </a:lvl4pPr>
            <a:lvl5pPr marL="2286000" lvl="4" indent="-228600" algn="l">
              <a:lnSpc>
                <a:spcPct val="100000"/>
              </a:lnSpc>
              <a:spcBef>
                <a:spcPts val="500"/>
              </a:spcBef>
              <a:spcAft>
                <a:spcPts val="0"/>
              </a:spcAft>
              <a:buSzPts val="1400"/>
              <a:buNone/>
              <a:defRPr sz="1400">
                <a:solidFill>
                  <a:srgbClr val="888888"/>
                </a:solidFill>
              </a:defRPr>
            </a:lvl5pPr>
            <a:lvl6pPr marL="2743200" lvl="5" indent="-228600" algn="l">
              <a:lnSpc>
                <a:spcPct val="100000"/>
              </a:lnSpc>
              <a:spcBef>
                <a:spcPts val="500"/>
              </a:spcBef>
              <a:spcAft>
                <a:spcPts val="0"/>
              </a:spcAft>
              <a:buSzPts val="1400"/>
              <a:buNone/>
              <a:defRPr sz="1400">
                <a:solidFill>
                  <a:srgbClr val="888888"/>
                </a:solidFill>
              </a:defRPr>
            </a:lvl6pPr>
            <a:lvl7pPr marL="3200400" lvl="6" indent="-228600" algn="l">
              <a:lnSpc>
                <a:spcPct val="100000"/>
              </a:lnSpc>
              <a:spcBef>
                <a:spcPts val="500"/>
              </a:spcBef>
              <a:spcAft>
                <a:spcPts val="0"/>
              </a:spcAft>
              <a:buSzPts val="1400"/>
              <a:buNone/>
              <a:defRPr sz="1400">
                <a:solidFill>
                  <a:srgbClr val="888888"/>
                </a:solidFill>
              </a:defRPr>
            </a:lvl7pPr>
            <a:lvl8pPr marL="3657600" lvl="7" indent="-228600" algn="l">
              <a:lnSpc>
                <a:spcPct val="100000"/>
              </a:lnSpc>
              <a:spcBef>
                <a:spcPts val="500"/>
              </a:spcBef>
              <a:spcAft>
                <a:spcPts val="0"/>
              </a:spcAft>
              <a:buSzPts val="1400"/>
              <a:buNone/>
              <a:defRPr sz="1400">
                <a:solidFill>
                  <a:srgbClr val="888888"/>
                </a:solidFill>
              </a:defRPr>
            </a:lvl8pPr>
            <a:lvl9pPr marL="4114800" lvl="8" indent="-228600" algn="l">
              <a:lnSpc>
                <a:spcPct val="100000"/>
              </a:lnSpc>
              <a:spcBef>
                <a:spcPts val="500"/>
              </a:spcBef>
              <a:spcAft>
                <a:spcPts val="0"/>
              </a:spcAft>
              <a:buSzPts val="1400"/>
              <a:buNone/>
              <a:defRPr sz="1400">
                <a:solidFill>
                  <a:srgbClr val="888888"/>
                </a:solidFill>
              </a:defRPr>
            </a:lvl9pPr>
          </a:lstStyle>
          <a:p>
            <a:endParaRPr/>
          </a:p>
        </p:txBody>
      </p:sp>
      <p:sp>
        <p:nvSpPr>
          <p:cNvPr id="72" name="Google Shape;72;p19"/>
          <p:cNvSpPr txBox="1">
            <a:spLocks noGrp="1"/>
          </p:cNvSpPr>
          <p:nvPr>
            <p:ph type="dt" idx="10"/>
          </p:nvPr>
        </p:nvSpPr>
        <p:spPr>
          <a:xfrm>
            <a:off x="5318760" y="1344502"/>
            <a:ext cx="1554480" cy="498781"/>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1300">
                <a:solidFill>
                  <a:srgbClr val="FFFFFF"/>
                </a:solidFill>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9"/>
          <p:cNvSpPr txBox="1">
            <a:spLocks noGrp="1"/>
          </p:cNvSpPr>
          <p:nvPr>
            <p:ph type="ftr" idx="11"/>
          </p:nvPr>
        </p:nvSpPr>
        <p:spPr>
          <a:xfrm>
            <a:off x="1629157" y="5177408"/>
            <a:ext cx="5660134" cy="2286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26262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9"/>
          <p:cNvSpPr txBox="1">
            <a:spLocks noGrp="1"/>
          </p:cNvSpPr>
          <p:nvPr>
            <p:ph type="sldNum" idx="12"/>
          </p:nvPr>
        </p:nvSpPr>
        <p:spPr>
          <a:xfrm>
            <a:off x="8604504" y="5177408"/>
            <a:ext cx="1958339" cy="22860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800" b="0" i="0" u="none" strike="noStrike" cap="none">
                <a:solidFill>
                  <a:srgbClr val="262626"/>
                </a:solidFill>
                <a:latin typeface="Avenir"/>
                <a:ea typeface="Avenir"/>
                <a:cs typeface="Avenir"/>
                <a:sym typeface="Avenir"/>
              </a:defRPr>
            </a:lvl1pPr>
            <a:lvl2pPr marL="0" lvl="1" indent="0" algn="r">
              <a:spcBef>
                <a:spcPts val="0"/>
              </a:spcBef>
              <a:buNone/>
              <a:defRPr sz="800" b="0" i="0" u="none" strike="noStrike" cap="none">
                <a:solidFill>
                  <a:srgbClr val="262626"/>
                </a:solidFill>
                <a:latin typeface="Avenir"/>
                <a:ea typeface="Avenir"/>
                <a:cs typeface="Avenir"/>
                <a:sym typeface="Avenir"/>
              </a:defRPr>
            </a:lvl2pPr>
            <a:lvl3pPr marL="0" lvl="2" indent="0" algn="r">
              <a:spcBef>
                <a:spcPts val="0"/>
              </a:spcBef>
              <a:buNone/>
              <a:defRPr sz="800" b="0" i="0" u="none" strike="noStrike" cap="none">
                <a:solidFill>
                  <a:srgbClr val="262626"/>
                </a:solidFill>
                <a:latin typeface="Avenir"/>
                <a:ea typeface="Avenir"/>
                <a:cs typeface="Avenir"/>
                <a:sym typeface="Avenir"/>
              </a:defRPr>
            </a:lvl3pPr>
            <a:lvl4pPr marL="0" lvl="3" indent="0" algn="r">
              <a:spcBef>
                <a:spcPts val="0"/>
              </a:spcBef>
              <a:buNone/>
              <a:defRPr sz="800" b="0" i="0" u="none" strike="noStrike" cap="none">
                <a:solidFill>
                  <a:srgbClr val="262626"/>
                </a:solidFill>
                <a:latin typeface="Avenir"/>
                <a:ea typeface="Avenir"/>
                <a:cs typeface="Avenir"/>
                <a:sym typeface="Avenir"/>
              </a:defRPr>
            </a:lvl4pPr>
            <a:lvl5pPr marL="0" lvl="4" indent="0" algn="r">
              <a:spcBef>
                <a:spcPts val="0"/>
              </a:spcBef>
              <a:buNone/>
              <a:defRPr sz="800" b="0" i="0" u="none" strike="noStrike" cap="none">
                <a:solidFill>
                  <a:srgbClr val="262626"/>
                </a:solidFill>
                <a:latin typeface="Avenir"/>
                <a:ea typeface="Avenir"/>
                <a:cs typeface="Avenir"/>
                <a:sym typeface="Avenir"/>
              </a:defRPr>
            </a:lvl5pPr>
            <a:lvl6pPr marL="0" lvl="5" indent="0" algn="r">
              <a:spcBef>
                <a:spcPts val="0"/>
              </a:spcBef>
              <a:buNone/>
              <a:defRPr sz="800" b="0" i="0" u="none" strike="noStrike" cap="none">
                <a:solidFill>
                  <a:srgbClr val="262626"/>
                </a:solidFill>
                <a:latin typeface="Avenir"/>
                <a:ea typeface="Avenir"/>
                <a:cs typeface="Avenir"/>
                <a:sym typeface="Avenir"/>
              </a:defRPr>
            </a:lvl6pPr>
            <a:lvl7pPr marL="0" lvl="6" indent="0" algn="r">
              <a:spcBef>
                <a:spcPts val="0"/>
              </a:spcBef>
              <a:buNone/>
              <a:defRPr sz="800" b="0" i="0" u="none" strike="noStrike" cap="none">
                <a:solidFill>
                  <a:srgbClr val="262626"/>
                </a:solidFill>
                <a:latin typeface="Avenir"/>
                <a:ea typeface="Avenir"/>
                <a:cs typeface="Avenir"/>
                <a:sym typeface="Avenir"/>
              </a:defRPr>
            </a:lvl7pPr>
            <a:lvl8pPr marL="0" lvl="7" indent="0" algn="r">
              <a:spcBef>
                <a:spcPts val="0"/>
              </a:spcBef>
              <a:buNone/>
              <a:defRPr sz="800" b="0" i="0" u="none" strike="noStrike" cap="none">
                <a:solidFill>
                  <a:srgbClr val="262626"/>
                </a:solidFill>
                <a:latin typeface="Avenir"/>
                <a:ea typeface="Avenir"/>
                <a:cs typeface="Avenir"/>
                <a:sym typeface="Avenir"/>
              </a:defRPr>
            </a:lvl8pPr>
            <a:lvl9pPr marL="0" lvl="8" indent="0" algn="r">
              <a:spcBef>
                <a:spcPts val="0"/>
              </a:spcBef>
              <a:buNone/>
              <a:defRPr sz="800" b="0" i="0" u="none" strike="noStrike" cap="none">
                <a:solidFill>
                  <a:srgbClr val="262626"/>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5"/>
        <p:cNvGrpSpPr/>
        <p:nvPr/>
      </p:nvGrpSpPr>
      <p:grpSpPr>
        <a:xfrm>
          <a:off x="0" y="0"/>
          <a:ext cx="0" cy="0"/>
          <a:chOff x="0" y="0"/>
          <a:chExt cx="0" cy="0"/>
        </a:xfrm>
      </p:grpSpPr>
      <p:sp>
        <p:nvSpPr>
          <p:cNvPr id="76" name="Google Shape;76;p20"/>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20"/>
          <p:cNvSpPr txBox="1">
            <a:spLocks noGrp="1"/>
          </p:cNvSpPr>
          <p:nvPr>
            <p:ph type="body" idx="1"/>
          </p:nvPr>
        </p:nvSpPr>
        <p:spPr>
          <a:xfrm>
            <a:off x="1066800" y="2103120"/>
            <a:ext cx="4663440" cy="374904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900"/>
              </a:spcBef>
              <a:spcAft>
                <a:spcPts val="0"/>
              </a:spcAft>
              <a:buSzPts val="1800"/>
              <a:buChar char="◦"/>
              <a:defRPr sz="1800"/>
            </a:lvl1pPr>
            <a:lvl2pPr marL="914400" lvl="1" indent="-330200" algn="l">
              <a:lnSpc>
                <a:spcPct val="100000"/>
              </a:lnSpc>
              <a:spcBef>
                <a:spcPts val="500"/>
              </a:spcBef>
              <a:spcAft>
                <a:spcPts val="0"/>
              </a:spcAft>
              <a:buSzPts val="1600"/>
              <a:buChar char="◦"/>
              <a:defRPr sz="1600"/>
            </a:lvl2pPr>
            <a:lvl3pPr marL="1371600" lvl="2" indent="-317500" algn="l">
              <a:lnSpc>
                <a:spcPct val="100000"/>
              </a:lnSpc>
              <a:spcBef>
                <a:spcPts val="500"/>
              </a:spcBef>
              <a:spcAft>
                <a:spcPts val="0"/>
              </a:spcAft>
              <a:buSzPts val="1400"/>
              <a:buChar char="◦"/>
              <a:defRPr sz="1400"/>
            </a:lvl3pPr>
            <a:lvl4pPr marL="1828800" lvl="3" indent="-317500" algn="l">
              <a:lnSpc>
                <a:spcPct val="100000"/>
              </a:lnSpc>
              <a:spcBef>
                <a:spcPts val="500"/>
              </a:spcBef>
              <a:spcAft>
                <a:spcPts val="0"/>
              </a:spcAft>
              <a:buSzPts val="1400"/>
              <a:buChar char="◦"/>
              <a:defRPr sz="1400"/>
            </a:lvl4pPr>
            <a:lvl5pPr marL="2286000" lvl="4" indent="-317500" algn="l">
              <a:lnSpc>
                <a:spcPct val="100000"/>
              </a:lnSpc>
              <a:spcBef>
                <a:spcPts val="500"/>
              </a:spcBef>
              <a:spcAft>
                <a:spcPts val="0"/>
              </a:spcAft>
              <a:buSzPts val="1400"/>
              <a:buChar char="◦"/>
              <a:defRPr sz="1400"/>
            </a:lvl5pPr>
            <a:lvl6pPr marL="2743200" lvl="5" indent="-317500" algn="l">
              <a:lnSpc>
                <a:spcPct val="100000"/>
              </a:lnSpc>
              <a:spcBef>
                <a:spcPts val="500"/>
              </a:spcBef>
              <a:spcAft>
                <a:spcPts val="0"/>
              </a:spcAft>
              <a:buSzPts val="1400"/>
              <a:buChar char="◦"/>
              <a:defRPr sz="1400"/>
            </a:lvl6pPr>
            <a:lvl7pPr marL="3200400" lvl="6" indent="-317500" algn="l">
              <a:lnSpc>
                <a:spcPct val="100000"/>
              </a:lnSpc>
              <a:spcBef>
                <a:spcPts val="500"/>
              </a:spcBef>
              <a:spcAft>
                <a:spcPts val="0"/>
              </a:spcAft>
              <a:buSzPts val="1400"/>
              <a:buChar char="◦"/>
              <a:defRPr sz="1400"/>
            </a:lvl7pPr>
            <a:lvl8pPr marL="3657600" lvl="7" indent="-317500" algn="l">
              <a:lnSpc>
                <a:spcPct val="100000"/>
              </a:lnSpc>
              <a:spcBef>
                <a:spcPts val="500"/>
              </a:spcBef>
              <a:spcAft>
                <a:spcPts val="0"/>
              </a:spcAft>
              <a:buSzPts val="1400"/>
              <a:buChar char="◦"/>
              <a:defRPr sz="1400"/>
            </a:lvl8pPr>
            <a:lvl9pPr marL="4114800" lvl="8" indent="-317500" algn="l">
              <a:lnSpc>
                <a:spcPct val="100000"/>
              </a:lnSpc>
              <a:spcBef>
                <a:spcPts val="500"/>
              </a:spcBef>
              <a:spcAft>
                <a:spcPts val="0"/>
              </a:spcAft>
              <a:buSzPts val="1400"/>
              <a:buChar char="◦"/>
              <a:defRPr sz="1400"/>
            </a:lvl9pPr>
          </a:lstStyle>
          <a:p>
            <a:endParaRPr/>
          </a:p>
        </p:txBody>
      </p:sp>
      <p:sp>
        <p:nvSpPr>
          <p:cNvPr id="78" name="Google Shape;78;p20"/>
          <p:cNvSpPr txBox="1">
            <a:spLocks noGrp="1"/>
          </p:cNvSpPr>
          <p:nvPr>
            <p:ph type="body" idx="2"/>
          </p:nvPr>
        </p:nvSpPr>
        <p:spPr>
          <a:xfrm>
            <a:off x="6461760" y="2103120"/>
            <a:ext cx="4663440" cy="374904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900"/>
              </a:spcBef>
              <a:spcAft>
                <a:spcPts val="0"/>
              </a:spcAft>
              <a:buSzPts val="1800"/>
              <a:buChar char="◦"/>
              <a:defRPr sz="1800"/>
            </a:lvl1pPr>
            <a:lvl2pPr marL="914400" lvl="1" indent="-330200" algn="l">
              <a:lnSpc>
                <a:spcPct val="100000"/>
              </a:lnSpc>
              <a:spcBef>
                <a:spcPts val="500"/>
              </a:spcBef>
              <a:spcAft>
                <a:spcPts val="0"/>
              </a:spcAft>
              <a:buSzPts val="1600"/>
              <a:buChar char="◦"/>
              <a:defRPr sz="1600"/>
            </a:lvl2pPr>
            <a:lvl3pPr marL="1371600" lvl="2" indent="-317500" algn="l">
              <a:lnSpc>
                <a:spcPct val="100000"/>
              </a:lnSpc>
              <a:spcBef>
                <a:spcPts val="500"/>
              </a:spcBef>
              <a:spcAft>
                <a:spcPts val="0"/>
              </a:spcAft>
              <a:buSzPts val="1400"/>
              <a:buChar char="◦"/>
              <a:defRPr sz="1400"/>
            </a:lvl3pPr>
            <a:lvl4pPr marL="1828800" lvl="3" indent="-317500" algn="l">
              <a:lnSpc>
                <a:spcPct val="100000"/>
              </a:lnSpc>
              <a:spcBef>
                <a:spcPts val="500"/>
              </a:spcBef>
              <a:spcAft>
                <a:spcPts val="0"/>
              </a:spcAft>
              <a:buSzPts val="1400"/>
              <a:buChar char="◦"/>
              <a:defRPr sz="1400"/>
            </a:lvl4pPr>
            <a:lvl5pPr marL="2286000" lvl="4" indent="-317500" algn="l">
              <a:lnSpc>
                <a:spcPct val="100000"/>
              </a:lnSpc>
              <a:spcBef>
                <a:spcPts val="500"/>
              </a:spcBef>
              <a:spcAft>
                <a:spcPts val="0"/>
              </a:spcAft>
              <a:buSzPts val="1400"/>
              <a:buChar char="◦"/>
              <a:defRPr sz="1400"/>
            </a:lvl5pPr>
            <a:lvl6pPr marL="2743200" lvl="5" indent="-317500" algn="l">
              <a:lnSpc>
                <a:spcPct val="100000"/>
              </a:lnSpc>
              <a:spcBef>
                <a:spcPts val="500"/>
              </a:spcBef>
              <a:spcAft>
                <a:spcPts val="0"/>
              </a:spcAft>
              <a:buSzPts val="1400"/>
              <a:buChar char="◦"/>
              <a:defRPr sz="1400"/>
            </a:lvl6pPr>
            <a:lvl7pPr marL="3200400" lvl="6" indent="-317500" algn="l">
              <a:lnSpc>
                <a:spcPct val="100000"/>
              </a:lnSpc>
              <a:spcBef>
                <a:spcPts val="500"/>
              </a:spcBef>
              <a:spcAft>
                <a:spcPts val="0"/>
              </a:spcAft>
              <a:buSzPts val="1400"/>
              <a:buChar char="◦"/>
              <a:defRPr sz="1400"/>
            </a:lvl7pPr>
            <a:lvl8pPr marL="3657600" lvl="7" indent="-317500" algn="l">
              <a:lnSpc>
                <a:spcPct val="100000"/>
              </a:lnSpc>
              <a:spcBef>
                <a:spcPts val="500"/>
              </a:spcBef>
              <a:spcAft>
                <a:spcPts val="0"/>
              </a:spcAft>
              <a:buSzPts val="1400"/>
              <a:buChar char="◦"/>
              <a:defRPr sz="1400"/>
            </a:lvl8pPr>
            <a:lvl9pPr marL="4114800" lvl="8" indent="-317500" algn="l">
              <a:lnSpc>
                <a:spcPct val="100000"/>
              </a:lnSpc>
              <a:spcBef>
                <a:spcPts val="500"/>
              </a:spcBef>
              <a:spcAft>
                <a:spcPts val="0"/>
              </a:spcAft>
              <a:buSzPts val="1400"/>
              <a:buChar char="◦"/>
              <a:defRPr sz="1400"/>
            </a:lvl9pPr>
          </a:lstStyle>
          <a:p>
            <a:endParaRPr/>
          </a:p>
        </p:txBody>
      </p:sp>
      <p:sp>
        <p:nvSpPr>
          <p:cNvPr id="79" name="Google Shape;79;p20"/>
          <p:cNvSpPr txBox="1">
            <a:spLocks noGrp="1"/>
          </p:cNvSpPr>
          <p:nvPr>
            <p:ph type="dt" idx="10"/>
          </p:nvPr>
        </p:nvSpPr>
        <p:spPr>
          <a:xfrm>
            <a:off x="7256794" y="6035040"/>
            <a:ext cx="2893045" cy="36576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0"/>
          <p:cNvSpPr txBox="1">
            <a:spLocks noGrp="1"/>
          </p:cNvSpPr>
          <p:nvPr>
            <p:ph type="ftr" idx="11"/>
          </p:nvPr>
        </p:nvSpPr>
        <p:spPr>
          <a:xfrm>
            <a:off x="1066800" y="6035040"/>
            <a:ext cx="581660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0"/>
          <p:cNvSpPr txBox="1">
            <a:spLocks noGrp="1"/>
          </p:cNvSpPr>
          <p:nvPr>
            <p:ph type="sldNum" idx="12"/>
          </p:nvPr>
        </p:nvSpPr>
        <p:spPr>
          <a:xfrm>
            <a:off x="10287000" y="6035040"/>
            <a:ext cx="838200" cy="36576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2"/>
        <p:cNvGrpSpPr/>
        <p:nvPr/>
      </p:nvGrpSpPr>
      <p:grpSpPr>
        <a:xfrm>
          <a:off x="0" y="0"/>
          <a:ext cx="0" cy="0"/>
          <a:chOff x="0" y="0"/>
          <a:chExt cx="0" cy="0"/>
        </a:xfrm>
      </p:grpSpPr>
      <p:sp>
        <p:nvSpPr>
          <p:cNvPr id="83" name="Google Shape;83;p21"/>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21"/>
          <p:cNvSpPr txBox="1">
            <a:spLocks noGrp="1"/>
          </p:cNvSpPr>
          <p:nvPr>
            <p:ph type="body" idx="1"/>
          </p:nvPr>
        </p:nvSpPr>
        <p:spPr>
          <a:xfrm>
            <a:off x="1069848" y="2074334"/>
            <a:ext cx="4663440" cy="640080"/>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SzPts val="1900"/>
              <a:buNone/>
              <a:defRPr sz="1900" b="1" i="0">
                <a:solidFill>
                  <a:schemeClr val="dk1"/>
                </a:solidFill>
                <a:latin typeface="Avenir"/>
                <a:ea typeface="Avenir"/>
                <a:cs typeface="Avenir"/>
                <a:sym typeface="Avenir"/>
              </a:defRPr>
            </a:lvl1pPr>
            <a:lvl2pPr marL="914400" lvl="1" indent="-228600" algn="l">
              <a:lnSpc>
                <a:spcPct val="100000"/>
              </a:lnSpc>
              <a:spcBef>
                <a:spcPts val="500"/>
              </a:spcBef>
              <a:spcAft>
                <a:spcPts val="0"/>
              </a:spcAft>
              <a:buSzPts val="1800"/>
              <a:buNone/>
              <a:defRPr sz="18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100000"/>
              </a:lnSpc>
              <a:spcBef>
                <a:spcPts val="500"/>
              </a:spcBef>
              <a:spcAft>
                <a:spcPts val="0"/>
              </a:spcAft>
              <a:buSzPts val="1600"/>
              <a:buNone/>
              <a:defRPr sz="1600" b="1"/>
            </a:lvl6pPr>
            <a:lvl7pPr marL="3200400" lvl="6" indent="-228600" algn="l">
              <a:lnSpc>
                <a:spcPct val="100000"/>
              </a:lnSpc>
              <a:spcBef>
                <a:spcPts val="500"/>
              </a:spcBef>
              <a:spcAft>
                <a:spcPts val="0"/>
              </a:spcAft>
              <a:buSzPts val="1600"/>
              <a:buNone/>
              <a:defRPr sz="1600" b="1"/>
            </a:lvl7pPr>
            <a:lvl8pPr marL="3657600" lvl="7" indent="-228600" algn="l">
              <a:lnSpc>
                <a:spcPct val="100000"/>
              </a:lnSpc>
              <a:spcBef>
                <a:spcPts val="500"/>
              </a:spcBef>
              <a:spcAft>
                <a:spcPts val="0"/>
              </a:spcAft>
              <a:buSzPts val="1600"/>
              <a:buNone/>
              <a:defRPr sz="1600" b="1"/>
            </a:lvl8pPr>
            <a:lvl9pPr marL="4114800" lvl="8" indent="-228600" algn="l">
              <a:lnSpc>
                <a:spcPct val="100000"/>
              </a:lnSpc>
              <a:spcBef>
                <a:spcPts val="500"/>
              </a:spcBef>
              <a:spcAft>
                <a:spcPts val="0"/>
              </a:spcAft>
              <a:buSzPts val="1600"/>
              <a:buNone/>
              <a:defRPr sz="1600" b="1"/>
            </a:lvl9pPr>
          </a:lstStyle>
          <a:p>
            <a:endParaRPr/>
          </a:p>
        </p:txBody>
      </p:sp>
      <p:sp>
        <p:nvSpPr>
          <p:cNvPr id="85" name="Google Shape;85;p21"/>
          <p:cNvSpPr txBox="1">
            <a:spLocks noGrp="1"/>
          </p:cNvSpPr>
          <p:nvPr>
            <p:ph type="body" idx="2"/>
          </p:nvPr>
        </p:nvSpPr>
        <p:spPr>
          <a:xfrm>
            <a:off x="1069848" y="2792472"/>
            <a:ext cx="4663440" cy="3163825"/>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900"/>
              </a:spcBef>
              <a:spcAft>
                <a:spcPts val="0"/>
              </a:spcAft>
              <a:buSzPts val="1800"/>
              <a:buChar char="◦"/>
              <a:defRPr sz="1800"/>
            </a:lvl1pPr>
            <a:lvl2pPr marL="914400" lvl="1" indent="-330200" algn="l">
              <a:lnSpc>
                <a:spcPct val="100000"/>
              </a:lnSpc>
              <a:spcBef>
                <a:spcPts val="500"/>
              </a:spcBef>
              <a:spcAft>
                <a:spcPts val="0"/>
              </a:spcAft>
              <a:buSzPts val="1600"/>
              <a:buChar char="◦"/>
              <a:defRPr sz="1600"/>
            </a:lvl2pPr>
            <a:lvl3pPr marL="1371600" lvl="2" indent="-317500" algn="l">
              <a:lnSpc>
                <a:spcPct val="100000"/>
              </a:lnSpc>
              <a:spcBef>
                <a:spcPts val="500"/>
              </a:spcBef>
              <a:spcAft>
                <a:spcPts val="0"/>
              </a:spcAft>
              <a:buSzPts val="1400"/>
              <a:buChar char="◦"/>
              <a:defRPr sz="1400"/>
            </a:lvl3pPr>
            <a:lvl4pPr marL="1828800" lvl="3" indent="-317500" algn="l">
              <a:lnSpc>
                <a:spcPct val="100000"/>
              </a:lnSpc>
              <a:spcBef>
                <a:spcPts val="500"/>
              </a:spcBef>
              <a:spcAft>
                <a:spcPts val="0"/>
              </a:spcAft>
              <a:buSzPts val="1400"/>
              <a:buChar char="◦"/>
              <a:defRPr sz="1400"/>
            </a:lvl4pPr>
            <a:lvl5pPr marL="2286000" lvl="4" indent="-317500" algn="l">
              <a:lnSpc>
                <a:spcPct val="100000"/>
              </a:lnSpc>
              <a:spcBef>
                <a:spcPts val="500"/>
              </a:spcBef>
              <a:spcAft>
                <a:spcPts val="0"/>
              </a:spcAft>
              <a:buSzPts val="1400"/>
              <a:buChar char="◦"/>
              <a:defRPr sz="1400"/>
            </a:lvl5pPr>
            <a:lvl6pPr marL="2743200" lvl="5" indent="-317500" algn="l">
              <a:lnSpc>
                <a:spcPct val="100000"/>
              </a:lnSpc>
              <a:spcBef>
                <a:spcPts val="500"/>
              </a:spcBef>
              <a:spcAft>
                <a:spcPts val="0"/>
              </a:spcAft>
              <a:buSzPts val="1400"/>
              <a:buChar char="◦"/>
              <a:defRPr sz="1400"/>
            </a:lvl6pPr>
            <a:lvl7pPr marL="3200400" lvl="6" indent="-317500" algn="l">
              <a:lnSpc>
                <a:spcPct val="100000"/>
              </a:lnSpc>
              <a:spcBef>
                <a:spcPts val="500"/>
              </a:spcBef>
              <a:spcAft>
                <a:spcPts val="0"/>
              </a:spcAft>
              <a:buSzPts val="1400"/>
              <a:buChar char="◦"/>
              <a:defRPr sz="1400"/>
            </a:lvl7pPr>
            <a:lvl8pPr marL="3657600" lvl="7" indent="-317500" algn="l">
              <a:lnSpc>
                <a:spcPct val="100000"/>
              </a:lnSpc>
              <a:spcBef>
                <a:spcPts val="500"/>
              </a:spcBef>
              <a:spcAft>
                <a:spcPts val="0"/>
              </a:spcAft>
              <a:buSzPts val="1400"/>
              <a:buChar char="◦"/>
              <a:defRPr sz="1400"/>
            </a:lvl8pPr>
            <a:lvl9pPr marL="4114800" lvl="8" indent="-317500" algn="l">
              <a:lnSpc>
                <a:spcPct val="100000"/>
              </a:lnSpc>
              <a:spcBef>
                <a:spcPts val="500"/>
              </a:spcBef>
              <a:spcAft>
                <a:spcPts val="0"/>
              </a:spcAft>
              <a:buSzPts val="1400"/>
              <a:buChar char="◦"/>
              <a:defRPr sz="1400"/>
            </a:lvl9pPr>
          </a:lstStyle>
          <a:p>
            <a:endParaRPr/>
          </a:p>
        </p:txBody>
      </p:sp>
      <p:sp>
        <p:nvSpPr>
          <p:cNvPr id="86" name="Google Shape;86;p21"/>
          <p:cNvSpPr txBox="1">
            <a:spLocks noGrp="1"/>
          </p:cNvSpPr>
          <p:nvPr>
            <p:ph type="body" idx="3"/>
          </p:nvPr>
        </p:nvSpPr>
        <p:spPr>
          <a:xfrm>
            <a:off x="6458712" y="2074334"/>
            <a:ext cx="4663440" cy="640080"/>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SzPts val="1900"/>
              <a:buNone/>
              <a:defRPr sz="1900" b="1">
                <a:solidFill>
                  <a:schemeClr val="dk1"/>
                </a:solidFill>
              </a:defRPr>
            </a:lvl1pPr>
            <a:lvl2pPr marL="914400" lvl="1" indent="-228600" algn="l">
              <a:lnSpc>
                <a:spcPct val="100000"/>
              </a:lnSpc>
              <a:spcBef>
                <a:spcPts val="500"/>
              </a:spcBef>
              <a:spcAft>
                <a:spcPts val="0"/>
              </a:spcAft>
              <a:buSzPts val="1800"/>
              <a:buNone/>
              <a:defRPr sz="18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100000"/>
              </a:lnSpc>
              <a:spcBef>
                <a:spcPts val="500"/>
              </a:spcBef>
              <a:spcAft>
                <a:spcPts val="0"/>
              </a:spcAft>
              <a:buSzPts val="1600"/>
              <a:buNone/>
              <a:defRPr sz="1600" b="1"/>
            </a:lvl6pPr>
            <a:lvl7pPr marL="3200400" lvl="6" indent="-228600" algn="l">
              <a:lnSpc>
                <a:spcPct val="100000"/>
              </a:lnSpc>
              <a:spcBef>
                <a:spcPts val="500"/>
              </a:spcBef>
              <a:spcAft>
                <a:spcPts val="0"/>
              </a:spcAft>
              <a:buSzPts val="1600"/>
              <a:buNone/>
              <a:defRPr sz="1600" b="1"/>
            </a:lvl7pPr>
            <a:lvl8pPr marL="3657600" lvl="7" indent="-228600" algn="l">
              <a:lnSpc>
                <a:spcPct val="100000"/>
              </a:lnSpc>
              <a:spcBef>
                <a:spcPts val="500"/>
              </a:spcBef>
              <a:spcAft>
                <a:spcPts val="0"/>
              </a:spcAft>
              <a:buSzPts val="1600"/>
              <a:buNone/>
              <a:defRPr sz="1600" b="1"/>
            </a:lvl8pPr>
            <a:lvl9pPr marL="4114800" lvl="8" indent="-228600" algn="l">
              <a:lnSpc>
                <a:spcPct val="100000"/>
              </a:lnSpc>
              <a:spcBef>
                <a:spcPts val="500"/>
              </a:spcBef>
              <a:spcAft>
                <a:spcPts val="0"/>
              </a:spcAft>
              <a:buSzPts val="1600"/>
              <a:buNone/>
              <a:defRPr sz="1600" b="1"/>
            </a:lvl9pPr>
          </a:lstStyle>
          <a:p>
            <a:endParaRPr/>
          </a:p>
        </p:txBody>
      </p:sp>
      <p:sp>
        <p:nvSpPr>
          <p:cNvPr id="87" name="Google Shape;87;p21"/>
          <p:cNvSpPr txBox="1">
            <a:spLocks noGrp="1"/>
          </p:cNvSpPr>
          <p:nvPr>
            <p:ph type="body" idx="4"/>
          </p:nvPr>
        </p:nvSpPr>
        <p:spPr>
          <a:xfrm>
            <a:off x="6458712" y="2792471"/>
            <a:ext cx="4663440" cy="3164509"/>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900"/>
              </a:spcBef>
              <a:spcAft>
                <a:spcPts val="0"/>
              </a:spcAft>
              <a:buSzPts val="1800"/>
              <a:buChar char="◦"/>
              <a:defRPr sz="1800"/>
            </a:lvl1pPr>
            <a:lvl2pPr marL="914400" lvl="1" indent="-330200" algn="l">
              <a:lnSpc>
                <a:spcPct val="100000"/>
              </a:lnSpc>
              <a:spcBef>
                <a:spcPts val="500"/>
              </a:spcBef>
              <a:spcAft>
                <a:spcPts val="0"/>
              </a:spcAft>
              <a:buSzPts val="1600"/>
              <a:buChar char="◦"/>
              <a:defRPr sz="1600"/>
            </a:lvl2pPr>
            <a:lvl3pPr marL="1371600" lvl="2" indent="-317500" algn="l">
              <a:lnSpc>
                <a:spcPct val="100000"/>
              </a:lnSpc>
              <a:spcBef>
                <a:spcPts val="500"/>
              </a:spcBef>
              <a:spcAft>
                <a:spcPts val="0"/>
              </a:spcAft>
              <a:buSzPts val="1400"/>
              <a:buChar char="◦"/>
              <a:defRPr sz="1400"/>
            </a:lvl3pPr>
            <a:lvl4pPr marL="1828800" lvl="3" indent="-317500" algn="l">
              <a:lnSpc>
                <a:spcPct val="100000"/>
              </a:lnSpc>
              <a:spcBef>
                <a:spcPts val="500"/>
              </a:spcBef>
              <a:spcAft>
                <a:spcPts val="0"/>
              </a:spcAft>
              <a:buSzPts val="1400"/>
              <a:buChar char="◦"/>
              <a:defRPr sz="1400"/>
            </a:lvl4pPr>
            <a:lvl5pPr marL="2286000" lvl="4" indent="-317500" algn="l">
              <a:lnSpc>
                <a:spcPct val="100000"/>
              </a:lnSpc>
              <a:spcBef>
                <a:spcPts val="500"/>
              </a:spcBef>
              <a:spcAft>
                <a:spcPts val="0"/>
              </a:spcAft>
              <a:buSzPts val="1400"/>
              <a:buChar char="◦"/>
              <a:defRPr sz="1400"/>
            </a:lvl5pPr>
            <a:lvl6pPr marL="2743200" lvl="5" indent="-317500" algn="l">
              <a:lnSpc>
                <a:spcPct val="100000"/>
              </a:lnSpc>
              <a:spcBef>
                <a:spcPts val="500"/>
              </a:spcBef>
              <a:spcAft>
                <a:spcPts val="0"/>
              </a:spcAft>
              <a:buSzPts val="1400"/>
              <a:buChar char="◦"/>
              <a:defRPr sz="1400"/>
            </a:lvl6pPr>
            <a:lvl7pPr marL="3200400" lvl="6" indent="-317500" algn="l">
              <a:lnSpc>
                <a:spcPct val="100000"/>
              </a:lnSpc>
              <a:spcBef>
                <a:spcPts val="500"/>
              </a:spcBef>
              <a:spcAft>
                <a:spcPts val="0"/>
              </a:spcAft>
              <a:buSzPts val="1400"/>
              <a:buChar char="◦"/>
              <a:defRPr sz="1400"/>
            </a:lvl7pPr>
            <a:lvl8pPr marL="3657600" lvl="7" indent="-317500" algn="l">
              <a:lnSpc>
                <a:spcPct val="100000"/>
              </a:lnSpc>
              <a:spcBef>
                <a:spcPts val="500"/>
              </a:spcBef>
              <a:spcAft>
                <a:spcPts val="0"/>
              </a:spcAft>
              <a:buSzPts val="1400"/>
              <a:buChar char="◦"/>
              <a:defRPr sz="1400"/>
            </a:lvl8pPr>
            <a:lvl9pPr marL="4114800" lvl="8" indent="-317500" algn="l">
              <a:lnSpc>
                <a:spcPct val="100000"/>
              </a:lnSpc>
              <a:spcBef>
                <a:spcPts val="500"/>
              </a:spcBef>
              <a:spcAft>
                <a:spcPts val="0"/>
              </a:spcAft>
              <a:buSzPts val="1400"/>
              <a:buChar char="◦"/>
              <a:defRPr sz="1400"/>
            </a:lvl9pPr>
          </a:lstStyle>
          <a:p>
            <a:endParaRPr/>
          </a:p>
        </p:txBody>
      </p:sp>
      <p:sp>
        <p:nvSpPr>
          <p:cNvPr id="88" name="Google Shape;88;p21"/>
          <p:cNvSpPr txBox="1">
            <a:spLocks noGrp="1"/>
          </p:cNvSpPr>
          <p:nvPr>
            <p:ph type="dt" idx="10"/>
          </p:nvPr>
        </p:nvSpPr>
        <p:spPr>
          <a:xfrm>
            <a:off x="7256794" y="6035040"/>
            <a:ext cx="2893045" cy="36576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1"/>
          <p:cNvSpPr txBox="1">
            <a:spLocks noGrp="1"/>
          </p:cNvSpPr>
          <p:nvPr>
            <p:ph type="ftr" idx="11"/>
          </p:nvPr>
        </p:nvSpPr>
        <p:spPr>
          <a:xfrm>
            <a:off x="1066800" y="6035040"/>
            <a:ext cx="581660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1"/>
          <p:cNvSpPr txBox="1">
            <a:spLocks noGrp="1"/>
          </p:cNvSpPr>
          <p:nvPr>
            <p:ph type="sldNum" idx="12"/>
          </p:nvPr>
        </p:nvSpPr>
        <p:spPr>
          <a:xfrm>
            <a:off x="10287000" y="6035040"/>
            <a:ext cx="838200" cy="36576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1"/>
        <p:cNvGrpSpPr/>
        <p:nvPr/>
      </p:nvGrpSpPr>
      <p:grpSpPr>
        <a:xfrm>
          <a:off x="0" y="0"/>
          <a:ext cx="0" cy="0"/>
          <a:chOff x="0" y="0"/>
          <a:chExt cx="0" cy="0"/>
        </a:xfrm>
      </p:grpSpPr>
      <p:sp>
        <p:nvSpPr>
          <p:cNvPr id="92" name="Google Shape;92;p22"/>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22"/>
          <p:cNvSpPr txBox="1">
            <a:spLocks noGrp="1"/>
          </p:cNvSpPr>
          <p:nvPr>
            <p:ph type="dt" idx="10"/>
          </p:nvPr>
        </p:nvSpPr>
        <p:spPr>
          <a:xfrm>
            <a:off x="7256794" y="6035040"/>
            <a:ext cx="2893045" cy="36576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2"/>
          <p:cNvSpPr txBox="1">
            <a:spLocks noGrp="1"/>
          </p:cNvSpPr>
          <p:nvPr>
            <p:ph type="ftr" idx="11"/>
          </p:nvPr>
        </p:nvSpPr>
        <p:spPr>
          <a:xfrm>
            <a:off x="1066800" y="6035040"/>
            <a:ext cx="581660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2"/>
          <p:cNvSpPr txBox="1">
            <a:spLocks noGrp="1"/>
          </p:cNvSpPr>
          <p:nvPr>
            <p:ph type="sldNum" idx="12"/>
          </p:nvPr>
        </p:nvSpPr>
        <p:spPr>
          <a:xfrm>
            <a:off x="10287000" y="6035040"/>
            <a:ext cx="838200" cy="36576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6"/>
        <p:cNvGrpSpPr/>
        <p:nvPr/>
      </p:nvGrpSpPr>
      <p:grpSpPr>
        <a:xfrm>
          <a:off x="0" y="0"/>
          <a:ext cx="0" cy="0"/>
          <a:chOff x="0" y="0"/>
          <a:chExt cx="0" cy="0"/>
        </a:xfrm>
      </p:grpSpPr>
      <p:sp>
        <p:nvSpPr>
          <p:cNvPr id="97" name="Google Shape;97;p23"/>
          <p:cNvSpPr txBox="1">
            <a:spLocks noGrp="1"/>
          </p:cNvSpPr>
          <p:nvPr>
            <p:ph type="dt" idx="10"/>
          </p:nvPr>
        </p:nvSpPr>
        <p:spPr>
          <a:xfrm>
            <a:off x="7256794" y="6035040"/>
            <a:ext cx="2893045" cy="36576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3"/>
          <p:cNvSpPr txBox="1">
            <a:spLocks noGrp="1"/>
          </p:cNvSpPr>
          <p:nvPr>
            <p:ph type="ftr" idx="11"/>
          </p:nvPr>
        </p:nvSpPr>
        <p:spPr>
          <a:xfrm>
            <a:off x="1066800" y="6035040"/>
            <a:ext cx="581660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23"/>
          <p:cNvSpPr txBox="1">
            <a:spLocks noGrp="1"/>
          </p:cNvSpPr>
          <p:nvPr>
            <p:ph type="sldNum" idx="12"/>
          </p:nvPr>
        </p:nvSpPr>
        <p:spPr>
          <a:xfrm>
            <a:off x="10287000" y="6035040"/>
            <a:ext cx="838200" cy="36576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100"/>
        <p:cNvGrpSpPr/>
        <p:nvPr/>
      </p:nvGrpSpPr>
      <p:grpSpPr>
        <a:xfrm>
          <a:off x="0" y="0"/>
          <a:ext cx="0" cy="0"/>
          <a:chOff x="0" y="0"/>
          <a:chExt cx="0" cy="0"/>
        </a:xfrm>
      </p:grpSpPr>
      <p:sp>
        <p:nvSpPr>
          <p:cNvPr id="101" name="Google Shape;101;p24"/>
          <p:cNvSpPr/>
          <p:nvPr/>
        </p:nvSpPr>
        <p:spPr>
          <a:xfrm>
            <a:off x="8119870" y="237744"/>
            <a:ext cx="3826596" cy="6382512"/>
          </a:xfrm>
          <a:prstGeom prst="rect">
            <a:avLst/>
          </a:prstGeom>
          <a:solidFill>
            <a:srgbClr val="D8D8D8">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4"/>
          <p:cNvSpPr/>
          <p:nvPr/>
        </p:nvSpPr>
        <p:spPr>
          <a:xfrm>
            <a:off x="8254660" y="374904"/>
            <a:ext cx="3557016" cy="6108192"/>
          </a:xfrm>
          <a:prstGeom prst="rect">
            <a:avLst/>
          </a:prstGeom>
          <a:noFill/>
          <a:ln w="9525" cap="sq" cmpd="sng">
            <a:solidFill>
              <a:srgbClr val="3F3F3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4"/>
          <p:cNvSpPr txBox="1">
            <a:spLocks noGrp="1"/>
          </p:cNvSpPr>
          <p:nvPr>
            <p:ph type="title"/>
          </p:nvPr>
        </p:nvSpPr>
        <p:spPr>
          <a:xfrm>
            <a:off x="8458200" y="607392"/>
            <a:ext cx="3161963" cy="164592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3200"/>
              <a:buFont typeface="Avenir"/>
              <a:buNone/>
              <a:defRPr sz="3200" b="0" cap="none">
                <a:solidFill>
                  <a:schemeClr val="dk1"/>
                </a:solidFill>
                <a:latin typeface="Avenir"/>
                <a:ea typeface="Avenir"/>
                <a:cs typeface="Avenir"/>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24"/>
          <p:cNvSpPr txBox="1">
            <a:spLocks noGrp="1"/>
          </p:cNvSpPr>
          <p:nvPr>
            <p:ph type="body" idx="1"/>
          </p:nvPr>
        </p:nvSpPr>
        <p:spPr>
          <a:xfrm>
            <a:off x="685800" y="609600"/>
            <a:ext cx="6858000" cy="5334000"/>
          </a:xfrm>
          <a:prstGeom prst="rect">
            <a:avLst/>
          </a:prstGeom>
          <a:noFill/>
          <a:ln>
            <a:noFill/>
          </a:ln>
        </p:spPr>
        <p:txBody>
          <a:bodyPr spcFirstLastPara="1" wrap="square" lIns="91425" tIns="45700" rIns="91425" bIns="45700" anchor="t" anchorCtr="0">
            <a:normAutofit/>
          </a:bodyPr>
          <a:lstStyle>
            <a:lvl1pPr marL="457200" lvl="0" indent="-349250" algn="l">
              <a:lnSpc>
                <a:spcPct val="110000"/>
              </a:lnSpc>
              <a:spcBef>
                <a:spcPts val="900"/>
              </a:spcBef>
              <a:spcAft>
                <a:spcPts val="0"/>
              </a:spcAft>
              <a:buSzPts val="1900"/>
              <a:buChar char="◦"/>
              <a:defRPr sz="1900"/>
            </a:lvl1pPr>
            <a:lvl2pPr marL="914400" lvl="1" indent="-330200" algn="l">
              <a:lnSpc>
                <a:spcPct val="100000"/>
              </a:lnSpc>
              <a:spcBef>
                <a:spcPts val="500"/>
              </a:spcBef>
              <a:spcAft>
                <a:spcPts val="0"/>
              </a:spcAft>
              <a:buSzPts val="1600"/>
              <a:buChar char="◦"/>
              <a:defRPr sz="1600"/>
            </a:lvl2pPr>
            <a:lvl3pPr marL="1371600" lvl="2" indent="-317500" algn="l">
              <a:lnSpc>
                <a:spcPct val="100000"/>
              </a:lnSpc>
              <a:spcBef>
                <a:spcPts val="500"/>
              </a:spcBef>
              <a:spcAft>
                <a:spcPts val="0"/>
              </a:spcAft>
              <a:buSzPts val="1400"/>
              <a:buChar char="◦"/>
              <a:defRPr sz="1400"/>
            </a:lvl3pPr>
            <a:lvl4pPr marL="1828800" lvl="3" indent="-317500" algn="l">
              <a:lnSpc>
                <a:spcPct val="100000"/>
              </a:lnSpc>
              <a:spcBef>
                <a:spcPts val="500"/>
              </a:spcBef>
              <a:spcAft>
                <a:spcPts val="0"/>
              </a:spcAft>
              <a:buSzPts val="1400"/>
              <a:buChar char="◦"/>
              <a:defRPr sz="1400"/>
            </a:lvl4pPr>
            <a:lvl5pPr marL="2286000" lvl="4" indent="-317500" algn="l">
              <a:lnSpc>
                <a:spcPct val="100000"/>
              </a:lnSpc>
              <a:spcBef>
                <a:spcPts val="500"/>
              </a:spcBef>
              <a:spcAft>
                <a:spcPts val="0"/>
              </a:spcAft>
              <a:buSzPts val="1400"/>
              <a:buChar char="◦"/>
              <a:defRPr sz="1400"/>
            </a:lvl5pPr>
            <a:lvl6pPr marL="2743200" lvl="5" indent="-317500" algn="l">
              <a:lnSpc>
                <a:spcPct val="100000"/>
              </a:lnSpc>
              <a:spcBef>
                <a:spcPts val="500"/>
              </a:spcBef>
              <a:spcAft>
                <a:spcPts val="0"/>
              </a:spcAft>
              <a:buSzPts val="1400"/>
              <a:buChar char="◦"/>
              <a:defRPr sz="1400"/>
            </a:lvl6pPr>
            <a:lvl7pPr marL="3200400" lvl="6" indent="-317500" algn="l">
              <a:lnSpc>
                <a:spcPct val="100000"/>
              </a:lnSpc>
              <a:spcBef>
                <a:spcPts val="500"/>
              </a:spcBef>
              <a:spcAft>
                <a:spcPts val="0"/>
              </a:spcAft>
              <a:buSzPts val="1400"/>
              <a:buChar char="◦"/>
              <a:defRPr sz="1400"/>
            </a:lvl7pPr>
            <a:lvl8pPr marL="3657600" lvl="7" indent="-317500" algn="l">
              <a:lnSpc>
                <a:spcPct val="100000"/>
              </a:lnSpc>
              <a:spcBef>
                <a:spcPts val="500"/>
              </a:spcBef>
              <a:spcAft>
                <a:spcPts val="0"/>
              </a:spcAft>
              <a:buSzPts val="1400"/>
              <a:buChar char="◦"/>
              <a:defRPr sz="1400"/>
            </a:lvl8pPr>
            <a:lvl9pPr marL="4114800" lvl="8" indent="-317500" algn="l">
              <a:lnSpc>
                <a:spcPct val="100000"/>
              </a:lnSpc>
              <a:spcBef>
                <a:spcPts val="500"/>
              </a:spcBef>
              <a:spcAft>
                <a:spcPts val="0"/>
              </a:spcAft>
              <a:buSzPts val="1400"/>
              <a:buChar char="◦"/>
              <a:defRPr sz="1400"/>
            </a:lvl9pPr>
          </a:lstStyle>
          <a:p>
            <a:endParaRPr/>
          </a:p>
        </p:txBody>
      </p:sp>
      <p:sp>
        <p:nvSpPr>
          <p:cNvPr id="105" name="Google Shape;105;p24"/>
          <p:cNvSpPr txBox="1">
            <a:spLocks noGrp="1"/>
          </p:cNvSpPr>
          <p:nvPr>
            <p:ph type="body" idx="2"/>
          </p:nvPr>
        </p:nvSpPr>
        <p:spPr>
          <a:xfrm>
            <a:off x="8458200" y="2336800"/>
            <a:ext cx="3161963" cy="36068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800"/>
              </a:spcBef>
              <a:spcAft>
                <a:spcPts val="0"/>
              </a:spcAft>
              <a:buSzPts val="1800"/>
              <a:buNone/>
              <a:defRPr sz="1800">
                <a:solidFill>
                  <a:schemeClr val="dk1"/>
                </a:solidFill>
              </a:defRPr>
            </a:lvl1pPr>
            <a:lvl2pPr marL="914400" lvl="1" indent="-228600" algn="l">
              <a:lnSpc>
                <a:spcPct val="100000"/>
              </a:lnSpc>
              <a:spcBef>
                <a:spcPts val="500"/>
              </a:spcBef>
              <a:spcAft>
                <a:spcPts val="0"/>
              </a:spcAft>
              <a:buSzPts val="1200"/>
              <a:buNone/>
              <a:defRPr sz="1200"/>
            </a:lvl2pPr>
            <a:lvl3pPr marL="1371600" lvl="2" indent="-228600" algn="l">
              <a:lnSpc>
                <a:spcPct val="100000"/>
              </a:lnSpc>
              <a:spcBef>
                <a:spcPts val="500"/>
              </a:spcBef>
              <a:spcAft>
                <a:spcPts val="0"/>
              </a:spcAft>
              <a:buSzPts val="1000"/>
              <a:buNone/>
              <a:defRPr sz="1000"/>
            </a:lvl3pPr>
            <a:lvl4pPr marL="1828800" lvl="3" indent="-228600" algn="l">
              <a:lnSpc>
                <a:spcPct val="100000"/>
              </a:lnSpc>
              <a:spcBef>
                <a:spcPts val="500"/>
              </a:spcBef>
              <a:spcAft>
                <a:spcPts val="0"/>
              </a:spcAft>
              <a:buSzPts val="900"/>
              <a:buNone/>
              <a:defRPr sz="900"/>
            </a:lvl4pPr>
            <a:lvl5pPr marL="2286000" lvl="4" indent="-228600" algn="l">
              <a:lnSpc>
                <a:spcPct val="100000"/>
              </a:lnSpc>
              <a:spcBef>
                <a:spcPts val="500"/>
              </a:spcBef>
              <a:spcAft>
                <a:spcPts val="0"/>
              </a:spcAft>
              <a:buSzPts val="900"/>
              <a:buNone/>
              <a:defRPr sz="900"/>
            </a:lvl5pPr>
            <a:lvl6pPr marL="2743200" lvl="5" indent="-228600" algn="l">
              <a:lnSpc>
                <a:spcPct val="100000"/>
              </a:lnSpc>
              <a:spcBef>
                <a:spcPts val="500"/>
              </a:spcBef>
              <a:spcAft>
                <a:spcPts val="0"/>
              </a:spcAft>
              <a:buSzPts val="900"/>
              <a:buNone/>
              <a:defRPr sz="900"/>
            </a:lvl6pPr>
            <a:lvl7pPr marL="3200400" lvl="6" indent="-228600" algn="l">
              <a:lnSpc>
                <a:spcPct val="100000"/>
              </a:lnSpc>
              <a:spcBef>
                <a:spcPts val="500"/>
              </a:spcBef>
              <a:spcAft>
                <a:spcPts val="0"/>
              </a:spcAft>
              <a:buSzPts val="900"/>
              <a:buNone/>
              <a:defRPr sz="900"/>
            </a:lvl7pPr>
            <a:lvl8pPr marL="3657600" lvl="7" indent="-228600" algn="l">
              <a:lnSpc>
                <a:spcPct val="100000"/>
              </a:lnSpc>
              <a:spcBef>
                <a:spcPts val="500"/>
              </a:spcBef>
              <a:spcAft>
                <a:spcPts val="0"/>
              </a:spcAft>
              <a:buSzPts val="900"/>
              <a:buNone/>
              <a:defRPr sz="900"/>
            </a:lvl8pPr>
            <a:lvl9pPr marL="4114800" lvl="8" indent="-228600" algn="l">
              <a:lnSpc>
                <a:spcPct val="100000"/>
              </a:lnSpc>
              <a:spcBef>
                <a:spcPts val="500"/>
              </a:spcBef>
              <a:spcAft>
                <a:spcPts val="0"/>
              </a:spcAft>
              <a:buSzPts val="900"/>
              <a:buNone/>
              <a:defRPr sz="900"/>
            </a:lvl9pPr>
          </a:lstStyle>
          <a:p>
            <a:endParaRPr/>
          </a:p>
        </p:txBody>
      </p:sp>
      <p:sp>
        <p:nvSpPr>
          <p:cNvPr id="106" name="Google Shape;106;p24"/>
          <p:cNvSpPr txBox="1">
            <a:spLocks noGrp="1"/>
          </p:cNvSpPr>
          <p:nvPr>
            <p:ph type="dt" idx="10"/>
          </p:nvPr>
        </p:nvSpPr>
        <p:spPr>
          <a:xfrm>
            <a:off x="5588000" y="6035040"/>
            <a:ext cx="1955800" cy="36576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solidFill>
                  <a:srgbClr val="26262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24"/>
          <p:cNvSpPr txBox="1">
            <a:spLocks noGrp="1"/>
          </p:cNvSpPr>
          <p:nvPr>
            <p:ph type="ftr" idx="11"/>
          </p:nvPr>
        </p:nvSpPr>
        <p:spPr>
          <a:xfrm>
            <a:off x="685801" y="6035040"/>
            <a:ext cx="458470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24"/>
          <p:cNvSpPr txBox="1">
            <a:spLocks noGrp="1"/>
          </p:cNvSpPr>
          <p:nvPr>
            <p:ph type="sldNum" idx="12"/>
          </p:nvPr>
        </p:nvSpPr>
        <p:spPr>
          <a:xfrm>
            <a:off x="10396728" y="6035040"/>
            <a:ext cx="1223435" cy="36576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800" b="0" i="0" u="none" strike="noStrike" cap="none">
                <a:solidFill>
                  <a:srgbClr val="262626"/>
                </a:solidFill>
                <a:latin typeface="Avenir"/>
                <a:ea typeface="Avenir"/>
                <a:cs typeface="Avenir"/>
                <a:sym typeface="Avenir"/>
              </a:defRPr>
            </a:lvl1pPr>
            <a:lvl2pPr marL="0" lvl="1" indent="0" algn="r">
              <a:spcBef>
                <a:spcPts val="0"/>
              </a:spcBef>
              <a:buNone/>
              <a:defRPr sz="800" b="0" i="0" u="none" strike="noStrike" cap="none">
                <a:solidFill>
                  <a:srgbClr val="262626"/>
                </a:solidFill>
                <a:latin typeface="Avenir"/>
                <a:ea typeface="Avenir"/>
                <a:cs typeface="Avenir"/>
                <a:sym typeface="Avenir"/>
              </a:defRPr>
            </a:lvl2pPr>
            <a:lvl3pPr marL="0" lvl="2" indent="0" algn="r">
              <a:spcBef>
                <a:spcPts val="0"/>
              </a:spcBef>
              <a:buNone/>
              <a:defRPr sz="800" b="0" i="0" u="none" strike="noStrike" cap="none">
                <a:solidFill>
                  <a:srgbClr val="262626"/>
                </a:solidFill>
                <a:latin typeface="Avenir"/>
                <a:ea typeface="Avenir"/>
                <a:cs typeface="Avenir"/>
                <a:sym typeface="Avenir"/>
              </a:defRPr>
            </a:lvl3pPr>
            <a:lvl4pPr marL="0" lvl="3" indent="0" algn="r">
              <a:spcBef>
                <a:spcPts val="0"/>
              </a:spcBef>
              <a:buNone/>
              <a:defRPr sz="800" b="0" i="0" u="none" strike="noStrike" cap="none">
                <a:solidFill>
                  <a:srgbClr val="262626"/>
                </a:solidFill>
                <a:latin typeface="Avenir"/>
                <a:ea typeface="Avenir"/>
                <a:cs typeface="Avenir"/>
                <a:sym typeface="Avenir"/>
              </a:defRPr>
            </a:lvl4pPr>
            <a:lvl5pPr marL="0" lvl="4" indent="0" algn="r">
              <a:spcBef>
                <a:spcPts val="0"/>
              </a:spcBef>
              <a:buNone/>
              <a:defRPr sz="800" b="0" i="0" u="none" strike="noStrike" cap="none">
                <a:solidFill>
                  <a:srgbClr val="262626"/>
                </a:solidFill>
                <a:latin typeface="Avenir"/>
                <a:ea typeface="Avenir"/>
                <a:cs typeface="Avenir"/>
                <a:sym typeface="Avenir"/>
              </a:defRPr>
            </a:lvl5pPr>
            <a:lvl6pPr marL="0" lvl="5" indent="0" algn="r">
              <a:spcBef>
                <a:spcPts val="0"/>
              </a:spcBef>
              <a:buNone/>
              <a:defRPr sz="800" b="0" i="0" u="none" strike="noStrike" cap="none">
                <a:solidFill>
                  <a:srgbClr val="262626"/>
                </a:solidFill>
                <a:latin typeface="Avenir"/>
                <a:ea typeface="Avenir"/>
                <a:cs typeface="Avenir"/>
                <a:sym typeface="Avenir"/>
              </a:defRPr>
            </a:lvl6pPr>
            <a:lvl7pPr marL="0" lvl="6" indent="0" algn="r">
              <a:spcBef>
                <a:spcPts val="0"/>
              </a:spcBef>
              <a:buNone/>
              <a:defRPr sz="800" b="0" i="0" u="none" strike="noStrike" cap="none">
                <a:solidFill>
                  <a:srgbClr val="262626"/>
                </a:solidFill>
                <a:latin typeface="Avenir"/>
                <a:ea typeface="Avenir"/>
                <a:cs typeface="Avenir"/>
                <a:sym typeface="Avenir"/>
              </a:defRPr>
            </a:lvl7pPr>
            <a:lvl8pPr marL="0" lvl="7" indent="0" algn="r">
              <a:spcBef>
                <a:spcPts val="0"/>
              </a:spcBef>
              <a:buNone/>
              <a:defRPr sz="800" b="0" i="0" u="none" strike="noStrike" cap="none">
                <a:solidFill>
                  <a:srgbClr val="262626"/>
                </a:solidFill>
                <a:latin typeface="Avenir"/>
                <a:ea typeface="Avenir"/>
                <a:cs typeface="Avenir"/>
                <a:sym typeface="Avenir"/>
              </a:defRPr>
            </a:lvl8pPr>
            <a:lvl9pPr marL="0" lvl="8" indent="0" algn="r">
              <a:spcBef>
                <a:spcPts val="0"/>
              </a:spcBef>
              <a:buNone/>
              <a:defRPr sz="800" b="0" i="0" u="none" strike="noStrike" cap="none">
                <a:solidFill>
                  <a:srgbClr val="262626"/>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1" name="Google Shape;11;p15"/>
          <p:cNvSpPr/>
          <p:nvPr/>
        </p:nvSpPr>
        <p:spPr>
          <a:xfrm>
            <a:off x="234696" y="237744"/>
            <a:ext cx="11722608" cy="6382512"/>
          </a:xfrm>
          <a:prstGeom prst="rect">
            <a:avLst/>
          </a:prstGeom>
          <a:solidFill>
            <a:srgbClr val="BFBFBF">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5"/>
          <p:cNvSpPr/>
          <p:nvPr/>
        </p:nvSpPr>
        <p:spPr>
          <a:xfrm>
            <a:off x="371856" y="374904"/>
            <a:ext cx="11448288" cy="6108192"/>
          </a:xfrm>
          <a:prstGeom prst="rect">
            <a:avLst/>
          </a:prstGeom>
          <a:noFill/>
          <a:ln w="9525" cap="sq" cmpd="sng">
            <a:solidFill>
              <a:srgbClr val="26262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15"/>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62626"/>
              </a:buClr>
              <a:buSzPts val="4000"/>
              <a:buFont typeface="Avenir"/>
              <a:buNone/>
              <a:defRPr sz="4000" b="0" i="0" u="none" strike="noStrike" cap="none">
                <a:solidFill>
                  <a:srgbClr val="262626"/>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15"/>
          <p:cNvSpPr txBox="1">
            <a:spLocks noGrp="1"/>
          </p:cNvSpPr>
          <p:nvPr>
            <p:ph type="body" idx="1"/>
          </p:nvPr>
        </p:nvSpPr>
        <p:spPr>
          <a:xfrm>
            <a:off x="1066800" y="2103120"/>
            <a:ext cx="10058400" cy="3849624"/>
          </a:xfrm>
          <a:prstGeom prst="rect">
            <a:avLst/>
          </a:prstGeom>
          <a:noFill/>
          <a:ln>
            <a:noFill/>
          </a:ln>
        </p:spPr>
        <p:txBody>
          <a:bodyPr spcFirstLastPara="1" wrap="square" lIns="91425" tIns="45700" rIns="91425" bIns="45700" anchor="t" anchorCtr="0">
            <a:normAutofit/>
          </a:bodyPr>
          <a:lstStyle>
            <a:lvl1pPr marL="457200" marR="0" lvl="0" indent="-323850" algn="l" rtl="0">
              <a:lnSpc>
                <a:spcPct val="110000"/>
              </a:lnSpc>
              <a:spcBef>
                <a:spcPts val="900"/>
              </a:spcBef>
              <a:spcAft>
                <a:spcPts val="0"/>
              </a:spcAft>
              <a:buClr>
                <a:srgbClr val="262626"/>
              </a:buClr>
              <a:buSzPts val="1500"/>
              <a:buFont typeface="Garamond"/>
              <a:buChar char="◦"/>
              <a:defRPr sz="1500" b="0" i="0" u="none" strike="noStrike" cap="none">
                <a:solidFill>
                  <a:schemeClr val="dk1"/>
                </a:solidFill>
                <a:latin typeface="Avenir"/>
                <a:ea typeface="Avenir"/>
                <a:cs typeface="Avenir"/>
                <a:sym typeface="Avenir"/>
              </a:defRPr>
            </a:lvl1pPr>
            <a:lvl2pPr marL="914400" marR="0" lvl="1" indent="-311150" algn="l" rtl="0">
              <a:lnSpc>
                <a:spcPct val="100000"/>
              </a:lnSpc>
              <a:spcBef>
                <a:spcPts val="500"/>
              </a:spcBef>
              <a:spcAft>
                <a:spcPts val="0"/>
              </a:spcAft>
              <a:buClr>
                <a:srgbClr val="262626"/>
              </a:buClr>
              <a:buSzPts val="1300"/>
              <a:buFont typeface="Garamond"/>
              <a:buChar char="◦"/>
              <a:defRPr sz="1300" b="0" i="0" u="none" strike="noStrike" cap="none">
                <a:solidFill>
                  <a:schemeClr val="dk1"/>
                </a:solidFill>
                <a:latin typeface="Avenir"/>
                <a:ea typeface="Avenir"/>
                <a:cs typeface="Avenir"/>
                <a:sym typeface="Avenir"/>
              </a:defRPr>
            </a:lvl2pPr>
            <a:lvl3pPr marL="1371600" marR="0" lvl="2" indent="-304800" algn="l" rtl="0">
              <a:lnSpc>
                <a:spcPct val="100000"/>
              </a:lnSpc>
              <a:spcBef>
                <a:spcPts val="500"/>
              </a:spcBef>
              <a:spcAft>
                <a:spcPts val="0"/>
              </a:spcAft>
              <a:buClr>
                <a:srgbClr val="262626"/>
              </a:buClr>
              <a:buSzPts val="1200"/>
              <a:buFont typeface="Garamond"/>
              <a:buChar char="◦"/>
              <a:defRPr sz="1200" b="0" i="0" u="none" strike="noStrike" cap="none">
                <a:solidFill>
                  <a:schemeClr val="dk1"/>
                </a:solidFill>
                <a:latin typeface="Avenir"/>
                <a:ea typeface="Avenir"/>
                <a:cs typeface="Avenir"/>
                <a:sym typeface="Avenir"/>
              </a:defRPr>
            </a:lvl3pPr>
            <a:lvl4pPr marL="1828800" marR="0" lvl="3" indent="-304800" algn="l" rtl="0">
              <a:lnSpc>
                <a:spcPct val="100000"/>
              </a:lnSpc>
              <a:spcBef>
                <a:spcPts val="500"/>
              </a:spcBef>
              <a:spcAft>
                <a:spcPts val="0"/>
              </a:spcAft>
              <a:buClr>
                <a:srgbClr val="262626"/>
              </a:buClr>
              <a:buSzPts val="1200"/>
              <a:buFont typeface="Garamond"/>
              <a:buChar char="◦"/>
              <a:defRPr sz="1200" b="0" i="0" u="none" strike="noStrike" cap="none">
                <a:solidFill>
                  <a:schemeClr val="dk1"/>
                </a:solidFill>
                <a:latin typeface="Avenir"/>
                <a:ea typeface="Avenir"/>
                <a:cs typeface="Avenir"/>
                <a:sym typeface="Avenir"/>
              </a:defRPr>
            </a:lvl4pPr>
            <a:lvl5pPr marL="2286000" marR="0" lvl="4" indent="-304800" algn="l" rtl="0">
              <a:lnSpc>
                <a:spcPct val="100000"/>
              </a:lnSpc>
              <a:spcBef>
                <a:spcPts val="500"/>
              </a:spcBef>
              <a:spcAft>
                <a:spcPts val="0"/>
              </a:spcAft>
              <a:buClr>
                <a:srgbClr val="262626"/>
              </a:buClr>
              <a:buSzPts val="1200"/>
              <a:buFont typeface="Garamond"/>
              <a:buChar char="◦"/>
              <a:defRPr sz="1200" b="0" i="0" u="none" strike="noStrike" cap="none">
                <a:solidFill>
                  <a:schemeClr val="dk1"/>
                </a:solidFill>
                <a:latin typeface="Avenir"/>
                <a:ea typeface="Avenir"/>
                <a:cs typeface="Avenir"/>
                <a:sym typeface="Avenir"/>
              </a:defRPr>
            </a:lvl5pPr>
            <a:lvl6pPr marL="2743200" marR="0" lvl="5"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Avenir"/>
                <a:ea typeface="Avenir"/>
                <a:cs typeface="Avenir"/>
                <a:sym typeface="Avenir"/>
              </a:defRPr>
            </a:lvl6pPr>
            <a:lvl7pPr marL="3200400" marR="0" lvl="6"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Avenir"/>
                <a:ea typeface="Avenir"/>
                <a:cs typeface="Avenir"/>
                <a:sym typeface="Avenir"/>
              </a:defRPr>
            </a:lvl7pPr>
            <a:lvl8pPr marL="3657600" marR="0" lvl="7"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Avenir"/>
                <a:ea typeface="Avenir"/>
                <a:cs typeface="Avenir"/>
                <a:sym typeface="Avenir"/>
              </a:defRPr>
            </a:lvl8pPr>
            <a:lvl9pPr marL="4114800" marR="0" lvl="8"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Avenir"/>
                <a:ea typeface="Avenir"/>
                <a:cs typeface="Avenir"/>
                <a:sym typeface="Avenir"/>
              </a:defRPr>
            </a:lvl9pPr>
          </a:lstStyle>
          <a:p>
            <a:endParaRPr/>
          </a:p>
        </p:txBody>
      </p:sp>
      <p:sp>
        <p:nvSpPr>
          <p:cNvPr id="15" name="Google Shape;15;p15"/>
          <p:cNvSpPr txBox="1">
            <a:spLocks noGrp="1"/>
          </p:cNvSpPr>
          <p:nvPr>
            <p:ph type="dt" idx="10"/>
          </p:nvPr>
        </p:nvSpPr>
        <p:spPr>
          <a:xfrm>
            <a:off x="7256794" y="6035040"/>
            <a:ext cx="2893045" cy="365760"/>
          </a:xfrm>
          <a:prstGeom prst="rect">
            <a:avLst/>
          </a:prstGeom>
          <a:noFill/>
          <a:ln>
            <a:noFill/>
          </a:ln>
        </p:spPr>
        <p:txBody>
          <a:bodyPr spcFirstLastPara="1" wrap="square" lIns="91425" tIns="45700" rIns="91425" bIns="45700" anchor="b" anchorCtr="0">
            <a:noAutofit/>
          </a:bodyPr>
          <a:lstStyle>
            <a:lvl1pPr marR="0" lvl="0" algn="r" rtl="0">
              <a:spcBef>
                <a:spcPts val="0"/>
              </a:spcBef>
              <a:spcAft>
                <a:spcPts val="0"/>
              </a:spcAft>
              <a:buSzPts val="1400"/>
              <a:buNone/>
              <a:defRPr sz="800" b="0" i="0" u="none" strike="noStrike" cap="none">
                <a:solidFill>
                  <a:srgbClr val="3F3F3F"/>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dk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dk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dk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dk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dk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dk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dk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dk1"/>
                </a:solidFill>
                <a:latin typeface="Avenir"/>
                <a:ea typeface="Avenir"/>
                <a:cs typeface="Avenir"/>
                <a:sym typeface="Avenir"/>
              </a:defRPr>
            </a:lvl9pPr>
          </a:lstStyle>
          <a:p>
            <a:endParaRPr/>
          </a:p>
        </p:txBody>
      </p:sp>
      <p:sp>
        <p:nvSpPr>
          <p:cNvPr id="16" name="Google Shape;16;p15"/>
          <p:cNvSpPr txBox="1">
            <a:spLocks noGrp="1"/>
          </p:cNvSpPr>
          <p:nvPr>
            <p:ph type="ftr" idx="11"/>
          </p:nvPr>
        </p:nvSpPr>
        <p:spPr>
          <a:xfrm>
            <a:off x="1066800" y="6035040"/>
            <a:ext cx="5816600" cy="36576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800" b="0" i="0" u="none" strike="noStrike" cap="none">
                <a:solidFill>
                  <a:srgbClr val="262626"/>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dk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dk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dk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dk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dk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dk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dk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dk1"/>
                </a:solidFill>
                <a:latin typeface="Avenir"/>
                <a:ea typeface="Avenir"/>
                <a:cs typeface="Avenir"/>
                <a:sym typeface="Avenir"/>
              </a:defRPr>
            </a:lvl9pPr>
          </a:lstStyle>
          <a:p>
            <a:endParaRPr/>
          </a:p>
        </p:txBody>
      </p:sp>
      <p:sp>
        <p:nvSpPr>
          <p:cNvPr id="17" name="Google Shape;17;p15"/>
          <p:cNvSpPr txBox="1">
            <a:spLocks noGrp="1"/>
          </p:cNvSpPr>
          <p:nvPr>
            <p:ph type="sldNum" idx="12"/>
          </p:nvPr>
        </p:nvSpPr>
        <p:spPr>
          <a:xfrm>
            <a:off x="10287000" y="6035040"/>
            <a:ext cx="838200" cy="36576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800" b="0" i="0" u="none" strike="noStrike" cap="none">
                <a:solidFill>
                  <a:srgbClr val="3F3F3F"/>
                </a:solidFill>
                <a:latin typeface="Avenir"/>
                <a:ea typeface="Avenir"/>
                <a:cs typeface="Avenir"/>
                <a:sym typeface="Avenir"/>
              </a:defRPr>
            </a:lvl1pPr>
            <a:lvl2pPr marL="0" marR="0" lvl="1" indent="0" algn="r" rtl="0">
              <a:spcBef>
                <a:spcPts val="0"/>
              </a:spcBef>
              <a:buNone/>
              <a:defRPr sz="800" b="0" i="0" u="none" strike="noStrike" cap="none">
                <a:solidFill>
                  <a:srgbClr val="3F3F3F"/>
                </a:solidFill>
                <a:latin typeface="Avenir"/>
                <a:ea typeface="Avenir"/>
                <a:cs typeface="Avenir"/>
                <a:sym typeface="Avenir"/>
              </a:defRPr>
            </a:lvl2pPr>
            <a:lvl3pPr marL="0" marR="0" lvl="2" indent="0" algn="r" rtl="0">
              <a:spcBef>
                <a:spcPts val="0"/>
              </a:spcBef>
              <a:buNone/>
              <a:defRPr sz="800" b="0" i="0" u="none" strike="noStrike" cap="none">
                <a:solidFill>
                  <a:srgbClr val="3F3F3F"/>
                </a:solidFill>
                <a:latin typeface="Avenir"/>
                <a:ea typeface="Avenir"/>
                <a:cs typeface="Avenir"/>
                <a:sym typeface="Avenir"/>
              </a:defRPr>
            </a:lvl3pPr>
            <a:lvl4pPr marL="0" marR="0" lvl="3" indent="0" algn="r" rtl="0">
              <a:spcBef>
                <a:spcPts val="0"/>
              </a:spcBef>
              <a:buNone/>
              <a:defRPr sz="800" b="0" i="0" u="none" strike="noStrike" cap="none">
                <a:solidFill>
                  <a:srgbClr val="3F3F3F"/>
                </a:solidFill>
                <a:latin typeface="Avenir"/>
                <a:ea typeface="Avenir"/>
                <a:cs typeface="Avenir"/>
                <a:sym typeface="Avenir"/>
              </a:defRPr>
            </a:lvl4pPr>
            <a:lvl5pPr marL="0" marR="0" lvl="4" indent="0" algn="r" rtl="0">
              <a:spcBef>
                <a:spcPts val="0"/>
              </a:spcBef>
              <a:buNone/>
              <a:defRPr sz="800" b="0" i="0" u="none" strike="noStrike" cap="none">
                <a:solidFill>
                  <a:srgbClr val="3F3F3F"/>
                </a:solidFill>
                <a:latin typeface="Avenir"/>
                <a:ea typeface="Avenir"/>
                <a:cs typeface="Avenir"/>
                <a:sym typeface="Avenir"/>
              </a:defRPr>
            </a:lvl5pPr>
            <a:lvl6pPr marL="0" marR="0" lvl="5" indent="0" algn="r" rtl="0">
              <a:spcBef>
                <a:spcPts val="0"/>
              </a:spcBef>
              <a:buNone/>
              <a:defRPr sz="800" b="0" i="0" u="none" strike="noStrike" cap="none">
                <a:solidFill>
                  <a:srgbClr val="3F3F3F"/>
                </a:solidFill>
                <a:latin typeface="Avenir"/>
                <a:ea typeface="Avenir"/>
                <a:cs typeface="Avenir"/>
                <a:sym typeface="Avenir"/>
              </a:defRPr>
            </a:lvl6pPr>
            <a:lvl7pPr marL="0" marR="0" lvl="6" indent="0" algn="r" rtl="0">
              <a:spcBef>
                <a:spcPts val="0"/>
              </a:spcBef>
              <a:buNone/>
              <a:defRPr sz="800" b="0" i="0" u="none" strike="noStrike" cap="none">
                <a:solidFill>
                  <a:srgbClr val="3F3F3F"/>
                </a:solidFill>
                <a:latin typeface="Avenir"/>
                <a:ea typeface="Avenir"/>
                <a:cs typeface="Avenir"/>
                <a:sym typeface="Avenir"/>
              </a:defRPr>
            </a:lvl7pPr>
            <a:lvl8pPr marL="0" marR="0" lvl="7" indent="0" algn="r" rtl="0">
              <a:spcBef>
                <a:spcPts val="0"/>
              </a:spcBef>
              <a:buNone/>
              <a:defRPr sz="800" b="0" i="0" u="none" strike="noStrike" cap="none">
                <a:solidFill>
                  <a:srgbClr val="3F3F3F"/>
                </a:solidFill>
                <a:latin typeface="Avenir"/>
                <a:ea typeface="Avenir"/>
                <a:cs typeface="Avenir"/>
                <a:sym typeface="Avenir"/>
              </a:defRPr>
            </a:lvl8pPr>
            <a:lvl9pPr marL="0" marR="0" lvl="8" indent="0" algn="r" rtl="0">
              <a:spcBef>
                <a:spcPts val="0"/>
              </a:spcBef>
              <a:buNone/>
              <a:defRPr sz="800" b="0" i="0" u="none" strike="noStrike" cap="none">
                <a:solidFill>
                  <a:srgbClr val="3F3F3F"/>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l-GR"/>
              <a:t>‹#›</a:t>
            </a:fld>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
        <p:cNvGrpSpPr/>
        <p:nvPr/>
      </p:nvGrpSpPr>
      <p:grpSpPr>
        <a:xfrm>
          <a:off x="0" y="0"/>
          <a:ext cx="0" cy="0"/>
          <a:chOff x="0" y="0"/>
          <a:chExt cx="0" cy="0"/>
        </a:xfrm>
      </p:grpSpPr>
      <p:sp>
        <p:nvSpPr>
          <p:cNvPr id="33" name="Google Shape;33;p1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34" name="Google Shape;34;p14"/>
          <p:cNvSpPr/>
          <p:nvPr/>
        </p:nvSpPr>
        <p:spPr>
          <a:xfrm>
            <a:off x="234696" y="237744"/>
            <a:ext cx="11722608" cy="6382512"/>
          </a:xfrm>
          <a:prstGeom prst="rect">
            <a:avLst/>
          </a:prstGeom>
          <a:solidFill>
            <a:srgbClr val="BFBFBF">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14"/>
          <p:cNvSpPr/>
          <p:nvPr/>
        </p:nvSpPr>
        <p:spPr>
          <a:xfrm>
            <a:off x="371856" y="374904"/>
            <a:ext cx="11448288" cy="6108192"/>
          </a:xfrm>
          <a:prstGeom prst="rect">
            <a:avLst/>
          </a:prstGeom>
          <a:noFill/>
          <a:ln w="9525" cap="sq" cmpd="sng">
            <a:solidFill>
              <a:srgbClr val="26262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14"/>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62626"/>
              </a:buClr>
              <a:buSzPts val="4000"/>
              <a:buFont typeface="Avenir"/>
              <a:buNone/>
              <a:defRPr sz="4000" b="0" i="0" u="none" strike="noStrike" cap="none">
                <a:solidFill>
                  <a:srgbClr val="262626"/>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7" name="Google Shape;37;p14"/>
          <p:cNvSpPr txBox="1">
            <a:spLocks noGrp="1"/>
          </p:cNvSpPr>
          <p:nvPr>
            <p:ph type="body" idx="1"/>
          </p:nvPr>
        </p:nvSpPr>
        <p:spPr>
          <a:xfrm>
            <a:off x="1066800" y="2103120"/>
            <a:ext cx="10058400" cy="3849624"/>
          </a:xfrm>
          <a:prstGeom prst="rect">
            <a:avLst/>
          </a:prstGeom>
          <a:noFill/>
          <a:ln>
            <a:noFill/>
          </a:ln>
        </p:spPr>
        <p:txBody>
          <a:bodyPr spcFirstLastPara="1" wrap="square" lIns="91425" tIns="45700" rIns="91425" bIns="45700" anchor="t" anchorCtr="0">
            <a:normAutofit/>
          </a:bodyPr>
          <a:lstStyle>
            <a:lvl1pPr marL="457200" marR="0" lvl="0" indent="-323850" algn="l" rtl="0">
              <a:lnSpc>
                <a:spcPct val="110000"/>
              </a:lnSpc>
              <a:spcBef>
                <a:spcPts val="900"/>
              </a:spcBef>
              <a:spcAft>
                <a:spcPts val="0"/>
              </a:spcAft>
              <a:buClr>
                <a:srgbClr val="262626"/>
              </a:buClr>
              <a:buSzPts val="1500"/>
              <a:buFont typeface="Garamond"/>
              <a:buChar char="◦"/>
              <a:defRPr sz="1500" b="0" i="0" u="none" strike="noStrike" cap="none">
                <a:solidFill>
                  <a:schemeClr val="dk1"/>
                </a:solidFill>
                <a:latin typeface="Avenir"/>
                <a:ea typeface="Avenir"/>
                <a:cs typeface="Avenir"/>
                <a:sym typeface="Avenir"/>
              </a:defRPr>
            </a:lvl1pPr>
            <a:lvl2pPr marL="914400" marR="0" lvl="1" indent="-311150" algn="l" rtl="0">
              <a:lnSpc>
                <a:spcPct val="100000"/>
              </a:lnSpc>
              <a:spcBef>
                <a:spcPts val="500"/>
              </a:spcBef>
              <a:spcAft>
                <a:spcPts val="0"/>
              </a:spcAft>
              <a:buClr>
                <a:srgbClr val="262626"/>
              </a:buClr>
              <a:buSzPts val="1300"/>
              <a:buFont typeface="Garamond"/>
              <a:buChar char="◦"/>
              <a:defRPr sz="1300" b="0" i="0" u="none" strike="noStrike" cap="none">
                <a:solidFill>
                  <a:schemeClr val="dk1"/>
                </a:solidFill>
                <a:latin typeface="Avenir"/>
                <a:ea typeface="Avenir"/>
                <a:cs typeface="Avenir"/>
                <a:sym typeface="Avenir"/>
              </a:defRPr>
            </a:lvl2pPr>
            <a:lvl3pPr marL="1371600" marR="0" lvl="2" indent="-304800" algn="l" rtl="0">
              <a:lnSpc>
                <a:spcPct val="100000"/>
              </a:lnSpc>
              <a:spcBef>
                <a:spcPts val="500"/>
              </a:spcBef>
              <a:spcAft>
                <a:spcPts val="0"/>
              </a:spcAft>
              <a:buClr>
                <a:srgbClr val="262626"/>
              </a:buClr>
              <a:buSzPts val="1200"/>
              <a:buFont typeface="Garamond"/>
              <a:buChar char="◦"/>
              <a:defRPr sz="1200" b="0" i="0" u="none" strike="noStrike" cap="none">
                <a:solidFill>
                  <a:schemeClr val="dk1"/>
                </a:solidFill>
                <a:latin typeface="Avenir"/>
                <a:ea typeface="Avenir"/>
                <a:cs typeface="Avenir"/>
                <a:sym typeface="Avenir"/>
              </a:defRPr>
            </a:lvl3pPr>
            <a:lvl4pPr marL="1828800" marR="0" lvl="3" indent="-304800" algn="l" rtl="0">
              <a:lnSpc>
                <a:spcPct val="100000"/>
              </a:lnSpc>
              <a:spcBef>
                <a:spcPts val="500"/>
              </a:spcBef>
              <a:spcAft>
                <a:spcPts val="0"/>
              </a:spcAft>
              <a:buClr>
                <a:srgbClr val="262626"/>
              </a:buClr>
              <a:buSzPts val="1200"/>
              <a:buFont typeface="Garamond"/>
              <a:buChar char="◦"/>
              <a:defRPr sz="1200" b="0" i="0" u="none" strike="noStrike" cap="none">
                <a:solidFill>
                  <a:schemeClr val="dk1"/>
                </a:solidFill>
                <a:latin typeface="Avenir"/>
                <a:ea typeface="Avenir"/>
                <a:cs typeface="Avenir"/>
                <a:sym typeface="Avenir"/>
              </a:defRPr>
            </a:lvl4pPr>
            <a:lvl5pPr marL="2286000" marR="0" lvl="4" indent="-304800" algn="l" rtl="0">
              <a:lnSpc>
                <a:spcPct val="100000"/>
              </a:lnSpc>
              <a:spcBef>
                <a:spcPts val="500"/>
              </a:spcBef>
              <a:spcAft>
                <a:spcPts val="0"/>
              </a:spcAft>
              <a:buClr>
                <a:srgbClr val="262626"/>
              </a:buClr>
              <a:buSzPts val="1200"/>
              <a:buFont typeface="Garamond"/>
              <a:buChar char="◦"/>
              <a:defRPr sz="1200" b="0" i="0" u="none" strike="noStrike" cap="none">
                <a:solidFill>
                  <a:schemeClr val="dk1"/>
                </a:solidFill>
                <a:latin typeface="Avenir"/>
                <a:ea typeface="Avenir"/>
                <a:cs typeface="Avenir"/>
                <a:sym typeface="Avenir"/>
              </a:defRPr>
            </a:lvl5pPr>
            <a:lvl6pPr marL="2743200" marR="0" lvl="5"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Avenir"/>
                <a:ea typeface="Avenir"/>
                <a:cs typeface="Avenir"/>
                <a:sym typeface="Avenir"/>
              </a:defRPr>
            </a:lvl6pPr>
            <a:lvl7pPr marL="3200400" marR="0" lvl="6"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Avenir"/>
                <a:ea typeface="Avenir"/>
                <a:cs typeface="Avenir"/>
                <a:sym typeface="Avenir"/>
              </a:defRPr>
            </a:lvl7pPr>
            <a:lvl8pPr marL="3657600" marR="0" lvl="7"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Avenir"/>
                <a:ea typeface="Avenir"/>
                <a:cs typeface="Avenir"/>
                <a:sym typeface="Avenir"/>
              </a:defRPr>
            </a:lvl8pPr>
            <a:lvl9pPr marL="4114800" marR="0" lvl="8"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Avenir"/>
                <a:ea typeface="Avenir"/>
                <a:cs typeface="Avenir"/>
                <a:sym typeface="Avenir"/>
              </a:defRPr>
            </a:lvl9pPr>
          </a:lstStyle>
          <a:p>
            <a:endParaRPr/>
          </a:p>
        </p:txBody>
      </p:sp>
      <p:sp>
        <p:nvSpPr>
          <p:cNvPr id="38" name="Google Shape;38;p14"/>
          <p:cNvSpPr txBox="1">
            <a:spLocks noGrp="1"/>
          </p:cNvSpPr>
          <p:nvPr>
            <p:ph type="dt" idx="10"/>
          </p:nvPr>
        </p:nvSpPr>
        <p:spPr>
          <a:xfrm>
            <a:off x="7256794" y="6035040"/>
            <a:ext cx="2893045" cy="365760"/>
          </a:xfrm>
          <a:prstGeom prst="rect">
            <a:avLst/>
          </a:prstGeom>
          <a:noFill/>
          <a:ln>
            <a:noFill/>
          </a:ln>
        </p:spPr>
        <p:txBody>
          <a:bodyPr spcFirstLastPara="1" wrap="square" lIns="91425" tIns="45700" rIns="91425" bIns="45700" anchor="b" anchorCtr="0">
            <a:noAutofit/>
          </a:bodyPr>
          <a:lstStyle>
            <a:lvl1pPr marR="0" lvl="0" algn="r" rtl="0">
              <a:spcBef>
                <a:spcPts val="0"/>
              </a:spcBef>
              <a:spcAft>
                <a:spcPts val="0"/>
              </a:spcAft>
              <a:buSzPts val="1400"/>
              <a:buNone/>
              <a:defRPr sz="800" b="0" i="0" u="none" strike="noStrike" cap="none">
                <a:solidFill>
                  <a:srgbClr val="3F3F3F"/>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dk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dk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dk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dk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dk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dk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dk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dk1"/>
                </a:solidFill>
                <a:latin typeface="Avenir"/>
                <a:ea typeface="Avenir"/>
                <a:cs typeface="Avenir"/>
                <a:sym typeface="Avenir"/>
              </a:defRPr>
            </a:lvl9pPr>
          </a:lstStyle>
          <a:p>
            <a:endParaRPr/>
          </a:p>
        </p:txBody>
      </p:sp>
      <p:sp>
        <p:nvSpPr>
          <p:cNvPr id="39" name="Google Shape;39;p14"/>
          <p:cNvSpPr txBox="1">
            <a:spLocks noGrp="1"/>
          </p:cNvSpPr>
          <p:nvPr>
            <p:ph type="ftr" idx="11"/>
          </p:nvPr>
        </p:nvSpPr>
        <p:spPr>
          <a:xfrm>
            <a:off x="1066800" y="6035040"/>
            <a:ext cx="5816600" cy="36576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800" b="0" i="0" u="none" strike="noStrike" cap="none">
                <a:solidFill>
                  <a:srgbClr val="262626"/>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dk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dk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dk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dk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dk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dk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dk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dk1"/>
                </a:solidFill>
                <a:latin typeface="Avenir"/>
                <a:ea typeface="Avenir"/>
                <a:cs typeface="Avenir"/>
                <a:sym typeface="Avenir"/>
              </a:defRPr>
            </a:lvl9pPr>
          </a:lstStyle>
          <a:p>
            <a:endParaRPr/>
          </a:p>
        </p:txBody>
      </p:sp>
      <p:sp>
        <p:nvSpPr>
          <p:cNvPr id="40" name="Google Shape;40;p14"/>
          <p:cNvSpPr txBox="1">
            <a:spLocks noGrp="1"/>
          </p:cNvSpPr>
          <p:nvPr>
            <p:ph type="sldNum" idx="12"/>
          </p:nvPr>
        </p:nvSpPr>
        <p:spPr>
          <a:xfrm>
            <a:off x="10287000" y="6035040"/>
            <a:ext cx="838200" cy="36576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800" b="0" i="0" u="none" strike="noStrike" cap="none">
                <a:solidFill>
                  <a:srgbClr val="3F3F3F"/>
                </a:solidFill>
                <a:latin typeface="Avenir"/>
                <a:ea typeface="Avenir"/>
                <a:cs typeface="Avenir"/>
                <a:sym typeface="Avenir"/>
              </a:defRPr>
            </a:lvl1pPr>
            <a:lvl2pPr marL="0" marR="0" lvl="1" indent="0" algn="r" rtl="0">
              <a:spcBef>
                <a:spcPts val="0"/>
              </a:spcBef>
              <a:buNone/>
              <a:defRPr sz="800" b="0" i="0" u="none" strike="noStrike" cap="none">
                <a:solidFill>
                  <a:srgbClr val="3F3F3F"/>
                </a:solidFill>
                <a:latin typeface="Avenir"/>
                <a:ea typeface="Avenir"/>
                <a:cs typeface="Avenir"/>
                <a:sym typeface="Avenir"/>
              </a:defRPr>
            </a:lvl2pPr>
            <a:lvl3pPr marL="0" marR="0" lvl="2" indent="0" algn="r" rtl="0">
              <a:spcBef>
                <a:spcPts val="0"/>
              </a:spcBef>
              <a:buNone/>
              <a:defRPr sz="800" b="0" i="0" u="none" strike="noStrike" cap="none">
                <a:solidFill>
                  <a:srgbClr val="3F3F3F"/>
                </a:solidFill>
                <a:latin typeface="Avenir"/>
                <a:ea typeface="Avenir"/>
                <a:cs typeface="Avenir"/>
                <a:sym typeface="Avenir"/>
              </a:defRPr>
            </a:lvl3pPr>
            <a:lvl4pPr marL="0" marR="0" lvl="3" indent="0" algn="r" rtl="0">
              <a:spcBef>
                <a:spcPts val="0"/>
              </a:spcBef>
              <a:buNone/>
              <a:defRPr sz="800" b="0" i="0" u="none" strike="noStrike" cap="none">
                <a:solidFill>
                  <a:srgbClr val="3F3F3F"/>
                </a:solidFill>
                <a:latin typeface="Avenir"/>
                <a:ea typeface="Avenir"/>
                <a:cs typeface="Avenir"/>
                <a:sym typeface="Avenir"/>
              </a:defRPr>
            </a:lvl4pPr>
            <a:lvl5pPr marL="0" marR="0" lvl="4" indent="0" algn="r" rtl="0">
              <a:spcBef>
                <a:spcPts val="0"/>
              </a:spcBef>
              <a:buNone/>
              <a:defRPr sz="800" b="0" i="0" u="none" strike="noStrike" cap="none">
                <a:solidFill>
                  <a:srgbClr val="3F3F3F"/>
                </a:solidFill>
                <a:latin typeface="Avenir"/>
                <a:ea typeface="Avenir"/>
                <a:cs typeface="Avenir"/>
                <a:sym typeface="Avenir"/>
              </a:defRPr>
            </a:lvl5pPr>
            <a:lvl6pPr marL="0" marR="0" lvl="5" indent="0" algn="r" rtl="0">
              <a:spcBef>
                <a:spcPts val="0"/>
              </a:spcBef>
              <a:buNone/>
              <a:defRPr sz="800" b="0" i="0" u="none" strike="noStrike" cap="none">
                <a:solidFill>
                  <a:srgbClr val="3F3F3F"/>
                </a:solidFill>
                <a:latin typeface="Avenir"/>
                <a:ea typeface="Avenir"/>
                <a:cs typeface="Avenir"/>
                <a:sym typeface="Avenir"/>
              </a:defRPr>
            </a:lvl6pPr>
            <a:lvl7pPr marL="0" marR="0" lvl="6" indent="0" algn="r" rtl="0">
              <a:spcBef>
                <a:spcPts val="0"/>
              </a:spcBef>
              <a:buNone/>
              <a:defRPr sz="800" b="0" i="0" u="none" strike="noStrike" cap="none">
                <a:solidFill>
                  <a:srgbClr val="3F3F3F"/>
                </a:solidFill>
                <a:latin typeface="Avenir"/>
                <a:ea typeface="Avenir"/>
                <a:cs typeface="Avenir"/>
                <a:sym typeface="Avenir"/>
              </a:defRPr>
            </a:lvl7pPr>
            <a:lvl8pPr marL="0" marR="0" lvl="7" indent="0" algn="r" rtl="0">
              <a:spcBef>
                <a:spcPts val="0"/>
              </a:spcBef>
              <a:buNone/>
              <a:defRPr sz="800" b="0" i="0" u="none" strike="noStrike" cap="none">
                <a:solidFill>
                  <a:srgbClr val="3F3F3F"/>
                </a:solidFill>
                <a:latin typeface="Avenir"/>
                <a:ea typeface="Avenir"/>
                <a:cs typeface="Avenir"/>
                <a:sym typeface="Avenir"/>
              </a:defRPr>
            </a:lvl8pPr>
            <a:lvl9pPr marL="0" marR="0" lvl="8" indent="0" algn="r" rtl="0">
              <a:spcBef>
                <a:spcPts val="0"/>
              </a:spcBef>
              <a:buNone/>
              <a:defRPr sz="800" b="0" i="0" u="none" strike="noStrike" cap="none">
                <a:solidFill>
                  <a:srgbClr val="3F3F3F"/>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l-GR"/>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aade.gr/sites/default/files/2020-08/egkyklios_eypatjeisomades-17082020-4-1.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karagilanis.gr/files/kya_d1a_gp_oik_51236_2022.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2"/>
        <p:cNvGrpSpPr/>
        <p:nvPr/>
      </p:nvGrpSpPr>
      <p:grpSpPr>
        <a:xfrm>
          <a:off x="0" y="0"/>
          <a:ext cx="0" cy="0"/>
          <a:chOff x="0" y="0"/>
          <a:chExt cx="0" cy="0"/>
        </a:xfrm>
      </p:grpSpPr>
      <p:pic>
        <p:nvPicPr>
          <p:cNvPr id="123" name="Google Shape;123;p1" descr="flower illustrations"/>
          <p:cNvPicPr preferRelativeResize="0"/>
          <p:nvPr/>
        </p:nvPicPr>
        <p:blipFill rotWithShape="1">
          <a:blip r:embed="rId3">
            <a:alphaModFix/>
          </a:blip>
          <a:srcRect/>
          <a:stretch/>
        </p:blipFill>
        <p:spPr>
          <a:xfrm>
            <a:off x="20" y="-21432"/>
            <a:ext cx="12191980" cy="6858000"/>
          </a:xfrm>
          <a:prstGeom prst="rect">
            <a:avLst/>
          </a:prstGeom>
          <a:noFill/>
          <a:ln>
            <a:noFill/>
          </a:ln>
        </p:spPr>
      </p:pic>
      <p:sp>
        <p:nvSpPr>
          <p:cNvPr id="124" name="Google Shape;124;p1"/>
          <p:cNvSpPr/>
          <p:nvPr/>
        </p:nvSpPr>
        <p:spPr>
          <a:xfrm>
            <a:off x="1307870" y="1267730"/>
            <a:ext cx="9576262" cy="4307950"/>
          </a:xfrm>
          <a:prstGeom prst="rect">
            <a:avLst/>
          </a:prstGeom>
          <a:solidFill>
            <a:schemeClr val="lt1"/>
          </a:solidFill>
          <a:ln>
            <a:noFill/>
          </a:ln>
          <a:effectLst>
            <a:outerShdw blurRad="50800" algn="ctr" rotWithShape="0">
              <a:srgbClr val="000000">
                <a:alpha val="65882"/>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
          <p:cNvSpPr/>
          <p:nvPr/>
        </p:nvSpPr>
        <p:spPr>
          <a:xfrm>
            <a:off x="1447801" y="1411615"/>
            <a:ext cx="9296400" cy="4034770"/>
          </a:xfrm>
          <a:prstGeom prst="rect">
            <a:avLst/>
          </a:prstGeom>
          <a:noFill/>
          <a:ln w="9525" cap="sq" cmpd="sng">
            <a:solidFill>
              <a:srgbClr val="3F3F3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
          <p:cNvSpPr txBox="1">
            <a:spLocks noGrp="1"/>
          </p:cNvSpPr>
          <p:nvPr>
            <p:ph type="ctrTitle"/>
          </p:nvPr>
        </p:nvSpPr>
        <p:spPr>
          <a:xfrm>
            <a:off x="1124470" y="2091263"/>
            <a:ext cx="9841186" cy="2590800"/>
          </a:xfrm>
          <a:prstGeom prst="rect">
            <a:avLst/>
          </a:prstGeom>
          <a:noFill/>
          <a:ln>
            <a:noFill/>
          </a:ln>
        </p:spPr>
        <p:txBody>
          <a:bodyPr spcFirstLastPara="1" wrap="square" lIns="91425" tIns="45700" rIns="91425" bIns="45700" anchor="ctr" anchorCtr="0">
            <a:normAutofit/>
          </a:bodyPr>
          <a:lstStyle/>
          <a:p>
            <a:pPr marL="0" lvl="0" indent="0" algn="ctr" rtl="0">
              <a:lnSpc>
                <a:spcPct val="83000"/>
              </a:lnSpc>
              <a:spcBef>
                <a:spcPts val="0"/>
              </a:spcBef>
              <a:spcAft>
                <a:spcPts val="0"/>
              </a:spcAft>
              <a:buClr>
                <a:srgbClr val="262626"/>
              </a:buClr>
              <a:buSzPts val="6800"/>
              <a:buFont typeface="Times New Roman"/>
              <a:buNone/>
            </a:pPr>
            <a:r>
              <a:rPr lang="el-GR" sz="6800">
                <a:latin typeface="Times New Roman"/>
                <a:ea typeface="Times New Roman"/>
                <a:cs typeface="Times New Roman"/>
                <a:sym typeface="Times New Roman"/>
              </a:rPr>
              <a:t>COVID 19</a:t>
            </a:r>
            <a:r>
              <a:rPr lang="el-GR">
                <a:latin typeface="Times New Roman"/>
                <a:ea typeface="Times New Roman"/>
                <a:cs typeface="Times New Roman"/>
                <a:sym typeface="Times New Roman"/>
              </a:rPr>
              <a:t> </a:t>
            </a:r>
            <a:r>
              <a:rPr lang="el-GR" b="1">
                <a:latin typeface="Times New Roman"/>
                <a:ea typeface="Times New Roman"/>
                <a:cs typeface="Times New Roman"/>
                <a:sym typeface="Times New Roman"/>
              </a:rPr>
              <a:t>– </a:t>
            </a:r>
            <a:r>
              <a:rPr lang="el-GR">
                <a:latin typeface="Times New Roman"/>
                <a:ea typeface="Times New Roman"/>
                <a:cs typeface="Times New Roman"/>
                <a:sym typeface="Times New Roman"/>
              </a:rPr>
              <a:t>ΣΤΗΝ ΠΡΑΞΗ</a:t>
            </a:r>
            <a:endParaRPr sz="6800">
              <a:latin typeface="Times New Roman"/>
              <a:ea typeface="Times New Roman"/>
              <a:cs typeface="Times New Roman"/>
              <a:sym typeface="Times New Roman"/>
            </a:endParaRPr>
          </a:p>
        </p:txBody>
      </p:sp>
      <p:sp>
        <p:nvSpPr>
          <p:cNvPr id="127" name="Google Shape;127;p1"/>
          <p:cNvSpPr txBox="1">
            <a:spLocks noGrp="1"/>
          </p:cNvSpPr>
          <p:nvPr>
            <p:ph type="subTitle" idx="1"/>
          </p:nvPr>
        </p:nvSpPr>
        <p:spPr>
          <a:xfrm>
            <a:off x="1771130" y="4393405"/>
            <a:ext cx="8652788" cy="914401"/>
          </a:xfrm>
          <a:prstGeom prst="rect">
            <a:avLst/>
          </a:prstGeom>
          <a:noFill/>
          <a:ln>
            <a:noFill/>
          </a:ln>
        </p:spPr>
        <p:txBody>
          <a:bodyPr spcFirstLastPara="1" wrap="square" lIns="91425" tIns="45700" rIns="91425" bIns="45700" anchor="t" anchorCtr="0">
            <a:normAutofit fontScale="85000" lnSpcReduction="20000"/>
          </a:bodyPr>
          <a:lstStyle/>
          <a:p>
            <a:pPr marL="0" lvl="0" indent="0" algn="just" rtl="0">
              <a:lnSpc>
                <a:spcPct val="110000"/>
              </a:lnSpc>
              <a:spcBef>
                <a:spcPts val="0"/>
              </a:spcBef>
              <a:spcAft>
                <a:spcPts val="0"/>
              </a:spcAft>
              <a:buSzPct val="100000"/>
              <a:buNone/>
            </a:pPr>
            <a:r>
              <a:rPr lang="el-GR" sz="1800">
                <a:latin typeface="Times New Roman"/>
                <a:ea typeface="Times New Roman"/>
                <a:cs typeface="Times New Roman"/>
                <a:sym typeface="Times New Roman"/>
              </a:rPr>
              <a:t>ΚΑΝΝΑΒΟΣ ΗΛΙΑΣ</a:t>
            </a:r>
            <a:endParaRPr/>
          </a:p>
          <a:p>
            <a:pPr marL="0" lvl="0" indent="0" algn="just" rtl="0">
              <a:lnSpc>
                <a:spcPct val="110000"/>
              </a:lnSpc>
              <a:spcBef>
                <a:spcPts val="600"/>
              </a:spcBef>
              <a:spcAft>
                <a:spcPts val="0"/>
              </a:spcAft>
              <a:buSzPct val="100000"/>
              <a:buNone/>
            </a:pPr>
            <a:r>
              <a:rPr lang="el-GR" sz="1800">
                <a:latin typeface="Times New Roman"/>
                <a:ea typeface="Times New Roman"/>
                <a:cs typeface="Times New Roman"/>
                <a:sym typeface="Times New Roman"/>
              </a:rPr>
              <a:t>ΚΑΝΝΑΒΟΥ ΑΝΝΑ</a:t>
            </a:r>
            <a:endParaRPr/>
          </a:p>
          <a:p>
            <a:pPr marL="0" lvl="0" indent="0" algn="just" rtl="0">
              <a:lnSpc>
                <a:spcPct val="110000"/>
              </a:lnSpc>
              <a:spcBef>
                <a:spcPts val="600"/>
              </a:spcBef>
              <a:spcAft>
                <a:spcPts val="0"/>
              </a:spcAft>
              <a:buSzPct val="100000"/>
              <a:buNone/>
            </a:pPr>
            <a:r>
              <a:rPr lang="el-GR">
                <a:latin typeface="Times New Roman"/>
                <a:ea typeface="Times New Roman"/>
                <a:cs typeface="Times New Roman"/>
                <a:sym typeface="Times New Roman"/>
              </a:rPr>
              <a:t>ΚΟΝΤΟΓΕΩΡΓΟΠΟΥΛΟΥ ΒΑΡΒΑΡΑ</a:t>
            </a:r>
            <a:endParaRPr sz="1800">
              <a:latin typeface="Times New Roman"/>
              <a:ea typeface="Times New Roman"/>
              <a:cs typeface="Times New Roman"/>
              <a:sym typeface="Times New Roman"/>
            </a:endParaRPr>
          </a:p>
        </p:txBody>
      </p:sp>
      <p:sp>
        <p:nvSpPr>
          <p:cNvPr id="128" name="Google Shape;128;p1"/>
          <p:cNvSpPr/>
          <p:nvPr/>
        </p:nvSpPr>
        <p:spPr>
          <a:xfrm>
            <a:off x="5135880" y="1267730"/>
            <a:ext cx="1920240" cy="7315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9" name="Google Shape;129;p1"/>
          <p:cNvCxnSpPr/>
          <p:nvPr/>
        </p:nvCxnSpPr>
        <p:spPr>
          <a:xfrm>
            <a:off x="5250180" y="1267730"/>
            <a:ext cx="0" cy="640080"/>
          </a:xfrm>
          <a:prstGeom prst="straightConnector1">
            <a:avLst/>
          </a:prstGeom>
          <a:solidFill>
            <a:srgbClr val="262626"/>
          </a:solidFill>
          <a:ln w="9525" cap="flat" cmpd="sng">
            <a:solidFill>
              <a:srgbClr val="FFFFFF"/>
            </a:solidFill>
            <a:prstDash val="solid"/>
            <a:miter lim="800000"/>
            <a:headEnd type="none" w="sm" len="sm"/>
            <a:tailEnd type="none" w="sm" len="sm"/>
          </a:ln>
        </p:spPr>
      </p:cxnSp>
      <p:cxnSp>
        <p:nvCxnSpPr>
          <p:cNvPr id="130" name="Google Shape;130;p1"/>
          <p:cNvCxnSpPr/>
          <p:nvPr/>
        </p:nvCxnSpPr>
        <p:spPr>
          <a:xfrm>
            <a:off x="6941820" y="1267730"/>
            <a:ext cx="0" cy="640080"/>
          </a:xfrm>
          <a:prstGeom prst="straightConnector1">
            <a:avLst/>
          </a:prstGeom>
          <a:solidFill>
            <a:srgbClr val="262626"/>
          </a:solidFill>
          <a:ln w="9525" cap="flat" cmpd="sng">
            <a:solidFill>
              <a:srgbClr val="FFFFFF"/>
            </a:solidFill>
            <a:prstDash val="solid"/>
            <a:miter lim="800000"/>
            <a:headEnd type="none" w="sm" len="sm"/>
            <a:tailEnd type="none" w="sm" len="sm"/>
          </a:ln>
        </p:spPr>
      </p:cxnSp>
      <p:cxnSp>
        <p:nvCxnSpPr>
          <p:cNvPr id="131" name="Google Shape;131;p1"/>
          <p:cNvCxnSpPr/>
          <p:nvPr/>
        </p:nvCxnSpPr>
        <p:spPr>
          <a:xfrm>
            <a:off x="5250180" y="1913025"/>
            <a:ext cx="1691640" cy="0"/>
          </a:xfrm>
          <a:prstGeom prst="straightConnector1">
            <a:avLst/>
          </a:prstGeom>
          <a:solidFill>
            <a:srgbClr val="262626"/>
          </a:solidFill>
          <a:ln w="9525" cap="flat" cmpd="sng">
            <a:solidFill>
              <a:srgbClr val="FFFFFF"/>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5" descr="Εικόνα που περιέχει πίνακας&#10;&#10;Περιγραφή που δημιουργήθηκε αυτόματα"/>
          <p:cNvPicPr preferRelativeResize="0">
            <a:picLocks noGrp="1"/>
          </p:cNvPicPr>
          <p:nvPr>
            <p:ph type="body" idx="1"/>
          </p:nvPr>
        </p:nvPicPr>
        <p:blipFill rotWithShape="1">
          <a:blip r:embed="rId3">
            <a:alphaModFix/>
          </a:blip>
          <a:srcRect/>
          <a:stretch/>
        </p:blipFill>
        <p:spPr>
          <a:xfrm>
            <a:off x="1751162" y="489801"/>
            <a:ext cx="8721306" cy="587839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6"/>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venir"/>
              <a:buNone/>
            </a:pPr>
            <a:endParaRPr/>
          </a:p>
        </p:txBody>
      </p:sp>
      <p:pic>
        <p:nvPicPr>
          <p:cNvPr id="160" name="Google Shape;160;p6" descr="Εικόνα που περιέχει πίνακας&#10;&#10;Περιγραφή που δημιουργήθηκε αυτόματα"/>
          <p:cNvPicPr preferRelativeResize="0">
            <a:picLocks noGrp="1"/>
          </p:cNvPicPr>
          <p:nvPr>
            <p:ph type="body" idx="1"/>
          </p:nvPr>
        </p:nvPicPr>
        <p:blipFill rotWithShape="1">
          <a:blip r:embed="rId3">
            <a:alphaModFix/>
          </a:blip>
          <a:srcRect/>
          <a:stretch/>
        </p:blipFill>
        <p:spPr>
          <a:xfrm>
            <a:off x="1880557" y="543464"/>
            <a:ext cx="8660921" cy="567194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7"/>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venir"/>
              <a:buNone/>
            </a:pPr>
            <a:endParaRPr/>
          </a:p>
        </p:txBody>
      </p:sp>
      <p:pic>
        <p:nvPicPr>
          <p:cNvPr id="166" name="Google Shape;166;p7"/>
          <p:cNvPicPr preferRelativeResize="0">
            <a:picLocks noGrp="1"/>
          </p:cNvPicPr>
          <p:nvPr>
            <p:ph type="body" idx="1"/>
          </p:nvPr>
        </p:nvPicPr>
        <p:blipFill rotWithShape="1">
          <a:blip r:embed="rId3">
            <a:alphaModFix/>
          </a:blip>
          <a:srcRect/>
          <a:stretch/>
        </p:blipFill>
        <p:spPr>
          <a:xfrm>
            <a:off x="1680135" y="569343"/>
            <a:ext cx="8818211" cy="584643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8" descr="Εικόνα που περιέχει κείμενο&#10;&#10;Περιγραφή που δημιουργήθηκε αυτόματα"/>
          <p:cNvPicPr preferRelativeResize="0">
            <a:picLocks noGrp="1"/>
          </p:cNvPicPr>
          <p:nvPr>
            <p:ph type="body" idx="1"/>
          </p:nvPr>
        </p:nvPicPr>
        <p:blipFill rotWithShape="1">
          <a:blip r:embed="rId3">
            <a:alphaModFix/>
          </a:blip>
          <a:srcRect/>
          <a:stretch/>
        </p:blipFill>
        <p:spPr>
          <a:xfrm>
            <a:off x="871186" y="598332"/>
            <a:ext cx="10449627" cy="566133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9" descr="Εικόνα που περιέχει πίνακας&#10;&#10;Περιγραφή που δημιουργήθηκε αυτόματα"/>
          <p:cNvPicPr preferRelativeResize="0">
            <a:picLocks noGrp="1"/>
          </p:cNvPicPr>
          <p:nvPr>
            <p:ph type="body" idx="1"/>
          </p:nvPr>
        </p:nvPicPr>
        <p:blipFill rotWithShape="1">
          <a:blip r:embed="rId3">
            <a:alphaModFix/>
          </a:blip>
          <a:srcRect/>
          <a:stretch/>
        </p:blipFill>
        <p:spPr>
          <a:xfrm>
            <a:off x="879895" y="632826"/>
            <a:ext cx="10363528" cy="559234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10" descr="Εικόνα που περιέχει πίνακας&#10;&#10;Περιγραφή που δημιουργήθηκε αυτόματα"/>
          <p:cNvPicPr preferRelativeResize="0">
            <a:picLocks noGrp="1"/>
          </p:cNvPicPr>
          <p:nvPr>
            <p:ph type="body" idx="1"/>
          </p:nvPr>
        </p:nvPicPr>
        <p:blipFill rotWithShape="1">
          <a:blip r:embed="rId3">
            <a:alphaModFix/>
          </a:blip>
          <a:srcRect/>
          <a:stretch/>
        </p:blipFill>
        <p:spPr>
          <a:xfrm>
            <a:off x="897147" y="637905"/>
            <a:ext cx="10344708" cy="558218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11"/>
          <p:cNvPicPr preferRelativeResize="0">
            <a:picLocks noGrp="1"/>
          </p:cNvPicPr>
          <p:nvPr>
            <p:ph type="body" idx="1"/>
          </p:nvPr>
        </p:nvPicPr>
        <p:blipFill rotWithShape="1">
          <a:blip r:embed="rId3">
            <a:alphaModFix/>
          </a:blip>
          <a:srcRect/>
          <a:stretch/>
        </p:blipFill>
        <p:spPr>
          <a:xfrm>
            <a:off x="6775748" y="365936"/>
            <a:ext cx="4986000" cy="5904900"/>
          </a:xfrm>
          <a:prstGeom prst="rect">
            <a:avLst/>
          </a:prstGeom>
          <a:noFill/>
          <a:ln>
            <a:noFill/>
          </a:ln>
        </p:spPr>
      </p:pic>
      <p:sp>
        <p:nvSpPr>
          <p:cNvPr id="187" name="Google Shape;187;p11"/>
          <p:cNvSpPr txBox="1"/>
          <p:nvPr/>
        </p:nvSpPr>
        <p:spPr>
          <a:xfrm>
            <a:off x="759250" y="600075"/>
            <a:ext cx="5302800" cy="5447615"/>
          </a:xfrm>
          <a:prstGeom prst="rect">
            <a:avLst/>
          </a:prstGeom>
          <a:noFill/>
          <a:ln>
            <a:noFill/>
          </a:ln>
        </p:spPr>
        <p:txBody>
          <a:bodyPr spcFirstLastPara="1" wrap="square" lIns="91425" tIns="91425" rIns="91425" bIns="91425" anchor="t" anchorCtr="0">
            <a:spAutoFit/>
          </a:bodyPr>
          <a:lstStyle/>
          <a:p>
            <a:pPr lvl="0" algn="just" rtl="0">
              <a:spcBef>
                <a:spcPts val="0"/>
              </a:spcBef>
              <a:spcAft>
                <a:spcPts val="0"/>
              </a:spcAft>
            </a:pPr>
            <a:r>
              <a:rPr lang="el-GR" sz="1800" dirty="0">
                <a:latin typeface="Times New Roman" panose="02020603050405020304" pitchFamily="18" charset="0"/>
                <a:ea typeface="Avenir"/>
                <a:cs typeface="Times New Roman" panose="02020603050405020304" pitchFamily="18" charset="0"/>
                <a:sym typeface="Avenir"/>
              </a:rPr>
              <a:t>Η σωστή εφαρμογή προστατευτικής μάσκας επιτυγχάνεται με την ελαχιστοποίηση των κενών μεταξύ προσώπου και μάσκας, το οποίο γίνεται:</a:t>
            </a:r>
            <a:endParaRPr sz="1800" dirty="0">
              <a:latin typeface="Times New Roman" panose="02020603050405020304" pitchFamily="18" charset="0"/>
              <a:ea typeface="Avenir"/>
              <a:cs typeface="Times New Roman" panose="02020603050405020304" pitchFamily="18" charset="0"/>
              <a:sym typeface="Avenir"/>
            </a:endParaRPr>
          </a:p>
          <a:p>
            <a:pPr marL="285750" lvl="0" indent="-285750" algn="just" rtl="0">
              <a:spcBef>
                <a:spcPts val="0"/>
              </a:spcBef>
              <a:spcAft>
                <a:spcPts val="0"/>
              </a:spcAft>
              <a:buFont typeface="Wingdings" panose="05000000000000000000" pitchFamily="2" charset="2"/>
              <a:buChar char="ü"/>
            </a:pPr>
            <a:endParaRPr sz="1800" dirty="0">
              <a:latin typeface="Times New Roman" panose="02020603050405020304" pitchFamily="18" charset="0"/>
              <a:ea typeface="Avenir"/>
              <a:cs typeface="Times New Roman" panose="02020603050405020304" pitchFamily="18" charset="0"/>
              <a:sym typeface="Avenir"/>
            </a:endParaRPr>
          </a:p>
          <a:p>
            <a:pPr marL="285750" lvl="0" indent="-285750" algn="just" rtl="0">
              <a:spcBef>
                <a:spcPts val="0"/>
              </a:spcBef>
              <a:spcAft>
                <a:spcPts val="0"/>
              </a:spcAft>
              <a:buFont typeface="Wingdings" panose="05000000000000000000" pitchFamily="2" charset="2"/>
              <a:buChar char="ü"/>
            </a:pPr>
            <a:r>
              <a:rPr lang="el-GR" sz="1800" dirty="0">
                <a:latin typeface="Times New Roman" panose="02020603050405020304" pitchFamily="18" charset="0"/>
                <a:ea typeface="Avenir"/>
                <a:cs typeface="Times New Roman" panose="02020603050405020304" pitchFamily="18" charset="0"/>
                <a:sym typeface="Avenir"/>
              </a:rPr>
              <a:t> με την επιλογή μάσκας, που διαθέτει μεταλλικό </a:t>
            </a:r>
            <a:r>
              <a:rPr lang="el-GR" sz="1800" dirty="0" err="1">
                <a:latin typeface="Times New Roman" panose="02020603050405020304" pitchFamily="18" charset="0"/>
                <a:ea typeface="Avenir"/>
                <a:cs typeface="Times New Roman" panose="02020603050405020304" pitchFamily="18" charset="0"/>
                <a:sym typeface="Avenir"/>
              </a:rPr>
              <a:t>έλλασμα</a:t>
            </a:r>
            <a:r>
              <a:rPr lang="el-GR" sz="1800" dirty="0">
                <a:latin typeface="Times New Roman" panose="02020603050405020304" pitchFamily="18" charset="0"/>
                <a:ea typeface="Avenir"/>
                <a:cs typeface="Times New Roman" panose="02020603050405020304" pitchFamily="18" charset="0"/>
                <a:sym typeface="Avenir"/>
              </a:rPr>
              <a:t> στο επάνω μέρος της μύτης, το οποίο θα πρέπει να εφαρμόζει πολύ καλά γύρω από τη μύτη, ώστε να μην αφήνει περιθώριο για την είσοδο αέρα και σταγονιδίων</a:t>
            </a:r>
            <a:endParaRPr sz="1800" dirty="0">
              <a:latin typeface="Times New Roman" panose="02020603050405020304" pitchFamily="18" charset="0"/>
              <a:ea typeface="Avenir"/>
              <a:cs typeface="Times New Roman" panose="02020603050405020304" pitchFamily="18" charset="0"/>
              <a:sym typeface="Avenir"/>
            </a:endParaRPr>
          </a:p>
          <a:p>
            <a:pPr marL="285750" lvl="0" indent="-285750" algn="just" rtl="0">
              <a:spcBef>
                <a:spcPts val="0"/>
              </a:spcBef>
              <a:spcAft>
                <a:spcPts val="0"/>
              </a:spcAft>
              <a:buFont typeface="Wingdings" panose="05000000000000000000" pitchFamily="2" charset="2"/>
              <a:buChar char="ü"/>
            </a:pPr>
            <a:endParaRPr sz="1800" dirty="0">
              <a:latin typeface="Times New Roman" panose="02020603050405020304" pitchFamily="18" charset="0"/>
              <a:ea typeface="Avenir"/>
              <a:cs typeface="Times New Roman" panose="02020603050405020304" pitchFamily="18" charset="0"/>
              <a:sym typeface="Avenir"/>
            </a:endParaRPr>
          </a:p>
          <a:p>
            <a:pPr marL="285750" lvl="0" indent="-285750" algn="just" rtl="0">
              <a:spcBef>
                <a:spcPts val="0"/>
              </a:spcBef>
              <a:spcAft>
                <a:spcPts val="0"/>
              </a:spcAft>
              <a:buFont typeface="Wingdings" panose="05000000000000000000" pitchFamily="2" charset="2"/>
              <a:buChar char="ü"/>
            </a:pPr>
            <a:r>
              <a:rPr lang="el-GR" sz="1800" dirty="0">
                <a:latin typeface="Times New Roman" panose="02020603050405020304" pitchFamily="18" charset="0"/>
                <a:ea typeface="Avenir"/>
                <a:cs typeface="Times New Roman" panose="02020603050405020304" pitchFamily="18" charset="0"/>
                <a:sym typeface="Avenir"/>
              </a:rPr>
              <a:t> με το δέσιμο των </a:t>
            </a:r>
            <a:r>
              <a:rPr lang="el-GR" sz="1800" dirty="0" err="1">
                <a:latin typeface="Times New Roman" panose="02020603050405020304" pitchFamily="18" charset="0"/>
                <a:ea typeface="Avenir"/>
                <a:cs typeface="Times New Roman" panose="02020603050405020304" pitchFamily="18" charset="0"/>
                <a:sym typeface="Avenir"/>
              </a:rPr>
              <a:t>λαστίχων</a:t>
            </a:r>
            <a:r>
              <a:rPr lang="el-GR" sz="1800" dirty="0">
                <a:latin typeface="Times New Roman" panose="02020603050405020304" pitchFamily="18" charset="0"/>
                <a:ea typeface="Avenir"/>
                <a:cs typeface="Times New Roman" panose="02020603050405020304" pitchFamily="18" charset="0"/>
                <a:sym typeface="Avenir"/>
              </a:rPr>
              <a:t> της μάσκας μεταξύ τους ή το στριφογύρισμά τους μία φορά, στην περιοχή </a:t>
            </a:r>
            <a:r>
              <a:rPr lang="el-GR" sz="1800" dirty="0" err="1">
                <a:latin typeface="Times New Roman" panose="02020603050405020304" pitchFamily="18" charset="0"/>
                <a:ea typeface="Avenir"/>
                <a:cs typeface="Times New Roman" panose="02020603050405020304" pitchFamily="18" charset="0"/>
                <a:sym typeface="Avenir"/>
              </a:rPr>
              <a:t>έκφυσής</a:t>
            </a:r>
            <a:r>
              <a:rPr lang="el-GR" sz="1800" dirty="0">
                <a:latin typeface="Times New Roman" panose="02020603050405020304" pitchFamily="18" charset="0"/>
                <a:ea typeface="Avenir"/>
                <a:cs typeface="Times New Roman" panose="02020603050405020304" pitchFamily="18" charset="0"/>
                <a:sym typeface="Avenir"/>
              </a:rPr>
              <a:t> τους από τα πλάγια της μάσκας, ώστε να μην υπάρχουν κενά στις πλευρές του προσώπου για την είσοδο αέρα και σταγονιδίων</a:t>
            </a:r>
            <a:endParaRPr sz="1800" dirty="0">
              <a:latin typeface="Times New Roman" panose="02020603050405020304" pitchFamily="18" charset="0"/>
              <a:ea typeface="Avenir"/>
              <a:cs typeface="Times New Roman" panose="02020603050405020304" pitchFamily="18" charset="0"/>
              <a:sym typeface="Avenir"/>
            </a:endParaRPr>
          </a:p>
          <a:p>
            <a:pPr marL="285750" lvl="0" indent="-285750" algn="just" rtl="0">
              <a:spcBef>
                <a:spcPts val="0"/>
              </a:spcBef>
              <a:spcAft>
                <a:spcPts val="0"/>
              </a:spcAft>
              <a:buFont typeface="Wingdings" panose="05000000000000000000" pitchFamily="2" charset="2"/>
              <a:buChar char="ü"/>
            </a:pPr>
            <a:endParaRPr sz="1800" dirty="0">
              <a:latin typeface="Times New Roman" panose="02020603050405020304" pitchFamily="18" charset="0"/>
              <a:ea typeface="Avenir"/>
              <a:cs typeface="Times New Roman" panose="02020603050405020304" pitchFamily="18" charset="0"/>
              <a:sym typeface="Avenir"/>
            </a:endParaRPr>
          </a:p>
          <a:p>
            <a:pPr marL="285750" lvl="0" indent="-285750" algn="just" rtl="0">
              <a:spcBef>
                <a:spcPts val="0"/>
              </a:spcBef>
              <a:spcAft>
                <a:spcPts val="0"/>
              </a:spcAft>
              <a:buFont typeface="Wingdings" panose="05000000000000000000" pitchFamily="2" charset="2"/>
              <a:buChar char="ü"/>
            </a:pPr>
            <a:r>
              <a:rPr lang="el-GR" sz="1800" dirty="0">
                <a:latin typeface="Times New Roman" panose="02020603050405020304" pitchFamily="18" charset="0"/>
                <a:ea typeface="Avenir"/>
                <a:cs typeface="Times New Roman" panose="02020603050405020304" pitchFamily="18" charset="0"/>
                <a:sym typeface="Avenir"/>
              </a:rPr>
              <a:t>με τη χρήση </a:t>
            </a:r>
            <a:r>
              <a:rPr lang="en-US" sz="1800" dirty="0">
                <a:latin typeface="Times New Roman" panose="02020603050405020304" pitchFamily="18" charset="0"/>
                <a:ea typeface="Avenir"/>
                <a:cs typeface="Times New Roman" panose="02020603050405020304" pitchFamily="18" charset="0"/>
                <a:sym typeface="Avenir"/>
              </a:rPr>
              <a:t>"</a:t>
            </a:r>
            <a:r>
              <a:rPr lang="el-GR" sz="1800" dirty="0">
                <a:latin typeface="Times New Roman" panose="02020603050405020304" pitchFamily="18" charset="0"/>
                <a:ea typeface="Avenir"/>
                <a:cs typeface="Times New Roman" panose="02020603050405020304" pitchFamily="18" charset="0"/>
                <a:sym typeface="Avenir"/>
              </a:rPr>
              <a:t>εφαρμοστή μάσκας</a:t>
            </a:r>
            <a:r>
              <a:rPr lang="en-US" sz="1800" dirty="0">
                <a:latin typeface="Times New Roman" panose="02020603050405020304" pitchFamily="18" charset="0"/>
                <a:ea typeface="Avenir"/>
                <a:cs typeface="Times New Roman" panose="02020603050405020304" pitchFamily="18" charset="0"/>
                <a:sym typeface="Avenir"/>
              </a:rPr>
              <a:t>"</a:t>
            </a:r>
            <a:r>
              <a:rPr lang="el-GR" sz="1800" dirty="0">
                <a:latin typeface="Times New Roman" panose="02020603050405020304" pitchFamily="18" charset="0"/>
                <a:ea typeface="Avenir"/>
                <a:cs typeface="Times New Roman" panose="02020603050405020304" pitchFamily="18" charset="0"/>
                <a:sym typeface="Avenir"/>
              </a:rPr>
              <a:t> (</a:t>
            </a:r>
            <a:r>
              <a:rPr lang="el-GR" sz="1800" dirty="0" err="1">
                <a:latin typeface="Times New Roman" panose="02020603050405020304" pitchFamily="18" charset="0"/>
                <a:ea typeface="Avenir"/>
                <a:cs typeface="Times New Roman" panose="02020603050405020304" pitchFamily="18" charset="0"/>
                <a:sym typeface="Avenir"/>
              </a:rPr>
              <a:t>mask</a:t>
            </a:r>
            <a:r>
              <a:rPr lang="el-GR" sz="1800" dirty="0">
                <a:latin typeface="Times New Roman" panose="02020603050405020304" pitchFamily="18" charset="0"/>
                <a:ea typeface="Avenir"/>
                <a:cs typeface="Times New Roman" panose="02020603050405020304" pitchFamily="18" charset="0"/>
                <a:sym typeface="Avenir"/>
              </a:rPr>
              <a:t> </a:t>
            </a:r>
            <a:r>
              <a:rPr lang="el-GR" sz="1800" dirty="0" err="1">
                <a:latin typeface="Times New Roman" panose="02020603050405020304" pitchFamily="18" charset="0"/>
                <a:ea typeface="Avenir"/>
                <a:cs typeface="Times New Roman" panose="02020603050405020304" pitchFamily="18" charset="0"/>
                <a:sym typeface="Avenir"/>
              </a:rPr>
              <a:t>fitter</a:t>
            </a:r>
            <a:r>
              <a:rPr lang="el-GR" sz="1800" dirty="0">
                <a:latin typeface="Times New Roman" panose="02020603050405020304" pitchFamily="18" charset="0"/>
                <a:ea typeface="Avenir"/>
                <a:cs typeface="Times New Roman" panose="02020603050405020304" pitchFamily="18" charset="0"/>
                <a:sym typeface="Avenir"/>
              </a:rPr>
              <a:t> </a:t>
            </a:r>
            <a:r>
              <a:rPr lang="el-GR" sz="1800" dirty="0" err="1">
                <a:latin typeface="Times New Roman" panose="02020603050405020304" pitchFamily="18" charset="0"/>
                <a:ea typeface="Avenir"/>
                <a:cs typeface="Times New Roman" panose="02020603050405020304" pitchFamily="18" charset="0"/>
                <a:sym typeface="Avenir"/>
              </a:rPr>
              <a:t>or</a:t>
            </a:r>
            <a:r>
              <a:rPr lang="el-GR" sz="1800" dirty="0">
                <a:latin typeface="Times New Roman" panose="02020603050405020304" pitchFamily="18" charset="0"/>
                <a:ea typeface="Avenir"/>
                <a:cs typeface="Times New Roman" panose="02020603050405020304" pitchFamily="18" charset="0"/>
                <a:sym typeface="Avenir"/>
              </a:rPr>
              <a:t> </a:t>
            </a:r>
            <a:r>
              <a:rPr lang="el-GR" sz="1800" dirty="0" err="1">
                <a:latin typeface="Times New Roman" panose="02020603050405020304" pitchFamily="18" charset="0"/>
                <a:ea typeface="Avenir"/>
                <a:cs typeface="Times New Roman" panose="02020603050405020304" pitchFamily="18" charset="0"/>
                <a:sym typeface="Avenir"/>
              </a:rPr>
              <a:t>brace</a:t>
            </a:r>
            <a:r>
              <a:rPr lang="el-GR" sz="1800" dirty="0">
                <a:latin typeface="Times New Roman" panose="02020603050405020304" pitchFamily="18" charset="0"/>
                <a:ea typeface="Avenir"/>
                <a:cs typeface="Times New Roman" panose="02020603050405020304" pitchFamily="18" charset="0"/>
                <a:sym typeface="Avenir"/>
              </a:rPr>
              <a:t>), ο οποίος αποτελεί ελαστικό στήριγμα πάνω από τη μάσκα.</a:t>
            </a:r>
            <a:endParaRPr sz="1800" dirty="0">
              <a:latin typeface="Times New Roman" panose="02020603050405020304" pitchFamily="18" charset="0"/>
              <a:ea typeface="Avenir"/>
              <a:cs typeface="Times New Roman" panose="02020603050405020304" pitchFamily="18" charset="0"/>
              <a:sym typeface="Aveni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7">
                                            <p:txEl>
                                              <p:pRg st="2" end="2"/>
                                            </p:txEl>
                                          </p:spTgt>
                                        </p:tgtEl>
                                        <p:attrNameLst>
                                          <p:attrName>style.visibility</p:attrName>
                                        </p:attrNameLst>
                                      </p:cBhvr>
                                      <p:to>
                                        <p:strVal val="visible"/>
                                      </p:to>
                                    </p:set>
                                    <p:anim calcmode="lin" valueType="num">
                                      <p:cBhvr additive="base">
                                        <p:cTn id="7" dur="500" fill="hold"/>
                                        <p:tgtEl>
                                          <p:spTgt spid="18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7">
                                            <p:txEl>
                                              <p:pRg st="4" end="4"/>
                                            </p:txEl>
                                          </p:spTgt>
                                        </p:tgtEl>
                                        <p:attrNameLst>
                                          <p:attrName>style.visibility</p:attrName>
                                        </p:attrNameLst>
                                      </p:cBhvr>
                                      <p:to>
                                        <p:strVal val="visible"/>
                                      </p:to>
                                    </p:set>
                                    <p:anim calcmode="lin" valueType="num">
                                      <p:cBhvr additive="base">
                                        <p:cTn id="13" dur="500" fill="hold"/>
                                        <p:tgtEl>
                                          <p:spTgt spid="187">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7">
                                            <p:txEl>
                                              <p:pRg st="6" end="6"/>
                                            </p:txEl>
                                          </p:spTgt>
                                        </p:tgtEl>
                                        <p:attrNameLst>
                                          <p:attrName>style.visibility</p:attrName>
                                        </p:attrNameLst>
                                      </p:cBhvr>
                                      <p:to>
                                        <p:strVal val="visible"/>
                                      </p:to>
                                    </p:set>
                                    <p:anim calcmode="lin" valueType="num">
                                      <p:cBhvr additive="base">
                                        <p:cTn id="19" dur="500" fill="hold"/>
                                        <p:tgtEl>
                                          <p:spTgt spid="187">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2"/>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62626"/>
              </a:buClr>
              <a:buSzPts val="4000"/>
              <a:buFont typeface="Avenir"/>
              <a:buNone/>
            </a:pPr>
            <a:r>
              <a:rPr lang="el-GR" dirty="0">
                <a:latin typeface="Times New Roman" panose="02020603050405020304" pitchFamily="18" charset="0"/>
                <a:cs typeface="Times New Roman" panose="02020603050405020304" pitchFamily="18" charset="0"/>
              </a:rPr>
              <a:t>ΤΙ ΙΣΧΥΕ ΚΑΙ ΤΙ ΕΦΑΡΜΟΖΟΤΑΝ</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για τον</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Covid-19 </a:t>
            </a:r>
            <a:r>
              <a:rPr lang="el-GR" dirty="0">
                <a:latin typeface="Times New Roman" panose="02020603050405020304" pitchFamily="18" charset="0"/>
                <a:cs typeface="Times New Roman" panose="02020603050405020304" pitchFamily="18" charset="0"/>
              </a:rPr>
              <a:t> το </a:t>
            </a:r>
            <a:r>
              <a:rPr lang="en-US" dirty="0">
                <a:latin typeface="Times New Roman" panose="02020603050405020304" pitchFamily="18" charset="0"/>
                <a:cs typeface="Times New Roman" panose="02020603050405020304" pitchFamily="18" charset="0"/>
              </a:rPr>
              <a:t>2020</a:t>
            </a:r>
            <a:r>
              <a:rPr lang="el-GR" dirty="0">
                <a:latin typeface="Times New Roman" panose="02020603050405020304" pitchFamily="18" charset="0"/>
                <a:cs typeface="Times New Roman" panose="02020603050405020304" pitchFamily="18" charset="0"/>
              </a:rPr>
              <a:t> (1)</a:t>
            </a:r>
            <a:endParaRPr dirty="0">
              <a:latin typeface="Times New Roman" panose="02020603050405020304" pitchFamily="18" charset="0"/>
              <a:cs typeface="Times New Roman" panose="02020603050405020304" pitchFamily="18" charset="0"/>
            </a:endParaRPr>
          </a:p>
        </p:txBody>
      </p:sp>
      <p:sp>
        <p:nvSpPr>
          <p:cNvPr id="193" name="Google Shape;193;p12"/>
          <p:cNvSpPr txBox="1">
            <a:spLocks noGrp="1"/>
          </p:cNvSpPr>
          <p:nvPr>
            <p:ph type="body" idx="1"/>
          </p:nvPr>
        </p:nvSpPr>
        <p:spPr>
          <a:xfrm>
            <a:off x="1066800" y="2103120"/>
            <a:ext cx="10058400" cy="3849624"/>
          </a:xfrm>
          <a:prstGeom prst="rect">
            <a:avLst/>
          </a:prstGeom>
          <a:noFill/>
          <a:ln>
            <a:noFill/>
          </a:ln>
        </p:spPr>
        <p:txBody>
          <a:bodyPr spcFirstLastPara="1" wrap="square" lIns="91425" tIns="45700" rIns="91425" bIns="45700" anchor="t" anchorCtr="0">
            <a:normAutofit/>
          </a:bodyPr>
          <a:lstStyle/>
          <a:p>
            <a:pPr marL="182880" lvl="0" indent="-87629" algn="just" rtl="0">
              <a:lnSpc>
                <a:spcPct val="110000"/>
              </a:lnSpc>
              <a:spcBef>
                <a:spcPts val="0"/>
              </a:spcBef>
              <a:spcAft>
                <a:spcPts val="0"/>
              </a:spcAft>
              <a:buSzPts val="1500"/>
              <a:buNone/>
            </a:pPr>
            <a:r>
              <a:rPr lang="el-GR" sz="1800" dirty="0">
                <a:latin typeface="Times New Roman" panose="02020603050405020304" pitchFamily="18" charset="0"/>
                <a:cs typeface="Times New Roman" panose="02020603050405020304" pitchFamily="18" charset="0"/>
              </a:rPr>
              <a:t>Πριν τον </a:t>
            </a:r>
            <a:r>
              <a:rPr lang="el-GR" sz="1800" dirty="0" err="1">
                <a:latin typeface="Times New Roman" panose="02020603050405020304" pitchFamily="18" charset="0"/>
                <a:cs typeface="Times New Roman" panose="02020603050405020304" pitchFamily="18" charset="0"/>
              </a:rPr>
              <a:t>κορωνοϊό</a:t>
            </a:r>
            <a:r>
              <a:rPr lang="el-GR" sz="1800" dirty="0">
                <a:latin typeface="Times New Roman" panose="02020603050405020304" pitchFamily="18" charset="0"/>
                <a:cs typeface="Times New Roman" panose="02020603050405020304" pitchFamily="18" charset="0"/>
              </a:rPr>
              <a:t> στα ελληνικά νοσοκομεία, το προσωπικό χρησιμοποιούσε γάντια και μάσκα μόνο σε ειδικούς χώρους όπως:</a:t>
            </a:r>
          </a:p>
          <a:p>
            <a:pPr marL="381001" lvl="0" indent="-285750" algn="just" rtl="0">
              <a:lnSpc>
                <a:spcPct val="110000"/>
              </a:lnSpc>
              <a:spcBef>
                <a:spcPts val="0"/>
              </a:spcBef>
              <a:spcAft>
                <a:spcPts val="0"/>
              </a:spcAft>
              <a:buSzPts val="1500"/>
              <a:buFont typeface="Arial" panose="020B0604020202020204" pitchFamily="34" charset="0"/>
              <a:buChar char="•"/>
            </a:pPr>
            <a:r>
              <a:rPr lang="el-GR" sz="1800" dirty="0">
                <a:latin typeface="Times New Roman" panose="02020603050405020304" pitchFamily="18" charset="0"/>
                <a:cs typeface="Times New Roman" panose="02020603050405020304" pitchFamily="18" charset="0"/>
              </a:rPr>
              <a:t>Σε χειρουργεία </a:t>
            </a:r>
          </a:p>
          <a:p>
            <a:pPr marL="381001" lvl="0" indent="-285750" algn="just" rtl="0">
              <a:lnSpc>
                <a:spcPct val="110000"/>
              </a:lnSpc>
              <a:spcBef>
                <a:spcPts val="0"/>
              </a:spcBef>
              <a:spcAft>
                <a:spcPts val="0"/>
              </a:spcAft>
              <a:buSzPts val="1500"/>
              <a:buFont typeface="Arial" panose="020B0604020202020204" pitchFamily="34" charset="0"/>
              <a:buChar char="•"/>
            </a:pPr>
            <a:r>
              <a:rPr lang="el-GR" sz="1800" dirty="0">
                <a:latin typeface="Times New Roman" panose="02020603050405020304" pitchFamily="18" charset="0"/>
                <a:cs typeface="Times New Roman" panose="02020603050405020304" pitchFamily="18" charset="0"/>
              </a:rPr>
              <a:t>Στην ΜΕΘ </a:t>
            </a:r>
          </a:p>
          <a:p>
            <a:pPr marL="381001" lvl="0" indent="-285750" algn="just" rtl="0">
              <a:lnSpc>
                <a:spcPct val="110000"/>
              </a:lnSpc>
              <a:spcBef>
                <a:spcPts val="0"/>
              </a:spcBef>
              <a:spcAft>
                <a:spcPts val="0"/>
              </a:spcAft>
              <a:buSzPts val="1500"/>
              <a:buFont typeface="Arial" panose="020B0604020202020204" pitchFamily="34" charset="0"/>
              <a:buChar char="•"/>
            </a:pPr>
            <a:r>
              <a:rPr lang="el-GR" sz="1800" dirty="0">
                <a:latin typeface="Times New Roman" panose="02020603050405020304" pitchFamily="18" charset="0"/>
                <a:cs typeface="Times New Roman" panose="02020603050405020304" pitchFamily="18" charset="0"/>
              </a:rPr>
              <a:t>Στο χώρο των λοιμωδών νοσημάτων</a:t>
            </a:r>
          </a:p>
          <a:p>
            <a:pPr marL="95251" lvl="0" indent="0" algn="just" rtl="0">
              <a:lnSpc>
                <a:spcPct val="110000"/>
              </a:lnSpc>
              <a:spcBef>
                <a:spcPts val="0"/>
              </a:spcBef>
              <a:spcAft>
                <a:spcPts val="0"/>
              </a:spcAft>
              <a:buSzPts val="1500"/>
              <a:buNone/>
            </a:pPr>
            <a:r>
              <a:rPr lang="el-GR" sz="1800" dirty="0">
                <a:latin typeface="Times New Roman" panose="02020603050405020304" pitchFamily="18" charset="0"/>
                <a:cs typeface="Times New Roman" panose="02020603050405020304" pitchFamily="18" charset="0"/>
              </a:rPr>
              <a:t>Με την έλευση του </a:t>
            </a:r>
            <a:r>
              <a:rPr lang="el-GR" sz="1800" dirty="0" err="1">
                <a:latin typeface="Times New Roman" panose="02020603050405020304" pitchFamily="18" charset="0"/>
                <a:cs typeface="Times New Roman" panose="02020603050405020304" pitchFamily="18" charset="0"/>
              </a:rPr>
              <a:t>κορωνοϊού</a:t>
            </a:r>
            <a:r>
              <a:rPr lang="el-GR" sz="1800" dirty="0">
                <a:latin typeface="Times New Roman" panose="02020603050405020304" pitchFamily="18" charset="0"/>
                <a:cs typeface="Times New Roman" panose="02020603050405020304" pitchFamily="18" charset="0"/>
              </a:rPr>
              <a:t> στην Ελλάδα η μάσκα έγινε υποχρεωτική για όλα τα άτομα που εισέρχονταν στο νοσοκομείο.</a:t>
            </a:r>
          </a:p>
          <a:p>
            <a:pPr marL="95251" lvl="0" indent="0" algn="just" rtl="0">
              <a:lnSpc>
                <a:spcPct val="110000"/>
              </a:lnSpc>
              <a:spcBef>
                <a:spcPts val="0"/>
              </a:spcBef>
              <a:spcAft>
                <a:spcPts val="0"/>
              </a:spcAft>
              <a:buSzPts val="1500"/>
              <a:buNone/>
            </a:pPr>
            <a:r>
              <a:rPr lang="el-GR" sz="1800" dirty="0">
                <a:latin typeface="Times New Roman" panose="02020603050405020304" pitchFamily="18" charset="0"/>
                <a:cs typeface="Times New Roman" panose="02020603050405020304" pitchFamily="18" charset="0"/>
              </a:rPr>
              <a:t>Επιβαλλόταν η χρήση της </a:t>
            </a:r>
            <a:r>
              <a:rPr lang="en-US" sz="1800" dirty="0">
                <a:latin typeface="Times New Roman" panose="02020603050405020304" pitchFamily="18" charset="0"/>
                <a:cs typeface="Times New Roman" panose="02020603050405020304" pitchFamily="18" charset="0"/>
              </a:rPr>
              <a:t>KN-95</a:t>
            </a:r>
            <a:r>
              <a:rPr lang="el-GR" sz="1800" dirty="0">
                <a:latin typeface="Times New Roman" panose="02020603050405020304" pitchFamily="18" charset="0"/>
                <a:cs typeface="Times New Roman" panose="02020603050405020304" pitchFamily="18" charset="0"/>
              </a:rPr>
              <a:t> μάσκας σε όλους όσους βρίσκονταν στους χώρους νοσηλείας. Σε περίπτωση μη διαθεσιμότητας της </a:t>
            </a:r>
            <a:r>
              <a:rPr lang="en-US" sz="1800" dirty="0">
                <a:latin typeface="Times New Roman" panose="02020603050405020304" pitchFamily="18" charset="0"/>
                <a:cs typeface="Times New Roman" panose="02020603050405020304" pitchFamily="18" charset="0"/>
              </a:rPr>
              <a:t>KN-95</a:t>
            </a:r>
            <a:r>
              <a:rPr lang="el-GR" sz="1800" dirty="0">
                <a:latin typeface="Times New Roman" panose="02020603050405020304" pitchFamily="18" charset="0"/>
                <a:cs typeface="Times New Roman" panose="02020603050405020304" pitchFamily="18" charset="0"/>
              </a:rPr>
              <a:t> μάσκας γινόταν χρήση της χειρουργικής.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3">
                                            <p:txEl>
                                              <p:pRg st="0" end="0"/>
                                            </p:txEl>
                                          </p:spTgt>
                                        </p:tgtEl>
                                        <p:attrNameLst>
                                          <p:attrName>style.visibility</p:attrName>
                                        </p:attrNameLst>
                                      </p:cBhvr>
                                      <p:to>
                                        <p:strVal val="visible"/>
                                      </p:to>
                                    </p:set>
                                    <p:anim calcmode="lin" valueType="num">
                                      <p:cBhvr additive="base">
                                        <p:cTn id="7" dur="500" fill="hold"/>
                                        <p:tgtEl>
                                          <p:spTgt spid="19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3">
                                            <p:txEl>
                                              <p:pRg st="1" end="1"/>
                                            </p:txEl>
                                          </p:spTgt>
                                        </p:tgtEl>
                                        <p:attrNameLst>
                                          <p:attrName>style.visibility</p:attrName>
                                        </p:attrNameLst>
                                      </p:cBhvr>
                                      <p:to>
                                        <p:strVal val="visible"/>
                                      </p:to>
                                    </p:set>
                                    <p:anim calcmode="lin" valueType="num">
                                      <p:cBhvr additive="base">
                                        <p:cTn id="11" dur="500" fill="hold"/>
                                        <p:tgtEl>
                                          <p:spTgt spid="19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93">
                                            <p:txEl>
                                              <p:pRg st="2" end="2"/>
                                            </p:txEl>
                                          </p:spTgt>
                                        </p:tgtEl>
                                        <p:attrNameLst>
                                          <p:attrName>style.visibility</p:attrName>
                                        </p:attrNameLst>
                                      </p:cBhvr>
                                      <p:to>
                                        <p:strVal val="visible"/>
                                      </p:to>
                                    </p:set>
                                    <p:anim calcmode="lin" valueType="num">
                                      <p:cBhvr additive="base">
                                        <p:cTn id="15" dur="500" fill="hold"/>
                                        <p:tgtEl>
                                          <p:spTgt spid="19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9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93">
                                            <p:txEl>
                                              <p:pRg st="3" end="3"/>
                                            </p:txEl>
                                          </p:spTgt>
                                        </p:tgtEl>
                                        <p:attrNameLst>
                                          <p:attrName>style.visibility</p:attrName>
                                        </p:attrNameLst>
                                      </p:cBhvr>
                                      <p:to>
                                        <p:strVal val="visible"/>
                                      </p:to>
                                    </p:set>
                                    <p:anim calcmode="lin" valueType="num">
                                      <p:cBhvr additive="base">
                                        <p:cTn id="19" dur="500" fill="hold"/>
                                        <p:tgtEl>
                                          <p:spTgt spid="19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3">
                                            <p:txEl>
                                              <p:pRg st="4" end="4"/>
                                            </p:txEl>
                                          </p:spTgt>
                                        </p:tgtEl>
                                        <p:attrNameLst>
                                          <p:attrName>style.visibility</p:attrName>
                                        </p:attrNameLst>
                                      </p:cBhvr>
                                      <p:to>
                                        <p:strVal val="visible"/>
                                      </p:to>
                                    </p:set>
                                    <p:anim calcmode="lin" valueType="num">
                                      <p:cBhvr additive="base">
                                        <p:cTn id="25" dur="500" fill="hold"/>
                                        <p:tgtEl>
                                          <p:spTgt spid="19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3">
                                            <p:txEl>
                                              <p:pRg st="5" end="5"/>
                                            </p:txEl>
                                          </p:spTgt>
                                        </p:tgtEl>
                                        <p:attrNameLst>
                                          <p:attrName>style.visibility</p:attrName>
                                        </p:attrNameLst>
                                      </p:cBhvr>
                                      <p:to>
                                        <p:strVal val="visible"/>
                                      </p:to>
                                    </p:set>
                                    <p:anim calcmode="lin" valueType="num">
                                      <p:cBhvr additive="base">
                                        <p:cTn id="31" dur="500" fill="hold"/>
                                        <p:tgtEl>
                                          <p:spTgt spid="19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2"/>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62626"/>
              </a:buClr>
              <a:buSzPts val="4000"/>
              <a:buFont typeface="Avenir"/>
              <a:buNone/>
            </a:pPr>
            <a:r>
              <a:rPr lang="el-GR" dirty="0">
                <a:latin typeface="Times New Roman" panose="02020603050405020304" pitchFamily="18" charset="0"/>
                <a:cs typeface="Times New Roman" panose="02020603050405020304" pitchFamily="18" charset="0"/>
              </a:rPr>
              <a:t>ΤΙ ΙΣΧΥΕ ΚΑΙ ΤΙ ΕΦΑΡΜΟΖΟΤΑΝ</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για τον</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Covid-19 </a:t>
            </a:r>
            <a:r>
              <a:rPr lang="el-GR" dirty="0">
                <a:latin typeface="Times New Roman" panose="02020603050405020304" pitchFamily="18" charset="0"/>
                <a:cs typeface="Times New Roman" panose="02020603050405020304" pitchFamily="18" charset="0"/>
              </a:rPr>
              <a:t> το </a:t>
            </a:r>
            <a:r>
              <a:rPr lang="en-US" dirty="0">
                <a:latin typeface="Times New Roman" panose="02020603050405020304" pitchFamily="18" charset="0"/>
                <a:cs typeface="Times New Roman" panose="02020603050405020304" pitchFamily="18" charset="0"/>
              </a:rPr>
              <a:t>2020</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(2)</a:t>
            </a:r>
            <a:endParaRPr dirty="0">
              <a:latin typeface="Times New Roman" panose="02020603050405020304" pitchFamily="18" charset="0"/>
              <a:cs typeface="Times New Roman" panose="02020603050405020304" pitchFamily="18" charset="0"/>
            </a:endParaRPr>
          </a:p>
        </p:txBody>
      </p:sp>
      <p:sp>
        <p:nvSpPr>
          <p:cNvPr id="193" name="Google Shape;193;p12"/>
          <p:cNvSpPr txBox="1">
            <a:spLocks noGrp="1"/>
          </p:cNvSpPr>
          <p:nvPr>
            <p:ph type="body" idx="1"/>
          </p:nvPr>
        </p:nvSpPr>
        <p:spPr>
          <a:xfrm>
            <a:off x="1066800" y="2103120"/>
            <a:ext cx="10058400" cy="3849624"/>
          </a:xfrm>
          <a:prstGeom prst="rect">
            <a:avLst/>
          </a:prstGeom>
          <a:noFill/>
          <a:ln>
            <a:noFill/>
          </a:ln>
        </p:spPr>
        <p:txBody>
          <a:bodyPr spcFirstLastPara="1" wrap="square" lIns="91425" tIns="45700" rIns="91425" bIns="45700" anchor="t" anchorCtr="0">
            <a:normAutofit/>
          </a:bodyPr>
          <a:lstStyle/>
          <a:p>
            <a:pPr marL="95251" lvl="0" indent="0" algn="just" rtl="0">
              <a:lnSpc>
                <a:spcPct val="110000"/>
              </a:lnSpc>
              <a:spcBef>
                <a:spcPts val="0"/>
              </a:spcBef>
              <a:spcAft>
                <a:spcPts val="0"/>
              </a:spcAft>
              <a:buSzPts val="1500"/>
              <a:buNone/>
            </a:pPr>
            <a:r>
              <a:rPr lang="el-GR" sz="1700" dirty="0">
                <a:latin typeface="Times New Roman" panose="02020603050405020304" pitchFamily="18" charset="0"/>
                <a:cs typeface="Times New Roman" panose="02020603050405020304" pitchFamily="18" charset="0"/>
              </a:rPr>
              <a:t>Στο μεγαλύτερο ποσοστό των περιστατικών πραγματοποιούταν θερμομέτρηση του κρούσματος αλλά και γενικά οποιουδήποτε έπρεπε να εισέλθει στο νοσοκομείο. </a:t>
            </a:r>
          </a:p>
          <a:p>
            <a:pPr marL="95251" lvl="0" indent="0" algn="just" rtl="0">
              <a:lnSpc>
                <a:spcPct val="110000"/>
              </a:lnSpc>
              <a:spcBef>
                <a:spcPts val="0"/>
              </a:spcBef>
              <a:spcAft>
                <a:spcPts val="0"/>
              </a:spcAft>
              <a:buSzPts val="1500"/>
              <a:buNone/>
            </a:pPr>
            <a:r>
              <a:rPr lang="el-GR" sz="1700" dirty="0">
                <a:latin typeface="Times New Roman" panose="02020603050405020304" pitchFamily="18" charset="0"/>
                <a:cs typeface="Times New Roman" panose="02020603050405020304" pitchFamily="18" charset="0"/>
              </a:rPr>
              <a:t>Σε όλους τους νοσηλευόμενους, για </a:t>
            </a:r>
            <a:r>
              <a:rPr lang="en-US" sz="1700" dirty="0">
                <a:latin typeface="Times New Roman" panose="02020603050405020304" pitchFamily="18" charset="0"/>
                <a:cs typeface="Times New Roman" panose="02020603050405020304" pitchFamily="18" charset="0"/>
              </a:rPr>
              <a:t>covid</a:t>
            </a:r>
            <a:r>
              <a:rPr lang="el-GR" sz="1700" dirty="0">
                <a:latin typeface="Times New Roman" panose="02020603050405020304" pitchFamily="18" charset="0"/>
                <a:cs typeface="Times New Roman" panose="02020603050405020304" pitchFamily="18" charset="0"/>
              </a:rPr>
              <a:t>, απαγορευόντουσαν οι επισκέπτες. </a:t>
            </a:r>
          </a:p>
          <a:p>
            <a:pPr marL="95251" lvl="0" indent="0" algn="just" rtl="0">
              <a:lnSpc>
                <a:spcPct val="110000"/>
              </a:lnSpc>
              <a:spcBef>
                <a:spcPts val="0"/>
              </a:spcBef>
              <a:spcAft>
                <a:spcPts val="0"/>
              </a:spcAft>
              <a:buSzPts val="1500"/>
              <a:buNone/>
            </a:pPr>
            <a:r>
              <a:rPr lang="el-GR" sz="1700" dirty="0">
                <a:latin typeface="Times New Roman" panose="02020603050405020304" pitchFamily="18" charset="0"/>
                <a:cs typeface="Times New Roman" panose="02020603050405020304" pitchFamily="18" charset="0"/>
              </a:rPr>
              <a:t>Τα ύποπτα περιστατικά έπρεπε να μπουν σε ειδικούς χώρους, κάτι που εφαρμόστηκε σταδιακά. Τα επιβεβαιωμένα κρούσματα έμπαιναν σε απομόνωση για 14 μέρες. </a:t>
            </a:r>
          </a:p>
          <a:p>
            <a:pPr marL="95251" lvl="0" indent="0" algn="just" rtl="0">
              <a:lnSpc>
                <a:spcPct val="110000"/>
              </a:lnSpc>
              <a:spcBef>
                <a:spcPts val="0"/>
              </a:spcBef>
              <a:spcAft>
                <a:spcPts val="0"/>
              </a:spcAft>
              <a:buSzPts val="1500"/>
              <a:buNone/>
            </a:pPr>
            <a:r>
              <a:rPr lang="el-GR" sz="1700" dirty="0">
                <a:latin typeface="Times New Roman" panose="02020603050405020304" pitchFamily="18" charset="0"/>
                <a:cs typeface="Times New Roman" panose="02020603050405020304" pitchFamily="18" charset="0"/>
              </a:rPr>
              <a:t>Μετά τον πρώτο καιρό υπήρξε μια εξοικείωση με την αντιμετώπιση των κρουσμάτων με αποτέλεσμα να μην εφαρμόζεται πλήρως τα πρωτόκολλα. Αυτό βασιζόταν στην προσωπική ευθύνη του καθενός, λόγω της ελλιπούς ύπαρξης ελέγχου.</a:t>
            </a:r>
          </a:p>
          <a:p>
            <a:pPr marL="95251" lvl="0" indent="0" algn="just" rtl="0">
              <a:lnSpc>
                <a:spcPct val="110000"/>
              </a:lnSpc>
              <a:spcBef>
                <a:spcPts val="0"/>
              </a:spcBef>
              <a:spcAft>
                <a:spcPts val="0"/>
              </a:spcAft>
              <a:buSzPts val="1500"/>
              <a:buNone/>
            </a:pPr>
            <a:r>
              <a:rPr lang="el-GR" sz="1700" dirty="0">
                <a:latin typeface="Times New Roman" panose="02020603050405020304" pitchFamily="18" charset="0"/>
                <a:cs typeface="Times New Roman" panose="02020603050405020304" pitchFamily="18" charset="0"/>
              </a:rPr>
              <a:t>Στην πορεία έγιναν σεμινάρια για την </a:t>
            </a:r>
            <a:r>
              <a:rPr lang="el-GR" sz="1700" b="1" dirty="0">
                <a:latin typeface="Times New Roman" panose="02020603050405020304" pitchFamily="18" charset="0"/>
                <a:cs typeface="Times New Roman" panose="02020603050405020304" pitchFamily="18" charset="0"/>
              </a:rPr>
              <a:t>σωστή</a:t>
            </a:r>
            <a:r>
              <a:rPr lang="el-GR" sz="1700" dirty="0">
                <a:latin typeface="Times New Roman" panose="02020603050405020304" pitchFamily="18" charset="0"/>
                <a:cs typeface="Times New Roman" panose="02020603050405020304" pitchFamily="18" charset="0"/>
              </a:rPr>
              <a:t> χρήση-τήρηση των πρωτοκόλλων όπως, πώς να μπαίνουν και να βγαίνουν τα γάντια, η στολή κτλ.</a:t>
            </a:r>
          </a:p>
          <a:p>
            <a:pPr marL="95251" lvl="0" indent="0" algn="just" rtl="0">
              <a:lnSpc>
                <a:spcPct val="110000"/>
              </a:lnSpc>
              <a:spcBef>
                <a:spcPts val="0"/>
              </a:spcBef>
              <a:spcAft>
                <a:spcPts val="0"/>
              </a:spcAft>
              <a:buSzPts val="1500"/>
              <a:buNone/>
            </a:pPr>
            <a:endParaRPr lang="el-GR" sz="17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171815FA-22C7-7F9F-4993-DB769747CC53}"/>
              </a:ext>
            </a:extLst>
          </p:cNvPr>
          <p:cNvSpPr txBox="1"/>
          <p:nvPr/>
        </p:nvSpPr>
        <p:spPr>
          <a:xfrm>
            <a:off x="1482811" y="-902043"/>
            <a:ext cx="184731" cy="307777"/>
          </a:xfrm>
          <a:prstGeom prst="rect">
            <a:avLst/>
          </a:prstGeom>
          <a:noFill/>
        </p:spPr>
        <p:txBody>
          <a:bodyPr wrap="none" rtlCol="0">
            <a:spAutoFit/>
          </a:bodyPr>
          <a:lstStyle/>
          <a:p>
            <a:endParaRPr lang="el-GR" dirty="0"/>
          </a:p>
        </p:txBody>
      </p:sp>
    </p:spTree>
    <p:extLst>
      <p:ext uri="{BB962C8B-B14F-4D97-AF65-F5344CB8AC3E}">
        <p14:creationId xmlns:p14="http://schemas.microsoft.com/office/powerpoint/2010/main" val="237668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3">
                                            <p:txEl>
                                              <p:pRg st="0" end="0"/>
                                            </p:txEl>
                                          </p:spTgt>
                                        </p:tgtEl>
                                        <p:attrNameLst>
                                          <p:attrName>style.visibility</p:attrName>
                                        </p:attrNameLst>
                                      </p:cBhvr>
                                      <p:to>
                                        <p:strVal val="visible"/>
                                      </p:to>
                                    </p:set>
                                    <p:anim calcmode="lin" valueType="num">
                                      <p:cBhvr additive="base">
                                        <p:cTn id="7" dur="500" fill="hold"/>
                                        <p:tgtEl>
                                          <p:spTgt spid="19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3">
                                            <p:txEl>
                                              <p:pRg st="1" end="1"/>
                                            </p:txEl>
                                          </p:spTgt>
                                        </p:tgtEl>
                                        <p:attrNameLst>
                                          <p:attrName>style.visibility</p:attrName>
                                        </p:attrNameLst>
                                      </p:cBhvr>
                                      <p:to>
                                        <p:strVal val="visible"/>
                                      </p:to>
                                    </p:set>
                                    <p:anim calcmode="lin" valueType="num">
                                      <p:cBhvr additive="base">
                                        <p:cTn id="13" dur="500" fill="hold"/>
                                        <p:tgtEl>
                                          <p:spTgt spid="19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3">
                                            <p:txEl>
                                              <p:pRg st="2" end="2"/>
                                            </p:txEl>
                                          </p:spTgt>
                                        </p:tgtEl>
                                        <p:attrNameLst>
                                          <p:attrName>style.visibility</p:attrName>
                                        </p:attrNameLst>
                                      </p:cBhvr>
                                      <p:to>
                                        <p:strVal val="visible"/>
                                      </p:to>
                                    </p:set>
                                    <p:anim calcmode="lin" valueType="num">
                                      <p:cBhvr additive="base">
                                        <p:cTn id="19" dur="500" fill="hold"/>
                                        <p:tgtEl>
                                          <p:spTgt spid="19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3">
                                            <p:txEl>
                                              <p:pRg st="3" end="3"/>
                                            </p:txEl>
                                          </p:spTgt>
                                        </p:tgtEl>
                                        <p:attrNameLst>
                                          <p:attrName>style.visibility</p:attrName>
                                        </p:attrNameLst>
                                      </p:cBhvr>
                                      <p:to>
                                        <p:strVal val="visible"/>
                                      </p:to>
                                    </p:set>
                                    <p:anim calcmode="lin" valueType="num">
                                      <p:cBhvr additive="base">
                                        <p:cTn id="25" dur="500" fill="hold"/>
                                        <p:tgtEl>
                                          <p:spTgt spid="19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3">
                                            <p:txEl>
                                              <p:pRg st="4" end="4"/>
                                            </p:txEl>
                                          </p:spTgt>
                                        </p:tgtEl>
                                        <p:attrNameLst>
                                          <p:attrName>style.visibility</p:attrName>
                                        </p:attrNameLst>
                                      </p:cBhvr>
                                      <p:to>
                                        <p:strVal val="visible"/>
                                      </p:to>
                                    </p:set>
                                    <p:anim calcmode="lin" valueType="num">
                                      <p:cBhvr additive="base">
                                        <p:cTn id="31" dur="500" fill="hold"/>
                                        <p:tgtEl>
                                          <p:spTgt spid="19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3"/>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venir"/>
              <a:buNone/>
            </a:pPr>
            <a:r>
              <a:rPr lang="el-GR"/>
              <a:t>ΒΙΒΛΙΟΓΡΑΦΙΑ</a:t>
            </a:r>
            <a:endParaRPr/>
          </a:p>
        </p:txBody>
      </p:sp>
      <p:sp>
        <p:nvSpPr>
          <p:cNvPr id="199" name="Google Shape;199;p13"/>
          <p:cNvSpPr txBox="1">
            <a:spLocks noGrp="1"/>
          </p:cNvSpPr>
          <p:nvPr>
            <p:ph type="body" idx="1"/>
          </p:nvPr>
        </p:nvSpPr>
        <p:spPr>
          <a:xfrm>
            <a:off x="1066800" y="2103120"/>
            <a:ext cx="10058400" cy="3849624"/>
          </a:xfrm>
          <a:prstGeom prst="rect">
            <a:avLst/>
          </a:prstGeom>
          <a:noFill/>
          <a:ln>
            <a:noFill/>
          </a:ln>
        </p:spPr>
        <p:txBody>
          <a:bodyPr spcFirstLastPara="1" wrap="square" lIns="91425" tIns="45700" rIns="91425" bIns="45700" anchor="t" anchorCtr="0">
            <a:normAutofit fontScale="92500"/>
          </a:bodyPr>
          <a:lstStyle/>
          <a:p>
            <a:pPr marL="457200" indent="-457200" algn="just">
              <a:lnSpc>
                <a:spcPct val="150000"/>
              </a:lnSpc>
              <a:spcAft>
                <a:spcPts val="8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Εγκύκλιος Ελληνική Δημοκρατία Υπουργείο Εσωτερικών (2022, Αύγουστος, 17). </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Μέτρα και   	ρυθμίσεις στο πλαίσιο της ανάγκης περιορισμού της διασποράς του κορονοϊού</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Ανακτήθηκε 20 	Νοεμβρίου, 2022, από:                                                           	</a:t>
            </a:r>
            <a:r>
              <a:rPr lang="el-GR" sz="18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https://www.aade.gr/sites/default/files/2020-	08/egkyklios_eypatjeisomades-17082020-4- 1.pdf</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457200" indent="-457200" algn="just">
              <a:lnSpc>
                <a:spcPct val="150000"/>
              </a:lnSpc>
              <a:spcAft>
                <a:spcPts val="8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Σ</a:t>
            </a:r>
            <a:r>
              <a:rPr lang="el-GR" sz="1800" dirty="0">
                <a:latin typeface="Times New Roman" panose="02020603050405020304" pitchFamily="18" charset="0"/>
                <a:ea typeface="Calibri" panose="020F0502020204030204" pitchFamily="34" charset="0"/>
                <a:cs typeface="Times New Roman" panose="02020603050405020304" pitchFamily="18" charset="0"/>
              </a:rPr>
              <a:t>υνεντεύξεις από εργαζόμενους στο ΠΓΝΠ</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50000"/>
              </a:lnSpc>
              <a:spcAft>
                <a:spcPts val="8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ΦΕΚ </a:t>
            </a:r>
            <a:r>
              <a:rPr lang="el-GR" sz="18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(2022, Σεπτέμβριος, 9). </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Έκτακτα μέτρα προστασίας της δημόσιας υγείας από τον κίνδυνο  	περαιτέρω διασποράς του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κορωνοϊού</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 COVID-19</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Ανακτήθηκε 20 Νοεμβρίου, 2022, από: 	</a:t>
            </a:r>
            <a:r>
              <a:rPr lang="el-GR"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4"/>
              </a:rPr>
              <a:t>https://www.karagilanis.gr/files/kya_d1a_gp_oik_51236_2022.pdf</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indent="0" algn="just">
              <a:lnSpc>
                <a:spcPct val="150000"/>
              </a:lnSpc>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50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82880" lvl="0" indent="-87629" algn="l" rtl="0">
              <a:lnSpc>
                <a:spcPct val="110000"/>
              </a:lnSpc>
              <a:spcBef>
                <a:spcPts val="0"/>
              </a:spcBef>
              <a:spcAft>
                <a:spcPts val="0"/>
              </a:spcAft>
              <a:buSzPts val="15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62626"/>
              </a:buClr>
              <a:buSzPts val="4000"/>
              <a:buFont typeface="Times New Roman"/>
              <a:buNone/>
            </a:pPr>
            <a:r>
              <a:rPr lang="el-GR">
                <a:latin typeface="Times New Roman"/>
                <a:ea typeface="Times New Roman"/>
                <a:cs typeface="Times New Roman"/>
                <a:sym typeface="Times New Roman"/>
              </a:rPr>
              <a:t>ΠΡΟΕΛΕΥΣΗ – ΙΣΤΟΡΙΚΗ ΑΝΑΔΡΟΜΗ</a:t>
            </a:r>
            <a:endParaRPr>
              <a:latin typeface="Times New Roman"/>
              <a:ea typeface="Times New Roman"/>
              <a:cs typeface="Times New Roman"/>
              <a:sym typeface="Times New Roman"/>
            </a:endParaRPr>
          </a:p>
        </p:txBody>
      </p:sp>
      <p:sp>
        <p:nvSpPr>
          <p:cNvPr id="137" name="Google Shape;137;p2"/>
          <p:cNvSpPr txBox="1">
            <a:spLocks noGrp="1"/>
          </p:cNvSpPr>
          <p:nvPr>
            <p:ph type="body" idx="1"/>
          </p:nvPr>
        </p:nvSpPr>
        <p:spPr>
          <a:xfrm>
            <a:off x="1066800" y="2103120"/>
            <a:ext cx="10058400" cy="3849624"/>
          </a:xfrm>
          <a:prstGeom prst="rect">
            <a:avLst/>
          </a:prstGeom>
          <a:noFill/>
          <a:ln>
            <a:noFill/>
          </a:ln>
        </p:spPr>
        <p:txBody>
          <a:bodyPr spcFirstLastPara="1" wrap="square" lIns="91425" tIns="45700" rIns="91425" bIns="45700" anchor="t" anchorCtr="0">
            <a:normAutofit lnSpcReduction="10000"/>
          </a:bodyPr>
          <a:lstStyle/>
          <a:p>
            <a:pPr marL="182880" lvl="0" indent="-182880" algn="l" rtl="0">
              <a:lnSpc>
                <a:spcPct val="110000"/>
              </a:lnSpc>
              <a:spcBef>
                <a:spcPts val="0"/>
              </a:spcBef>
              <a:spcAft>
                <a:spcPts val="0"/>
              </a:spcAft>
              <a:buSzPct val="100000"/>
              <a:buChar char="◦"/>
            </a:pPr>
            <a:r>
              <a:rPr lang="el-GR" sz="1800" i="0" dirty="0">
                <a:solidFill>
                  <a:srgbClr val="545454"/>
                </a:solidFill>
                <a:latin typeface="Times New Roman"/>
                <a:ea typeface="Times New Roman"/>
                <a:cs typeface="Times New Roman"/>
                <a:sym typeface="Times New Roman"/>
              </a:rPr>
              <a:t>Στα τέλη Δεκεμβρίου του 2019 στην πόλη </a:t>
            </a:r>
            <a:r>
              <a:rPr lang="el-GR" sz="1800" i="0" dirty="0" err="1">
                <a:solidFill>
                  <a:srgbClr val="545454"/>
                </a:solidFill>
                <a:latin typeface="Times New Roman"/>
                <a:ea typeface="Times New Roman"/>
                <a:cs typeface="Times New Roman"/>
                <a:sym typeface="Times New Roman"/>
              </a:rPr>
              <a:t>Wuhan</a:t>
            </a:r>
            <a:r>
              <a:rPr lang="el-GR" sz="1800" i="0" dirty="0">
                <a:solidFill>
                  <a:srgbClr val="545454"/>
                </a:solidFill>
                <a:latin typeface="Times New Roman"/>
                <a:ea typeface="Times New Roman"/>
                <a:cs typeface="Times New Roman"/>
                <a:sym typeface="Times New Roman"/>
              </a:rPr>
              <a:t> (πρωτεύουσα της επαρχίας </a:t>
            </a:r>
            <a:r>
              <a:rPr lang="el-GR" sz="1800" i="0" dirty="0" err="1">
                <a:solidFill>
                  <a:srgbClr val="545454"/>
                </a:solidFill>
                <a:latin typeface="Times New Roman"/>
                <a:ea typeface="Times New Roman"/>
                <a:cs typeface="Times New Roman"/>
                <a:sym typeface="Times New Roman"/>
              </a:rPr>
              <a:t>Hubol</a:t>
            </a:r>
            <a:r>
              <a:rPr lang="el-GR" sz="1800" i="0" dirty="0">
                <a:solidFill>
                  <a:srgbClr val="545454"/>
                </a:solidFill>
                <a:latin typeface="Times New Roman"/>
                <a:ea typeface="Times New Roman"/>
                <a:cs typeface="Times New Roman"/>
                <a:sym typeface="Times New Roman"/>
              </a:rPr>
              <a:t> στην Κίνα) ξέσπασε επιδημία πνευμονίας. Τις πρώτες μέρες του 2020 οι κινεζικές αρχές διαπίστωσαν ότι αιτία της επιδημίας ήταν ένας νέος </a:t>
            </a:r>
            <a:r>
              <a:rPr lang="el-GR" sz="1800" i="0" dirty="0" err="1">
                <a:solidFill>
                  <a:srgbClr val="545454"/>
                </a:solidFill>
                <a:latin typeface="Times New Roman"/>
                <a:ea typeface="Times New Roman"/>
                <a:cs typeface="Times New Roman"/>
                <a:sym typeface="Times New Roman"/>
              </a:rPr>
              <a:t>κορωνοϊός</a:t>
            </a:r>
            <a:r>
              <a:rPr lang="el-GR" sz="1800" i="0" dirty="0">
                <a:solidFill>
                  <a:srgbClr val="545454"/>
                </a:solidFill>
                <a:latin typeface="Times New Roman"/>
                <a:ea typeface="Times New Roman"/>
                <a:cs typeface="Times New Roman"/>
                <a:sym typeface="Times New Roman"/>
              </a:rPr>
              <a:t>, που μέχρι εκείνη τη στιγμή δεν είχε προσβάλει τον άνθρωπο.</a:t>
            </a:r>
            <a:endParaRPr dirty="0"/>
          </a:p>
          <a:p>
            <a:pPr marL="182880" lvl="0" indent="-182880" algn="l" rtl="0">
              <a:lnSpc>
                <a:spcPct val="110000"/>
              </a:lnSpc>
              <a:spcBef>
                <a:spcPts val="900"/>
              </a:spcBef>
              <a:spcAft>
                <a:spcPts val="0"/>
              </a:spcAft>
              <a:buSzPct val="100000"/>
              <a:buChar char="◦"/>
            </a:pPr>
            <a:r>
              <a:rPr lang="el-GR" sz="1800" b="0" i="0" dirty="0">
                <a:solidFill>
                  <a:srgbClr val="545454"/>
                </a:solidFill>
                <a:latin typeface="Times New Roman"/>
                <a:ea typeface="Times New Roman"/>
                <a:cs typeface="Times New Roman"/>
                <a:sym typeface="Times New Roman"/>
              </a:rPr>
              <a:t>Πρόκειται για έναν νέο τύπο ιού από την «οικογένεια» των </a:t>
            </a:r>
            <a:r>
              <a:rPr lang="el-GR" sz="1800" b="0" i="0" dirty="0" err="1">
                <a:solidFill>
                  <a:srgbClr val="545454"/>
                </a:solidFill>
                <a:latin typeface="Times New Roman"/>
                <a:ea typeface="Times New Roman"/>
                <a:cs typeface="Times New Roman"/>
                <a:sym typeface="Times New Roman"/>
              </a:rPr>
              <a:t>κορωνοϊών</a:t>
            </a:r>
            <a:r>
              <a:rPr lang="el-GR" sz="1800" b="0" i="0" dirty="0">
                <a:solidFill>
                  <a:srgbClr val="545454"/>
                </a:solidFill>
                <a:latin typeface="Times New Roman"/>
                <a:ea typeface="Times New Roman"/>
                <a:cs typeface="Times New Roman"/>
                <a:sym typeface="Times New Roman"/>
              </a:rPr>
              <a:t>, οι οποίοι είναι εδώ και πολλά χρόνια γνωστοί στην ιατρική κοινότητα και έχουν πάρει το όνομά τους από τις ανίες </a:t>
            </a:r>
            <a:r>
              <a:rPr lang="el-GR" sz="1800" b="0" i="0" dirty="0" err="1">
                <a:solidFill>
                  <a:srgbClr val="545454"/>
                </a:solidFill>
                <a:latin typeface="Times New Roman"/>
                <a:ea typeface="Times New Roman"/>
                <a:cs typeface="Times New Roman"/>
                <a:sym typeface="Times New Roman"/>
              </a:rPr>
              <a:t>γλυκοπρωτείνης</a:t>
            </a:r>
            <a:r>
              <a:rPr lang="el-GR" sz="1800" b="0" i="0" dirty="0">
                <a:solidFill>
                  <a:srgbClr val="545454"/>
                </a:solidFill>
                <a:latin typeface="Times New Roman"/>
                <a:ea typeface="Times New Roman"/>
                <a:cs typeface="Times New Roman"/>
                <a:sym typeface="Times New Roman"/>
              </a:rPr>
              <a:t> που σαν κορώνα περιβάλλουν την επιφάνειά τους και χρησιμεύουν για την προσκόλλησή τους στους ιστούς και την είσοδό τους  στα κύτταρα. Επιδημίες σοβαρού αναπνευστικού συνδρόμου από </a:t>
            </a:r>
            <a:r>
              <a:rPr lang="el-GR" sz="1800" b="0" i="0" dirty="0" err="1">
                <a:solidFill>
                  <a:srgbClr val="545454"/>
                </a:solidFill>
                <a:latin typeface="Times New Roman"/>
                <a:ea typeface="Times New Roman"/>
                <a:cs typeface="Times New Roman"/>
                <a:sym typeface="Times New Roman"/>
              </a:rPr>
              <a:t>κορωνοϊό</a:t>
            </a:r>
            <a:r>
              <a:rPr lang="el-GR" sz="1800" b="0" i="0" dirty="0">
                <a:solidFill>
                  <a:srgbClr val="545454"/>
                </a:solidFill>
                <a:latin typeface="Times New Roman"/>
                <a:ea typeface="Times New Roman"/>
                <a:cs typeface="Times New Roman"/>
                <a:sym typeface="Times New Roman"/>
              </a:rPr>
              <a:t> έχουν υπάρξει και στο παρελθόν.</a:t>
            </a:r>
            <a:endParaRPr sz="1800" b="0" i="0" dirty="0">
              <a:solidFill>
                <a:srgbClr val="545454"/>
              </a:solidFill>
              <a:latin typeface="Times New Roman"/>
              <a:ea typeface="Times New Roman"/>
              <a:cs typeface="Times New Roman"/>
              <a:sym typeface="Times New Roman"/>
            </a:endParaRPr>
          </a:p>
          <a:p>
            <a:pPr marL="182880" lvl="0" indent="-182880" algn="l" rtl="0">
              <a:lnSpc>
                <a:spcPct val="110000"/>
              </a:lnSpc>
              <a:spcBef>
                <a:spcPts val="900"/>
              </a:spcBef>
              <a:spcAft>
                <a:spcPts val="0"/>
              </a:spcAft>
              <a:buSzPct val="100000"/>
              <a:buChar char="◦"/>
            </a:pPr>
            <a:r>
              <a:rPr lang="el-GR" sz="1800" i="0" dirty="0">
                <a:solidFill>
                  <a:srgbClr val="545454"/>
                </a:solidFill>
                <a:latin typeface="Times New Roman" panose="02020603050405020304" pitchFamily="18" charset="0"/>
                <a:ea typeface="Times New Roman"/>
                <a:cs typeface="Times New Roman" panose="02020603050405020304" pitchFamily="18" charset="0"/>
                <a:sym typeface="Times New Roman"/>
              </a:rPr>
              <a:t>Ο Παγκόσμιος Οργανισμός Υγείας ονόμασε τον νέο </a:t>
            </a:r>
            <a:r>
              <a:rPr lang="el-GR" sz="1800" i="0" dirty="0" err="1">
                <a:solidFill>
                  <a:srgbClr val="545454"/>
                </a:solidFill>
                <a:latin typeface="Times New Roman" panose="02020603050405020304" pitchFamily="18" charset="0"/>
                <a:ea typeface="Times New Roman"/>
                <a:cs typeface="Times New Roman" panose="02020603050405020304" pitchFamily="18" charset="0"/>
                <a:sym typeface="Times New Roman"/>
              </a:rPr>
              <a:t>ιο</a:t>
            </a:r>
            <a:r>
              <a:rPr lang="el-GR" sz="1800" i="0" dirty="0">
                <a:solidFill>
                  <a:srgbClr val="545454"/>
                </a:solidFill>
                <a:latin typeface="Times New Roman" panose="02020603050405020304" pitchFamily="18" charset="0"/>
                <a:ea typeface="Times New Roman"/>
                <a:cs typeface="Times New Roman" panose="02020603050405020304" pitchFamily="18" charset="0"/>
                <a:sym typeface="Times New Roman"/>
              </a:rPr>
              <a:t> </a:t>
            </a:r>
            <a:r>
              <a:rPr lang="el-GR" sz="1800" b="1" i="0" dirty="0">
                <a:solidFill>
                  <a:srgbClr val="545454"/>
                </a:solidFill>
                <a:latin typeface="Times New Roman" panose="02020603050405020304" pitchFamily="18" charset="0"/>
                <a:ea typeface="Times New Roman"/>
                <a:cs typeface="Times New Roman" panose="02020603050405020304" pitchFamily="18" charset="0"/>
                <a:sym typeface="Times New Roman"/>
              </a:rPr>
              <a:t>SA</a:t>
            </a:r>
            <a:r>
              <a:rPr lang="en-US" sz="1800" b="1" dirty="0">
                <a:solidFill>
                  <a:srgbClr val="545454"/>
                </a:solidFill>
                <a:latin typeface="Times New Roman" panose="02020603050405020304" pitchFamily="18" charset="0"/>
                <a:ea typeface="Times New Roman"/>
                <a:cs typeface="Times New Roman" panose="02020603050405020304" pitchFamily="18" charset="0"/>
                <a:sym typeface="Times New Roman"/>
              </a:rPr>
              <a:t>R</a:t>
            </a:r>
            <a:r>
              <a:rPr lang="el-GR" sz="1800" b="1" i="0" dirty="0">
                <a:solidFill>
                  <a:srgbClr val="545454"/>
                </a:solidFill>
                <a:latin typeface="Times New Roman" panose="02020603050405020304" pitchFamily="18" charset="0"/>
                <a:ea typeface="Times New Roman"/>
                <a:cs typeface="Times New Roman" panose="02020603050405020304" pitchFamily="18" charset="0"/>
                <a:sym typeface="Times New Roman"/>
              </a:rPr>
              <a:t>S-Cov-2 </a:t>
            </a:r>
            <a:r>
              <a:rPr lang="el-GR" sz="1800" i="0" dirty="0">
                <a:solidFill>
                  <a:srgbClr val="545454"/>
                </a:solidFill>
                <a:latin typeface="Times New Roman" panose="02020603050405020304" pitchFamily="18" charset="0"/>
                <a:ea typeface="Times New Roman"/>
                <a:cs typeface="Times New Roman" panose="02020603050405020304" pitchFamily="18" charset="0"/>
                <a:sym typeface="Times New Roman"/>
              </a:rPr>
              <a:t>(</a:t>
            </a:r>
            <a:r>
              <a:rPr lang="el-GR" sz="1800" i="0" dirty="0" err="1">
                <a:solidFill>
                  <a:srgbClr val="545454"/>
                </a:solidFill>
                <a:latin typeface="Times New Roman" panose="02020603050405020304" pitchFamily="18" charset="0"/>
                <a:ea typeface="Times New Roman"/>
                <a:cs typeface="Times New Roman" panose="02020603050405020304" pitchFamily="18" charset="0"/>
                <a:sym typeface="Times New Roman"/>
              </a:rPr>
              <a:t>Severe</a:t>
            </a:r>
            <a:r>
              <a:rPr lang="el-GR" sz="1800" i="0" dirty="0">
                <a:solidFill>
                  <a:srgbClr val="545454"/>
                </a:solidFill>
                <a:latin typeface="Times New Roman" panose="02020603050405020304" pitchFamily="18" charset="0"/>
                <a:ea typeface="Times New Roman"/>
                <a:cs typeface="Times New Roman" panose="02020603050405020304" pitchFamily="18" charset="0"/>
                <a:sym typeface="Times New Roman"/>
              </a:rPr>
              <a:t> </a:t>
            </a:r>
            <a:r>
              <a:rPr lang="el-GR" sz="1800" i="0" dirty="0" err="1">
                <a:solidFill>
                  <a:srgbClr val="545454"/>
                </a:solidFill>
                <a:latin typeface="Times New Roman" panose="02020603050405020304" pitchFamily="18" charset="0"/>
                <a:ea typeface="Times New Roman"/>
                <a:cs typeface="Times New Roman" panose="02020603050405020304" pitchFamily="18" charset="0"/>
                <a:sym typeface="Times New Roman"/>
              </a:rPr>
              <a:t>Acute</a:t>
            </a:r>
            <a:r>
              <a:rPr lang="el-GR" sz="1800" i="0" dirty="0">
                <a:solidFill>
                  <a:srgbClr val="545454"/>
                </a:solidFill>
                <a:latin typeface="Times New Roman" panose="02020603050405020304" pitchFamily="18" charset="0"/>
                <a:ea typeface="Times New Roman"/>
                <a:cs typeface="Times New Roman" panose="02020603050405020304" pitchFamily="18" charset="0"/>
                <a:sym typeface="Times New Roman"/>
              </a:rPr>
              <a:t> </a:t>
            </a:r>
            <a:r>
              <a:rPr lang="el-GR" sz="1800" i="0" dirty="0" err="1">
                <a:solidFill>
                  <a:srgbClr val="545454"/>
                </a:solidFill>
                <a:latin typeface="Times New Roman" panose="02020603050405020304" pitchFamily="18" charset="0"/>
                <a:ea typeface="Times New Roman"/>
                <a:cs typeface="Times New Roman" panose="02020603050405020304" pitchFamily="18" charset="0"/>
                <a:sym typeface="Times New Roman"/>
              </a:rPr>
              <a:t>Respiratory</a:t>
            </a:r>
            <a:r>
              <a:rPr lang="el-GR" sz="1800" i="0" dirty="0">
                <a:solidFill>
                  <a:srgbClr val="545454"/>
                </a:solidFill>
                <a:latin typeface="Times New Roman" panose="02020603050405020304" pitchFamily="18" charset="0"/>
                <a:ea typeface="Times New Roman"/>
                <a:cs typeface="Times New Roman" panose="02020603050405020304" pitchFamily="18" charset="0"/>
                <a:sym typeface="Times New Roman"/>
              </a:rPr>
              <a:t> </a:t>
            </a:r>
            <a:r>
              <a:rPr lang="el-GR" sz="1800" i="0" dirty="0" err="1">
                <a:solidFill>
                  <a:srgbClr val="545454"/>
                </a:solidFill>
                <a:latin typeface="Times New Roman" panose="02020603050405020304" pitchFamily="18" charset="0"/>
                <a:ea typeface="Times New Roman"/>
                <a:cs typeface="Times New Roman" panose="02020603050405020304" pitchFamily="18" charset="0"/>
                <a:sym typeface="Times New Roman"/>
              </a:rPr>
              <a:t>Syndrome</a:t>
            </a:r>
            <a:r>
              <a:rPr lang="el-GR" sz="1800" i="0" dirty="0">
                <a:solidFill>
                  <a:srgbClr val="545454"/>
                </a:solidFill>
                <a:latin typeface="Times New Roman" panose="02020603050405020304" pitchFamily="18" charset="0"/>
                <a:ea typeface="Times New Roman"/>
                <a:cs typeface="Times New Roman" panose="02020603050405020304" pitchFamily="18" charset="0"/>
                <a:sym typeface="Times New Roman"/>
              </a:rPr>
              <a:t> Coronou-2) και την ασθένεια που προκαλεί </a:t>
            </a:r>
            <a:r>
              <a:rPr lang="el-GR" sz="1800" b="1" i="0" dirty="0">
                <a:solidFill>
                  <a:srgbClr val="545454"/>
                </a:solidFill>
                <a:latin typeface="Times New Roman" panose="02020603050405020304" pitchFamily="18" charset="0"/>
                <a:ea typeface="Times New Roman"/>
                <a:cs typeface="Times New Roman" panose="02020603050405020304" pitchFamily="18" charset="0"/>
                <a:sym typeface="Times New Roman"/>
              </a:rPr>
              <a:t>COVID-19</a:t>
            </a:r>
            <a:r>
              <a:rPr lang="el-GR" sz="1800" i="0" dirty="0">
                <a:solidFill>
                  <a:srgbClr val="545454"/>
                </a:solidFill>
                <a:latin typeface="Times New Roman" panose="02020603050405020304" pitchFamily="18" charset="0"/>
                <a:ea typeface="Times New Roman"/>
                <a:cs typeface="Times New Roman" panose="02020603050405020304" pitchFamily="18" charset="0"/>
                <a:sym typeface="Times New Roman"/>
              </a:rPr>
              <a:t> (</a:t>
            </a:r>
            <a:r>
              <a:rPr lang="el-GR" sz="1800" i="0" dirty="0" err="1">
                <a:solidFill>
                  <a:srgbClr val="545454"/>
                </a:solidFill>
                <a:latin typeface="Times New Roman" panose="02020603050405020304" pitchFamily="18" charset="0"/>
                <a:ea typeface="Times New Roman"/>
                <a:cs typeface="Times New Roman" panose="02020603050405020304" pitchFamily="18" charset="0"/>
                <a:sym typeface="Times New Roman"/>
              </a:rPr>
              <a:t>Corona</a:t>
            </a:r>
            <a:r>
              <a:rPr lang="el-GR" sz="1800" i="0" dirty="0">
                <a:solidFill>
                  <a:srgbClr val="545454"/>
                </a:solidFill>
                <a:latin typeface="Times New Roman" panose="02020603050405020304" pitchFamily="18" charset="0"/>
                <a:ea typeface="Times New Roman"/>
                <a:cs typeface="Times New Roman" panose="02020603050405020304" pitchFamily="18" charset="0"/>
                <a:sym typeface="Times New Roman"/>
              </a:rPr>
              <a:t> </a:t>
            </a:r>
            <a:r>
              <a:rPr lang="el-GR" sz="1800" i="0" dirty="0" err="1">
                <a:solidFill>
                  <a:srgbClr val="545454"/>
                </a:solidFill>
                <a:latin typeface="Times New Roman" panose="02020603050405020304" pitchFamily="18" charset="0"/>
                <a:ea typeface="Times New Roman"/>
                <a:cs typeface="Times New Roman" panose="02020603050405020304" pitchFamily="18" charset="0"/>
                <a:sym typeface="Times New Roman"/>
              </a:rPr>
              <a:t>Virus</a:t>
            </a:r>
            <a:r>
              <a:rPr lang="el-GR" sz="1800" i="0" dirty="0">
                <a:solidFill>
                  <a:srgbClr val="545454"/>
                </a:solidFill>
                <a:latin typeface="Times New Roman" panose="02020603050405020304" pitchFamily="18" charset="0"/>
                <a:ea typeface="Times New Roman"/>
                <a:cs typeface="Times New Roman" panose="02020603050405020304" pitchFamily="18" charset="0"/>
                <a:sym typeface="Times New Roman"/>
              </a:rPr>
              <a:t> Disease-19).</a:t>
            </a:r>
            <a:endParaRPr dirty="0">
              <a:latin typeface="Times New Roman" panose="02020603050405020304" pitchFamily="18" charset="0"/>
              <a:cs typeface="Times New Roman" panose="02020603050405020304" pitchFamily="18" charset="0"/>
            </a:endParaRPr>
          </a:p>
          <a:p>
            <a:pPr marL="0" lvl="0" indent="0" algn="l" rtl="0">
              <a:lnSpc>
                <a:spcPct val="110000"/>
              </a:lnSpc>
              <a:spcBef>
                <a:spcPts val="900"/>
              </a:spcBef>
              <a:spcAft>
                <a:spcPts val="0"/>
              </a:spcAft>
              <a:buSzPct val="100000"/>
              <a:buNone/>
            </a:pPr>
            <a:br>
              <a:rPr lang="el-GR" dirty="0"/>
            </a:b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7">
                                            <p:txEl>
                                              <p:pRg st="0" end="0"/>
                                            </p:txEl>
                                          </p:spTgt>
                                        </p:tgtEl>
                                        <p:attrNameLst>
                                          <p:attrName>style.visibility</p:attrName>
                                        </p:attrNameLst>
                                      </p:cBhvr>
                                      <p:to>
                                        <p:strVal val="visible"/>
                                      </p:to>
                                    </p:set>
                                    <p:anim calcmode="lin" valueType="num">
                                      <p:cBhvr additive="base">
                                        <p:cTn id="7"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7">
                                            <p:txEl>
                                              <p:pRg st="1" end="1"/>
                                            </p:txEl>
                                          </p:spTgt>
                                        </p:tgtEl>
                                        <p:attrNameLst>
                                          <p:attrName>style.visibility</p:attrName>
                                        </p:attrNameLst>
                                      </p:cBhvr>
                                      <p:to>
                                        <p:strVal val="visible"/>
                                      </p:to>
                                    </p:set>
                                    <p:anim calcmode="lin" valueType="num">
                                      <p:cBhvr additive="base">
                                        <p:cTn id="13" dur="500" fill="hold"/>
                                        <p:tgtEl>
                                          <p:spTgt spid="13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7">
                                            <p:txEl>
                                              <p:pRg st="2" end="2"/>
                                            </p:txEl>
                                          </p:spTgt>
                                        </p:tgtEl>
                                        <p:attrNameLst>
                                          <p:attrName>style.visibility</p:attrName>
                                        </p:attrNameLst>
                                      </p:cBhvr>
                                      <p:to>
                                        <p:strVal val="visible"/>
                                      </p:to>
                                    </p:set>
                                    <p:anim calcmode="lin" valueType="num">
                                      <p:cBhvr additive="base">
                                        <p:cTn id="19"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3"/>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62626"/>
              </a:buClr>
              <a:buSzPts val="4000"/>
              <a:buFont typeface="Times New Roman"/>
              <a:buNone/>
            </a:pPr>
            <a:r>
              <a:rPr lang="el-GR" dirty="0">
                <a:latin typeface="Times New Roman"/>
                <a:ea typeface="Times New Roman"/>
                <a:cs typeface="Times New Roman"/>
                <a:sym typeface="Times New Roman"/>
              </a:rPr>
              <a:t>ΕΜΦΑΝΙΣΗ ΤΟΥ ΙΟΥ ΣΤΗΝ ΕΛΛΑΔΑ</a:t>
            </a:r>
            <a:endParaRPr dirty="0">
              <a:latin typeface="Times New Roman"/>
              <a:ea typeface="Times New Roman"/>
              <a:cs typeface="Times New Roman"/>
              <a:sym typeface="Times New Roman"/>
            </a:endParaRPr>
          </a:p>
        </p:txBody>
      </p:sp>
      <p:sp>
        <p:nvSpPr>
          <p:cNvPr id="143" name="Google Shape;143;p3"/>
          <p:cNvSpPr txBox="1">
            <a:spLocks noGrp="1"/>
          </p:cNvSpPr>
          <p:nvPr>
            <p:ph type="body" idx="1"/>
          </p:nvPr>
        </p:nvSpPr>
        <p:spPr>
          <a:xfrm>
            <a:off x="1066800" y="2103120"/>
            <a:ext cx="10058400" cy="3849624"/>
          </a:xfrm>
          <a:prstGeom prst="rect">
            <a:avLst/>
          </a:prstGeom>
          <a:noFill/>
          <a:ln>
            <a:noFill/>
          </a:ln>
        </p:spPr>
        <p:txBody>
          <a:bodyPr spcFirstLastPara="1" wrap="square" lIns="91425" tIns="45700" rIns="91425" bIns="45700" anchor="t" anchorCtr="0">
            <a:normAutofit/>
          </a:bodyPr>
          <a:lstStyle/>
          <a:p>
            <a:pPr marL="182880" lvl="0" indent="-182880" algn="l" rtl="0">
              <a:lnSpc>
                <a:spcPct val="110000"/>
              </a:lnSpc>
              <a:spcBef>
                <a:spcPts val="0"/>
              </a:spcBef>
              <a:spcAft>
                <a:spcPts val="0"/>
              </a:spcAft>
              <a:buSzPts val="1800"/>
              <a:buChar char="◦"/>
            </a:pPr>
            <a:r>
              <a:rPr lang="el-GR" sz="1800" dirty="0">
                <a:latin typeface="Times New Roman" panose="02020603050405020304" pitchFamily="18" charset="0"/>
                <a:cs typeface="Times New Roman" panose="02020603050405020304" pitchFamily="18" charset="0"/>
              </a:rPr>
              <a:t>Τα πρώτα μέτρα του κορονοϊού εφαρμόστηκαν στις 27 Φεβρουαρίου του 2020 μαζί με την εμφάνιση των 3 πρώτων κρουσμάτων. Αυτά </a:t>
            </a:r>
            <a:r>
              <a:rPr lang="el-GR" sz="1800" dirty="0" err="1">
                <a:latin typeface="Times New Roman" panose="02020603050405020304" pitchFamily="18" charset="0"/>
                <a:cs typeface="Times New Roman" panose="02020603050405020304" pitchFamily="18" charset="0"/>
              </a:rPr>
              <a:t>περιελάμβαναν</a:t>
            </a:r>
            <a:r>
              <a:rPr lang="el-GR" sz="1800" dirty="0">
                <a:latin typeface="Times New Roman" panose="02020603050405020304" pitchFamily="18" charset="0"/>
                <a:cs typeface="Times New Roman" panose="02020603050405020304" pitchFamily="18" charset="0"/>
              </a:rPr>
              <a:t> κυρίως την </a:t>
            </a:r>
            <a:r>
              <a:rPr lang="el-GR" sz="1800" i="1" dirty="0">
                <a:latin typeface="Times New Roman" panose="02020603050405020304" pitchFamily="18" charset="0"/>
                <a:cs typeface="Times New Roman" panose="02020603050405020304" pitchFamily="18" charset="0"/>
              </a:rPr>
              <a:t>ανάκληση όλων των αδειών</a:t>
            </a:r>
            <a:r>
              <a:rPr lang="el-GR" sz="1800" dirty="0">
                <a:latin typeface="Times New Roman" panose="02020603050405020304" pitchFamily="18" charset="0"/>
                <a:cs typeface="Times New Roman" panose="02020603050405020304" pitchFamily="18" charset="0"/>
              </a:rPr>
              <a:t> του προσωπικού στις υγειονομικές δομές και τα νοσοκομεία, καθώς και την </a:t>
            </a:r>
            <a:r>
              <a:rPr lang="el-GR" sz="1800" i="1" dirty="0">
                <a:latin typeface="Times New Roman" panose="02020603050405020304" pitchFamily="18" charset="0"/>
                <a:cs typeface="Times New Roman" panose="02020603050405020304" pitchFamily="18" charset="0"/>
              </a:rPr>
              <a:t>πρόσληψη νέου προσωπικού</a:t>
            </a:r>
            <a:r>
              <a:rPr lang="el-GR" sz="1800" dirty="0">
                <a:latin typeface="Times New Roman" panose="02020603050405020304" pitchFamily="18" charset="0"/>
                <a:cs typeface="Times New Roman" panose="02020603050405020304" pitchFamily="18" charset="0"/>
              </a:rPr>
              <a:t>.</a:t>
            </a:r>
            <a:endParaRPr sz="1800" dirty="0">
              <a:latin typeface="Times New Roman" panose="02020603050405020304" pitchFamily="18" charset="0"/>
              <a:cs typeface="Times New Roman" panose="02020603050405020304" pitchFamily="18" charset="0"/>
            </a:endParaRPr>
          </a:p>
          <a:p>
            <a:pPr marL="182880" lvl="0" indent="-182880" algn="l" rtl="0">
              <a:lnSpc>
                <a:spcPct val="110000"/>
              </a:lnSpc>
              <a:spcBef>
                <a:spcPts val="900"/>
              </a:spcBef>
              <a:spcAft>
                <a:spcPts val="0"/>
              </a:spcAft>
              <a:buSzPts val="1800"/>
              <a:buChar char="◦"/>
            </a:pPr>
            <a:r>
              <a:rPr lang="el-GR" sz="1800" dirty="0">
                <a:latin typeface="Times New Roman" panose="02020603050405020304" pitchFamily="18" charset="0"/>
                <a:cs typeface="Times New Roman" panose="02020603050405020304" pitchFamily="18" charset="0"/>
              </a:rPr>
              <a:t> Όλο το προσωπικό υπηρεσιών που εργαζόταν σε Τμήμα Επειγόντων Περιστατικών (ΤΕΠ) έπρεπε να φοράει </a:t>
            </a:r>
            <a:r>
              <a:rPr lang="el-GR" sz="1800" b="1" dirty="0">
                <a:latin typeface="Times New Roman" panose="02020603050405020304" pitchFamily="18" charset="0"/>
                <a:cs typeface="Times New Roman" panose="02020603050405020304" pitchFamily="18" charset="0"/>
              </a:rPr>
              <a:t>απλή χειρουργική μάσκα </a:t>
            </a:r>
            <a:r>
              <a:rPr lang="el-GR" sz="1800" dirty="0">
                <a:latin typeface="Times New Roman" panose="02020603050405020304" pitchFamily="18" charset="0"/>
                <a:cs typeface="Times New Roman" panose="02020603050405020304" pitchFamily="18" charset="0"/>
              </a:rPr>
              <a:t>κατά τη διάρκεια παραμονής του στα ΤΕΠ. Επίσης,  το προσωπικό υπηρεσιών υγείας εκτός ΤΕΠ, που ήταν είναι πιθανόν να διαχειριστεί ασθενή με αναπνευστική λοίμωξη, ανεξάρτητα αιτιολογίας, έπρεπε να φοράει </a:t>
            </a:r>
            <a:r>
              <a:rPr lang="el-GR" sz="1800" b="1" dirty="0">
                <a:latin typeface="Times New Roman" panose="02020603050405020304" pitchFamily="18" charset="0"/>
                <a:cs typeface="Times New Roman" panose="02020603050405020304" pitchFamily="18" charset="0"/>
              </a:rPr>
              <a:t>απλή χειρουργική μάσκα</a:t>
            </a:r>
            <a:r>
              <a:rPr lang="el-GR" sz="1800" dirty="0">
                <a:latin typeface="Times New Roman" panose="02020603050405020304" pitchFamily="18" charset="0"/>
                <a:cs typeface="Times New Roman" panose="02020603050405020304" pitchFamily="18" charset="0"/>
              </a:rPr>
              <a:t>. </a:t>
            </a:r>
            <a:endParaRPr sz="1800" dirty="0">
              <a:latin typeface="Times New Roman" panose="02020603050405020304" pitchFamily="18" charset="0"/>
              <a:cs typeface="Times New Roman" panose="02020603050405020304" pitchFamily="18" charset="0"/>
            </a:endParaRPr>
          </a:p>
          <a:p>
            <a:pPr marL="182880" lvl="0" indent="-182880" algn="l" rtl="0">
              <a:lnSpc>
                <a:spcPct val="110000"/>
              </a:lnSpc>
              <a:spcBef>
                <a:spcPts val="900"/>
              </a:spcBef>
              <a:spcAft>
                <a:spcPts val="0"/>
              </a:spcAft>
              <a:buSzPts val="1800"/>
              <a:buChar char="◦"/>
            </a:pPr>
            <a:r>
              <a:rPr lang="el-GR" sz="1800" dirty="0">
                <a:latin typeface="Times New Roman" panose="02020603050405020304" pitchFamily="18" charset="0"/>
                <a:cs typeface="Times New Roman" panose="02020603050405020304" pitchFamily="18" charset="0"/>
              </a:rPr>
              <a:t>Οι ιατροί και το υπόλοιπο προσωπικό  υπηρεσιών υγείας έπρεπε να ενημερώνονται για τον ορισμό κρούσματος λοίμωξης, από τον νέο κορονοϊό, μέσα από την ιστοσελίδα του ΕΟΔΥ.</a:t>
            </a:r>
            <a:endParaRPr sz="18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
                                            <p:txEl>
                                              <p:pRg st="0" end="0"/>
                                            </p:txEl>
                                          </p:spTgt>
                                        </p:tgtEl>
                                        <p:attrNameLst>
                                          <p:attrName>style.visibility</p:attrName>
                                        </p:attrNameLst>
                                      </p:cBhvr>
                                      <p:to>
                                        <p:strVal val="visible"/>
                                      </p:to>
                                    </p:set>
                                    <p:anim calcmode="lin" valueType="num">
                                      <p:cBhvr additive="base">
                                        <p:cTn id="7" dur="500" fill="hold"/>
                                        <p:tgtEl>
                                          <p:spTgt spid="1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
                                            <p:txEl>
                                              <p:pRg st="1" end="1"/>
                                            </p:txEl>
                                          </p:spTgt>
                                        </p:tgtEl>
                                        <p:attrNameLst>
                                          <p:attrName>style.visibility</p:attrName>
                                        </p:attrNameLst>
                                      </p:cBhvr>
                                      <p:to>
                                        <p:strVal val="visible"/>
                                      </p:to>
                                    </p:set>
                                    <p:anim calcmode="lin" valueType="num">
                                      <p:cBhvr additive="base">
                                        <p:cTn id="13" dur="500" fill="hold"/>
                                        <p:tgtEl>
                                          <p:spTgt spid="1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3">
                                            <p:txEl>
                                              <p:pRg st="2" end="2"/>
                                            </p:txEl>
                                          </p:spTgt>
                                        </p:tgtEl>
                                        <p:attrNameLst>
                                          <p:attrName>style.visibility</p:attrName>
                                        </p:attrNameLst>
                                      </p:cBhvr>
                                      <p:to>
                                        <p:strVal val="visible"/>
                                      </p:to>
                                    </p:set>
                                    <p:anim calcmode="lin" valueType="num">
                                      <p:cBhvr additive="base">
                                        <p:cTn id="19" dur="500" fill="hold"/>
                                        <p:tgtEl>
                                          <p:spTgt spid="1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8E0B56-C9AA-B36D-4034-80F1F8D7BD54}"/>
              </a:ext>
            </a:extLst>
          </p:cNvPr>
          <p:cNvSpPr>
            <a:spLocks noGrp="1"/>
          </p:cNvSpPr>
          <p:nvPr>
            <p:ph type="title"/>
          </p:nvPr>
        </p:nvSpPr>
        <p:spPr/>
        <p:txBody>
          <a:bodyPr>
            <a:normAutofit fontScale="90000"/>
          </a:bodyPr>
          <a:lstStyle/>
          <a:p>
            <a:pPr algn="ctr"/>
            <a:r>
              <a:rPr lang="el-GR" sz="3200" dirty="0">
                <a:latin typeface="Times New Roman" panose="02020603050405020304" pitchFamily="18" charset="0"/>
                <a:cs typeface="Times New Roman" panose="02020603050405020304" pitchFamily="18" charset="0"/>
              </a:rPr>
              <a:t>Μέτρα και ρυθμίσεις στο πλαίσιο της ανάγκης περιορισμού της διασποράς του κορονοϊού </a:t>
            </a:r>
            <a:r>
              <a:rPr lang="el-GR" sz="3200" dirty="0" err="1">
                <a:latin typeface="Times New Roman" panose="02020603050405020304" pitchFamily="18" charset="0"/>
                <a:cs typeface="Times New Roman" panose="02020603050405020304" pitchFamily="18" charset="0"/>
              </a:rPr>
              <a:t>Σχετ</a:t>
            </a:r>
            <a:r>
              <a:rPr lang="el-GR" sz="3200" dirty="0">
                <a:latin typeface="Times New Roman" panose="02020603050405020304" pitchFamily="18" charset="0"/>
                <a:cs typeface="Times New Roman" panose="02020603050405020304" pitchFamily="18" charset="0"/>
              </a:rPr>
              <a:t>. εγκύκλιοι: </a:t>
            </a:r>
            <a:br>
              <a:rPr lang="el-GR" dirty="0"/>
            </a:br>
            <a:endParaRPr lang="el-GR" dirty="0"/>
          </a:p>
        </p:txBody>
      </p:sp>
      <p:sp>
        <p:nvSpPr>
          <p:cNvPr id="3" name="Θέση κειμένου 2">
            <a:extLst>
              <a:ext uri="{FF2B5EF4-FFF2-40B4-BE49-F238E27FC236}">
                <a16:creationId xmlns:a16="http://schemas.microsoft.com/office/drawing/2014/main" id="{87238772-86C4-0824-537D-1D4A7B0A84B1}"/>
              </a:ext>
            </a:extLst>
          </p:cNvPr>
          <p:cNvSpPr>
            <a:spLocks noGrp="1"/>
          </p:cNvSpPr>
          <p:nvPr>
            <p:ph type="body" idx="1"/>
          </p:nvPr>
        </p:nvSpPr>
        <p:spPr/>
        <p:txBody>
          <a:bodyPr>
            <a:normAutofit fontScale="77500" lnSpcReduction="20000"/>
          </a:bodyPr>
          <a:lstStyle/>
          <a:p>
            <a:r>
              <a:rPr lang="el-GR" dirty="0">
                <a:latin typeface="Times New Roman" panose="02020603050405020304" pitchFamily="18" charset="0"/>
                <a:cs typeface="Times New Roman" panose="02020603050405020304" pitchFamily="18" charset="0"/>
              </a:rPr>
              <a:t>α) </a:t>
            </a:r>
            <a:r>
              <a:rPr lang="el-GR" dirty="0" err="1">
                <a:latin typeface="Times New Roman" panose="02020603050405020304" pitchFamily="18" charset="0"/>
                <a:cs typeface="Times New Roman" panose="02020603050405020304" pitchFamily="18" charset="0"/>
              </a:rPr>
              <a:t>αρ</a:t>
            </a:r>
            <a:r>
              <a:rPr lang="el-GR" dirty="0">
                <a:latin typeface="Times New Roman" panose="02020603050405020304" pitchFamily="18" charset="0"/>
                <a:cs typeface="Times New Roman" panose="02020603050405020304" pitchFamily="18" charset="0"/>
              </a:rPr>
              <a:t>. ΔΙΔΑΔ/Φ.69/108/οικ.7874/12.3.2020 (</a:t>
            </a:r>
            <a:r>
              <a:rPr lang="el-GR" u="sng" dirty="0">
                <a:latin typeface="Times New Roman" panose="02020603050405020304" pitchFamily="18" charset="0"/>
                <a:cs typeface="Times New Roman" panose="02020603050405020304" pitchFamily="18" charset="0"/>
              </a:rPr>
              <a:t>ΑΔΑ: ΩΦΠΩ46ΜΤΛ6-87Χ</a:t>
            </a:r>
            <a:r>
              <a:rPr lang="el-GR" dirty="0">
                <a:latin typeface="Times New Roman" panose="02020603050405020304" pitchFamily="18" charset="0"/>
                <a:cs typeface="Times New Roman" panose="02020603050405020304" pitchFamily="18" charset="0"/>
              </a:rPr>
              <a:t>), </a:t>
            </a:r>
          </a:p>
          <a:p>
            <a:r>
              <a:rPr lang="el-GR" dirty="0">
                <a:latin typeface="Times New Roman" panose="02020603050405020304" pitchFamily="18" charset="0"/>
                <a:cs typeface="Times New Roman" panose="02020603050405020304" pitchFamily="18" charset="0"/>
              </a:rPr>
              <a:t>β) </a:t>
            </a:r>
            <a:r>
              <a:rPr lang="el-GR" dirty="0" err="1">
                <a:latin typeface="Times New Roman" panose="02020603050405020304" pitchFamily="18" charset="0"/>
                <a:cs typeface="Times New Roman" panose="02020603050405020304" pitchFamily="18" charset="0"/>
              </a:rPr>
              <a:t>αρ</a:t>
            </a:r>
            <a:r>
              <a:rPr lang="el-GR" dirty="0">
                <a:latin typeface="Times New Roman" panose="02020603050405020304" pitchFamily="18" charset="0"/>
                <a:cs typeface="Times New Roman" panose="02020603050405020304" pitchFamily="18" charset="0"/>
              </a:rPr>
              <a:t>. ΔΙΔΑΔ/Φ.69/109/οικ.8000/16.3.2020 (</a:t>
            </a:r>
            <a:r>
              <a:rPr lang="el-GR" u="sng" dirty="0">
                <a:latin typeface="Times New Roman" panose="02020603050405020304" pitchFamily="18" charset="0"/>
                <a:cs typeface="Times New Roman" panose="02020603050405020304" pitchFamily="18" charset="0"/>
              </a:rPr>
              <a:t>ΑΔΑ: ΩΤΣΟ46ΜΤΛ6-6Ι1</a:t>
            </a:r>
            <a:r>
              <a:rPr lang="el-GR" dirty="0">
                <a:latin typeface="Times New Roman" panose="02020603050405020304" pitchFamily="18" charset="0"/>
                <a:cs typeface="Times New Roman" panose="02020603050405020304" pitchFamily="18" charset="0"/>
              </a:rPr>
              <a:t>), </a:t>
            </a:r>
          </a:p>
          <a:p>
            <a:r>
              <a:rPr lang="el-GR" dirty="0">
                <a:latin typeface="Times New Roman" panose="02020603050405020304" pitchFamily="18" charset="0"/>
                <a:cs typeface="Times New Roman" panose="02020603050405020304" pitchFamily="18" charset="0"/>
              </a:rPr>
              <a:t>γ) </a:t>
            </a:r>
            <a:r>
              <a:rPr lang="el-GR" dirty="0" err="1">
                <a:latin typeface="Times New Roman" panose="02020603050405020304" pitchFamily="18" charset="0"/>
                <a:cs typeface="Times New Roman" panose="02020603050405020304" pitchFamily="18" charset="0"/>
              </a:rPr>
              <a:t>αρ</a:t>
            </a:r>
            <a:r>
              <a:rPr lang="el-GR" dirty="0">
                <a:latin typeface="Times New Roman" panose="02020603050405020304" pitchFamily="18" charset="0"/>
                <a:cs typeface="Times New Roman" panose="02020603050405020304" pitchFamily="18" charset="0"/>
              </a:rPr>
              <a:t>. ΔΙΔΑΔ/Φ.69/110/οικ.8189/20.3.2020 (</a:t>
            </a:r>
            <a:r>
              <a:rPr lang="el-GR" u="sng" dirty="0">
                <a:latin typeface="Times New Roman" panose="02020603050405020304" pitchFamily="18" charset="0"/>
                <a:cs typeface="Times New Roman" panose="02020603050405020304" pitchFamily="18" charset="0"/>
              </a:rPr>
              <a:t>ΑΔΑ: 6Δ8Ι46ΜΤΛ6-8ΞΩ</a:t>
            </a:r>
            <a:r>
              <a:rPr lang="el-GR" dirty="0">
                <a:latin typeface="Times New Roman" panose="02020603050405020304" pitchFamily="18" charset="0"/>
                <a:cs typeface="Times New Roman" panose="02020603050405020304" pitchFamily="18" charset="0"/>
              </a:rPr>
              <a:t>), </a:t>
            </a:r>
          </a:p>
          <a:p>
            <a:r>
              <a:rPr lang="el-GR" dirty="0">
                <a:latin typeface="Times New Roman" panose="02020603050405020304" pitchFamily="18" charset="0"/>
                <a:cs typeface="Times New Roman" panose="02020603050405020304" pitchFamily="18" charset="0"/>
              </a:rPr>
              <a:t>δ) </a:t>
            </a:r>
            <a:r>
              <a:rPr lang="el-GR" dirty="0" err="1">
                <a:latin typeface="Times New Roman" panose="02020603050405020304" pitchFamily="18" charset="0"/>
                <a:cs typeface="Times New Roman" panose="02020603050405020304" pitchFamily="18" charset="0"/>
              </a:rPr>
              <a:t>αρ</a:t>
            </a:r>
            <a:r>
              <a:rPr lang="el-GR" dirty="0">
                <a:latin typeface="Times New Roman" panose="02020603050405020304" pitchFamily="18" charset="0"/>
                <a:cs typeface="Times New Roman" panose="02020603050405020304" pitchFamily="18" charset="0"/>
              </a:rPr>
              <a:t>. ΔΙΔΑΔ/Φ.69/111/οικ. 8196/23.3.2020 (</a:t>
            </a:r>
            <a:r>
              <a:rPr lang="el-GR" u="sng" dirty="0">
                <a:latin typeface="Times New Roman" panose="02020603050405020304" pitchFamily="18" charset="0"/>
                <a:cs typeface="Times New Roman" panose="02020603050405020304" pitchFamily="18" charset="0"/>
              </a:rPr>
              <a:t>ΑΔΑ: 6Ω4Υ46ΜΤΛ6-ΖΕΒ</a:t>
            </a:r>
            <a:r>
              <a:rPr lang="el-GR" dirty="0">
                <a:latin typeface="Times New Roman" panose="02020603050405020304" pitchFamily="18" charset="0"/>
                <a:cs typeface="Times New Roman" panose="02020603050405020304" pitchFamily="18" charset="0"/>
              </a:rPr>
              <a:t>), </a:t>
            </a:r>
          </a:p>
          <a:p>
            <a:r>
              <a:rPr lang="el-GR" dirty="0">
                <a:latin typeface="Times New Roman" panose="02020603050405020304" pitchFamily="18" charset="0"/>
                <a:cs typeface="Times New Roman" panose="02020603050405020304" pitchFamily="18" charset="0"/>
              </a:rPr>
              <a:t>ε) </a:t>
            </a:r>
            <a:r>
              <a:rPr lang="el-GR" dirty="0" err="1">
                <a:latin typeface="Times New Roman" panose="02020603050405020304" pitchFamily="18" charset="0"/>
                <a:cs typeface="Times New Roman" panose="02020603050405020304" pitchFamily="18" charset="0"/>
              </a:rPr>
              <a:t>αρ</a:t>
            </a:r>
            <a:r>
              <a:rPr lang="el-GR" dirty="0">
                <a:latin typeface="Times New Roman" panose="02020603050405020304" pitchFamily="18" charset="0"/>
                <a:cs typeface="Times New Roman" panose="02020603050405020304" pitchFamily="18" charset="0"/>
              </a:rPr>
              <a:t>. ΔΙΔΑΔ/Φ.69/112/οικ. 8632/2.4.2020 (</a:t>
            </a:r>
            <a:r>
              <a:rPr lang="el-GR" u="sng" dirty="0">
                <a:latin typeface="Times New Roman" panose="02020603050405020304" pitchFamily="18" charset="0"/>
                <a:cs typeface="Times New Roman" panose="02020603050405020304" pitchFamily="18" charset="0"/>
              </a:rPr>
              <a:t>ΑΔΑ: ΩΗ5446ΜΤΛ6-ΟΩΧ</a:t>
            </a:r>
            <a:r>
              <a:rPr lang="el-GR" dirty="0">
                <a:latin typeface="Times New Roman" panose="02020603050405020304" pitchFamily="18" charset="0"/>
                <a:cs typeface="Times New Roman" panose="02020603050405020304" pitchFamily="18" charset="0"/>
              </a:rPr>
              <a:t>), </a:t>
            </a:r>
          </a:p>
          <a:p>
            <a:r>
              <a:rPr lang="el-GR" dirty="0" err="1">
                <a:latin typeface="Times New Roman" panose="02020603050405020304" pitchFamily="18" charset="0"/>
                <a:cs typeface="Times New Roman" panose="02020603050405020304" pitchFamily="18" charset="0"/>
              </a:rPr>
              <a:t>στ</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αρ</a:t>
            </a:r>
            <a:r>
              <a:rPr lang="el-GR" dirty="0">
                <a:latin typeface="Times New Roman" panose="02020603050405020304" pitchFamily="18" charset="0"/>
                <a:cs typeface="Times New Roman" panose="02020603050405020304" pitchFamily="18" charset="0"/>
              </a:rPr>
              <a:t>. ΔΙΔΑΔ/Φ.69/113/9246/29.4.2020 (</a:t>
            </a:r>
            <a:r>
              <a:rPr lang="el-GR" u="sng" dirty="0">
                <a:latin typeface="Times New Roman" panose="02020603050405020304" pitchFamily="18" charset="0"/>
                <a:cs typeface="Times New Roman" panose="02020603050405020304" pitchFamily="18" charset="0"/>
              </a:rPr>
              <a:t>ΑΔΑ:6ΣΜ046ΜΤΛ6-Ο14</a:t>
            </a:r>
            <a:r>
              <a:rPr lang="el-GR" dirty="0">
                <a:latin typeface="Times New Roman" panose="02020603050405020304" pitchFamily="18" charset="0"/>
                <a:cs typeface="Times New Roman" panose="02020603050405020304" pitchFamily="18" charset="0"/>
              </a:rPr>
              <a:t>),</a:t>
            </a:r>
          </a:p>
          <a:p>
            <a:r>
              <a:rPr lang="el-GR" dirty="0">
                <a:latin typeface="Times New Roman" panose="02020603050405020304" pitchFamily="18" charset="0"/>
                <a:cs typeface="Times New Roman" panose="02020603050405020304" pitchFamily="18" charset="0"/>
              </a:rPr>
              <a:t> ζ) </a:t>
            </a:r>
            <a:r>
              <a:rPr lang="el-GR" dirty="0" err="1">
                <a:latin typeface="Times New Roman" panose="02020603050405020304" pitchFamily="18" charset="0"/>
                <a:cs typeface="Times New Roman" panose="02020603050405020304" pitchFamily="18" charset="0"/>
              </a:rPr>
              <a:t>αρ</a:t>
            </a:r>
            <a:r>
              <a:rPr lang="el-GR" dirty="0">
                <a:latin typeface="Times New Roman" panose="02020603050405020304" pitchFamily="18" charset="0"/>
                <a:cs typeface="Times New Roman" panose="02020603050405020304" pitchFamily="18" charset="0"/>
              </a:rPr>
              <a:t>. ΔΙΔΑΔ/Φ.69/114/9708/8.5.2020 (</a:t>
            </a:r>
            <a:r>
              <a:rPr lang="el-GR" u="sng" dirty="0">
                <a:latin typeface="Times New Roman" panose="02020603050405020304" pitchFamily="18" charset="0"/>
                <a:cs typeface="Times New Roman" panose="02020603050405020304" pitchFamily="18" charset="0"/>
              </a:rPr>
              <a:t>ΑΔΑ: ΨΘΓΘ46ΜΤΛ6-ΘΘΦ</a:t>
            </a:r>
            <a:r>
              <a:rPr lang="el-GR" dirty="0">
                <a:latin typeface="Times New Roman" panose="02020603050405020304" pitchFamily="18" charset="0"/>
                <a:cs typeface="Times New Roman" panose="02020603050405020304" pitchFamily="18" charset="0"/>
              </a:rPr>
              <a:t>),</a:t>
            </a:r>
          </a:p>
          <a:p>
            <a:r>
              <a:rPr lang="el-GR" dirty="0">
                <a:latin typeface="Times New Roman" panose="02020603050405020304" pitchFamily="18" charset="0"/>
                <a:cs typeface="Times New Roman" panose="02020603050405020304" pitchFamily="18" charset="0"/>
              </a:rPr>
              <a:t> η) </a:t>
            </a:r>
            <a:r>
              <a:rPr lang="el-GR" dirty="0" err="1">
                <a:latin typeface="Times New Roman" panose="02020603050405020304" pitchFamily="18" charset="0"/>
                <a:cs typeface="Times New Roman" panose="02020603050405020304" pitchFamily="18" charset="0"/>
              </a:rPr>
              <a:t>αρ</a:t>
            </a:r>
            <a:r>
              <a:rPr lang="el-GR" dirty="0">
                <a:latin typeface="Times New Roman" panose="02020603050405020304" pitchFamily="18" charset="0"/>
                <a:cs typeface="Times New Roman" panose="02020603050405020304" pitchFamily="18" charset="0"/>
              </a:rPr>
              <a:t>. ΔΙΔΑΔ/Φ.69/115/9670/18.5.2020 (</a:t>
            </a:r>
            <a:r>
              <a:rPr lang="el-GR" u="sng" dirty="0">
                <a:latin typeface="Times New Roman" panose="02020603050405020304" pitchFamily="18" charset="0"/>
                <a:cs typeface="Times New Roman" panose="02020603050405020304" pitchFamily="18" charset="0"/>
              </a:rPr>
              <a:t>ΑΔΑ: ΨΩ4446ΜΤΛ6-ΠΡΧ</a:t>
            </a:r>
            <a:r>
              <a:rPr lang="el-GR" dirty="0">
                <a:latin typeface="Times New Roman" panose="02020603050405020304" pitchFamily="18" charset="0"/>
                <a:cs typeface="Times New Roman" panose="02020603050405020304" pitchFamily="18" charset="0"/>
              </a:rPr>
              <a:t>), </a:t>
            </a:r>
          </a:p>
          <a:p>
            <a:r>
              <a:rPr lang="el-GR" dirty="0">
                <a:latin typeface="Times New Roman" panose="02020603050405020304" pitchFamily="18" charset="0"/>
                <a:cs typeface="Times New Roman" panose="02020603050405020304" pitchFamily="18" charset="0"/>
              </a:rPr>
              <a:t>θ) </a:t>
            </a:r>
            <a:r>
              <a:rPr lang="el-GR" dirty="0" err="1">
                <a:latin typeface="Times New Roman" panose="02020603050405020304" pitchFamily="18" charset="0"/>
                <a:cs typeface="Times New Roman" panose="02020603050405020304" pitchFamily="18" charset="0"/>
              </a:rPr>
              <a:t>αρ</a:t>
            </a:r>
            <a:r>
              <a:rPr lang="el-GR" dirty="0">
                <a:latin typeface="Times New Roman" panose="02020603050405020304" pitchFamily="18" charset="0"/>
                <a:cs typeface="Times New Roman" panose="02020603050405020304" pitchFamily="18" charset="0"/>
              </a:rPr>
              <a:t>. ΔΙΔΑΔ/Φ.69/116/10486/26.5.2020 (</a:t>
            </a:r>
            <a:r>
              <a:rPr lang="el-GR" u="sng" dirty="0">
                <a:latin typeface="Times New Roman" panose="02020603050405020304" pitchFamily="18" charset="0"/>
                <a:cs typeface="Times New Roman" panose="02020603050405020304" pitchFamily="18" charset="0"/>
              </a:rPr>
              <a:t>ΑΔΑ: 62Η746ΜΤΛ6-ΓΜΛ</a:t>
            </a:r>
            <a:r>
              <a:rPr lang="el-GR" dirty="0">
                <a:latin typeface="Times New Roman" panose="02020603050405020304" pitchFamily="18" charset="0"/>
                <a:cs typeface="Times New Roman" panose="02020603050405020304" pitchFamily="18" charset="0"/>
              </a:rPr>
              <a:t>),</a:t>
            </a:r>
          </a:p>
          <a:p>
            <a:r>
              <a:rPr lang="el-GR" dirty="0">
                <a:latin typeface="Times New Roman" panose="02020603050405020304" pitchFamily="18" charset="0"/>
                <a:cs typeface="Times New Roman" panose="02020603050405020304" pitchFamily="18" charset="0"/>
              </a:rPr>
              <a:t> ι) </a:t>
            </a:r>
            <a:r>
              <a:rPr lang="el-GR" dirty="0" err="1">
                <a:latin typeface="Times New Roman" panose="02020603050405020304" pitchFamily="18" charset="0"/>
                <a:cs typeface="Times New Roman" panose="02020603050405020304" pitchFamily="18" charset="0"/>
              </a:rPr>
              <a:t>αρ</a:t>
            </a:r>
            <a:r>
              <a:rPr lang="el-GR" dirty="0">
                <a:latin typeface="Times New Roman" panose="02020603050405020304" pitchFamily="18" charset="0"/>
                <a:cs typeface="Times New Roman" panose="02020603050405020304" pitchFamily="18" charset="0"/>
              </a:rPr>
              <a:t>. ΔΙΔΑΔ/Φ.69/118/11134/29.5.2020 (</a:t>
            </a:r>
            <a:r>
              <a:rPr lang="el-GR" u="sng" dirty="0">
                <a:latin typeface="Times New Roman" panose="02020603050405020304" pitchFamily="18" charset="0"/>
                <a:cs typeface="Times New Roman" panose="02020603050405020304" pitchFamily="18" charset="0"/>
              </a:rPr>
              <a:t>ΑΔΑ: ΩΒ3Π46ΜΤΛ6-Ε9Ψ</a:t>
            </a:r>
            <a:r>
              <a:rPr lang="el-GR" dirty="0">
                <a:latin typeface="Times New Roman" panose="02020603050405020304" pitchFamily="18" charset="0"/>
                <a:cs typeface="Times New Roman" panose="02020603050405020304" pitchFamily="18" charset="0"/>
              </a:rPr>
              <a:t>), </a:t>
            </a:r>
          </a:p>
          <a:p>
            <a:r>
              <a:rPr lang="el-GR" dirty="0" err="1">
                <a:latin typeface="Times New Roman" panose="02020603050405020304" pitchFamily="18" charset="0"/>
                <a:cs typeface="Times New Roman" panose="02020603050405020304" pitchFamily="18" charset="0"/>
              </a:rPr>
              <a:t>ια</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αρ</a:t>
            </a:r>
            <a:r>
              <a:rPr lang="el-GR" dirty="0">
                <a:latin typeface="Times New Roman" panose="02020603050405020304" pitchFamily="18" charset="0"/>
                <a:cs typeface="Times New Roman" panose="02020603050405020304" pitchFamily="18" charset="0"/>
              </a:rPr>
              <a:t>. ΔΙΔΑΔ/Φ.69/119/οικ.11682/9.6.2020 (</a:t>
            </a:r>
            <a:r>
              <a:rPr lang="el-GR" u="sng" dirty="0">
                <a:latin typeface="Times New Roman" panose="02020603050405020304" pitchFamily="18" charset="0"/>
                <a:cs typeface="Times New Roman" panose="02020603050405020304" pitchFamily="18" charset="0"/>
              </a:rPr>
              <a:t>ΑΔΑ: 9Β3Π46ΜΤΛ6-Χ5Α</a:t>
            </a:r>
            <a:r>
              <a:rPr lang="el-GR" dirty="0">
                <a:latin typeface="Times New Roman" panose="02020603050405020304" pitchFamily="18" charset="0"/>
                <a:cs typeface="Times New Roman" panose="02020603050405020304" pitchFamily="18" charset="0"/>
              </a:rPr>
              <a:t>), </a:t>
            </a:r>
          </a:p>
          <a:p>
            <a:r>
              <a:rPr lang="el-GR" dirty="0" err="1">
                <a:latin typeface="Times New Roman" panose="02020603050405020304" pitchFamily="18" charset="0"/>
                <a:cs typeface="Times New Roman" panose="02020603050405020304" pitchFamily="18" charset="0"/>
              </a:rPr>
              <a:t>ιβ</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αρ</a:t>
            </a:r>
            <a:r>
              <a:rPr lang="el-GR" dirty="0">
                <a:latin typeface="Times New Roman" panose="02020603050405020304" pitchFamily="18" charset="0"/>
                <a:cs typeface="Times New Roman" panose="02020603050405020304" pitchFamily="18" charset="0"/>
              </a:rPr>
              <a:t>. ΔΙΔΑΔ/Φ.69/120/12705/30-6-2020 (</a:t>
            </a:r>
            <a:r>
              <a:rPr lang="el-GR" u="sng" dirty="0">
                <a:latin typeface="Times New Roman" panose="02020603050405020304" pitchFamily="18" charset="0"/>
                <a:cs typeface="Times New Roman" panose="02020603050405020304" pitchFamily="18" charset="0"/>
              </a:rPr>
              <a:t>ΑΔΑ: 6ΙΤΠ46ΜΤΛ6-ΙΡΘ</a:t>
            </a:r>
            <a:r>
              <a:rPr lang="el-GR" dirty="0">
                <a:latin typeface="Times New Roman" panose="02020603050405020304" pitchFamily="18" charset="0"/>
                <a:cs typeface="Times New Roman" panose="02020603050405020304" pitchFamily="18" charset="0"/>
              </a:rPr>
              <a:t>), </a:t>
            </a:r>
          </a:p>
          <a:p>
            <a:r>
              <a:rPr lang="el-GR" dirty="0" err="1">
                <a:latin typeface="Times New Roman" panose="02020603050405020304" pitchFamily="18" charset="0"/>
                <a:cs typeface="Times New Roman" panose="02020603050405020304" pitchFamily="18" charset="0"/>
              </a:rPr>
              <a:t>ιγ</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αρ</a:t>
            </a:r>
            <a:r>
              <a:rPr lang="el-GR" dirty="0">
                <a:latin typeface="Times New Roman" panose="02020603050405020304" pitchFamily="18" charset="0"/>
                <a:cs typeface="Times New Roman" panose="02020603050405020304" pitchFamily="18" charset="0"/>
              </a:rPr>
              <a:t>. ΔΙΔΑΔ/Φ.69/123/14268/29.7.2020 (</a:t>
            </a:r>
            <a:r>
              <a:rPr lang="el-GR" u="sng" dirty="0">
                <a:latin typeface="Times New Roman" panose="02020603050405020304" pitchFamily="18" charset="0"/>
                <a:cs typeface="Times New Roman" panose="02020603050405020304" pitchFamily="18" charset="0"/>
              </a:rPr>
              <a:t>ΑΔΑ: ΩΛΟΟ46ΜΤΛ6-ΘΜΨ</a:t>
            </a:r>
            <a:r>
              <a:rPr lang="el-GR"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00212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9BE0DE1-7C91-060F-F806-29DAB7950CBD}"/>
              </a:ext>
            </a:extLst>
          </p:cNvPr>
          <p:cNvSpPr>
            <a:spLocks noGrp="1"/>
          </p:cNvSpPr>
          <p:nvPr>
            <p:ph type="title"/>
          </p:nvPr>
        </p:nvSpPr>
        <p:spPr/>
        <p:txBody>
          <a:bodyPr/>
          <a:lstStyle/>
          <a:p>
            <a:pPr algn="ctr"/>
            <a:r>
              <a:rPr lang="el-GR" dirty="0"/>
              <a:t> </a:t>
            </a:r>
            <a:r>
              <a:rPr lang="el-GR" dirty="0">
                <a:latin typeface="Times New Roman" panose="02020603050405020304" pitchFamily="18" charset="0"/>
                <a:cs typeface="Times New Roman" panose="02020603050405020304" pitchFamily="18" charset="0"/>
              </a:rPr>
              <a:t>ΜΕΤΡΑ ΠΡΟΣΤΑΣΙΑΣ ΠΟΥ ΙΣΧΥΟΥΝ ΓΙΑ ΟΛΕΣ ΤΙΣ ΔΡΑΣΤΗΡΙΟΤΗΤΕΣ</a:t>
            </a:r>
          </a:p>
        </p:txBody>
      </p:sp>
      <p:sp>
        <p:nvSpPr>
          <p:cNvPr id="3" name="Θέση κειμένου 2">
            <a:extLst>
              <a:ext uri="{FF2B5EF4-FFF2-40B4-BE49-F238E27FC236}">
                <a16:creationId xmlns:a16="http://schemas.microsoft.com/office/drawing/2014/main" id="{23E6E6F0-2416-ECC2-3CEA-1B73D10AF924}"/>
              </a:ext>
            </a:extLst>
          </p:cNvPr>
          <p:cNvSpPr>
            <a:spLocks noGrp="1"/>
          </p:cNvSpPr>
          <p:nvPr>
            <p:ph type="body" idx="1"/>
          </p:nvPr>
        </p:nvSpPr>
        <p:spPr/>
        <p:txBody>
          <a:bodyPr>
            <a:normAutofit/>
          </a:bodyPr>
          <a:lstStyle/>
          <a:p>
            <a:pPr algn="just"/>
            <a:r>
              <a:rPr lang="el-GR" sz="1800" dirty="0">
                <a:latin typeface="Times New Roman" panose="02020603050405020304" pitchFamily="18" charset="0"/>
                <a:cs typeface="Times New Roman" panose="02020603050405020304" pitchFamily="18" charset="0"/>
              </a:rPr>
              <a:t>Τοποθέτηση/χρήση αλκοολούχου διαλύματος περιεκτικότητας εβδομήντα τοις εκατό (70%) για την αντισηψία χεριών.</a:t>
            </a:r>
          </a:p>
          <a:p>
            <a:pPr marL="114300" indent="0" algn="just">
              <a:buNone/>
            </a:pPr>
            <a:endParaRPr lang="el-GR" sz="1800" dirty="0">
              <a:latin typeface="Times New Roman" panose="02020603050405020304" pitchFamily="18" charset="0"/>
              <a:cs typeface="Times New Roman" panose="02020603050405020304" pitchFamily="18" charset="0"/>
            </a:endParaRPr>
          </a:p>
          <a:p>
            <a:pPr algn="just"/>
            <a:r>
              <a:rPr lang="el-GR" sz="1800" dirty="0">
                <a:latin typeface="Times New Roman" panose="02020603050405020304" pitchFamily="18" charset="0"/>
                <a:cs typeface="Times New Roman" panose="02020603050405020304" pitchFamily="18" charset="0"/>
              </a:rPr>
              <a:t>Εξαερισμός των χώρων με φυσικό ή τεχνητό τρόπο κατ’ εφαρμογή των υπό στοιχεία Δ1(δ)/ΓΠ.οικ.26335/23.4.2020 και Δ1/ΓΠ.οικ.81816/18.12.2020 εγκυκλίων του Υπουργείου Υγείας.</a:t>
            </a:r>
            <a:endParaRPr lang="en-US" sz="1800" dirty="0">
              <a:latin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705828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4FEAE2D-8C80-EEC4-31C9-0B54D144EEDF}"/>
              </a:ext>
            </a:extLst>
          </p:cNvPr>
          <p:cNvSpPr>
            <a:spLocks noGrp="1"/>
          </p:cNvSpPr>
          <p:nvPr>
            <p:ph type="title"/>
          </p:nvPr>
        </p:nvSpPr>
        <p:spPr/>
        <p:txBody>
          <a:bodyPr/>
          <a:lstStyle/>
          <a:p>
            <a:pPr algn="ctr"/>
            <a:r>
              <a:rPr lang="el-GR" dirty="0">
                <a:latin typeface="Times New Roman" panose="02020603050405020304" pitchFamily="18" charset="0"/>
                <a:cs typeface="Times New Roman" panose="02020603050405020304" pitchFamily="18" charset="0"/>
              </a:rPr>
              <a:t>ΠΕΔΙΑ ΔΡΑΣΤΗΡΙΟΤΗΤΑΣ</a:t>
            </a:r>
            <a:br>
              <a:rPr lang="el-GR" dirty="0"/>
            </a:br>
            <a:endParaRPr lang="el-GR" dirty="0"/>
          </a:p>
        </p:txBody>
      </p:sp>
      <p:sp>
        <p:nvSpPr>
          <p:cNvPr id="3" name="Θέση κειμένου 2">
            <a:extLst>
              <a:ext uri="{FF2B5EF4-FFF2-40B4-BE49-F238E27FC236}">
                <a16:creationId xmlns:a16="http://schemas.microsoft.com/office/drawing/2014/main" id="{17B382C5-4C07-C83A-9D64-973F602ADE73}"/>
              </a:ext>
            </a:extLst>
          </p:cNvPr>
          <p:cNvSpPr>
            <a:spLocks noGrp="1"/>
          </p:cNvSpPr>
          <p:nvPr>
            <p:ph type="body" idx="1"/>
          </p:nvPr>
        </p:nvSpPr>
        <p:spPr/>
        <p:txBody>
          <a:bodyPr/>
          <a:lstStyle/>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Νοσοκομεία, κλινικές, ιατρεία, διαγνωστικά κέντρα και κέντρα αποκατάστασης </a:t>
            </a: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Για το προσωπικό που έχει τεθεί σε αναστολή άσκησης των καθηκόντων του ή η εργασία του οποίου δεν γίνεται δεκτή κατ’ εφαρμογή του άρθρου 206 του ν. 4820/2021 (Α’ 130) και κατά τη διάρκεια του χρονικού διαστήματος αυτού νόσησε από κορονοϊό Covid-19 ισχύουν τα εξής: </a:t>
            </a:r>
          </a:p>
          <a:p>
            <a:pPr marL="342900" indent="-342900">
              <a:buFont typeface="+mj-lt"/>
              <a:buAutoNum type="arabicPeriod"/>
            </a:pPr>
            <a:r>
              <a:rPr lang="el-GR" dirty="0">
                <a:latin typeface="Times New Roman" panose="02020603050405020304" pitchFamily="18" charset="0"/>
                <a:cs typeface="Times New Roman" panose="02020603050405020304" pitchFamily="18" charset="0"/>
              </a:rPr>
              <a:t>Ο εργαστηριακός μοριακός έλεγχος (PCR) του συμπτωματικού εργαζόμενου γίνεται σε δημόσια δομή. </a:t>
            </a:r>
          </a:p>
          <a:p>
            <a:pPr marL="342900" indent="-342900">
              <a:buFont typeface="+mj-lt"/>
              <a:buAutoNum type="arabicPeriod"/>
            </a:pPr>
            <a:r>
              <a:rPr lang="el-GR" dirty="0">
                <a:latin typeface="Times New Roman" panose="02020603050405020304" pitchFamily="18" charset="0"/>
                <a:cs typeface="Times New Roman" panose="02020603050405020304" pitchFamily="18" charset="0"/>
              </a:rPr>
              <a:t>Σε περίπτωση που ο πρώτος εργαστηριακός έλεγχος έχει γίνει σε ιδιωτική δομή επιβεβαιώνεται εντός </a:t>
            </a:r>
            <a:r>
              <a:rPr lang="el-GR" dirty="0" err="1">
                <a:latin typeface="Times New Roman" panose="02020603050405020304" pitchFamily="18" charset="0"/>
                <a:cs typeface="Times New Roman" panose="02020603050405020304" pitchFamily="18" charset="0"/>
              </a:rPr>
              <a:t>εικοσιτετραώρου</a:t>
            </a:r>
            <a:r>
              <a:rPr lang="el-GR" dirty="0">
                <a:latin typeface="Times New Roman" panose="02020603050405020304" pitchFamily="18" charset="0"/>
                <a:cs typeface="Times New Roman" panose="02020603050405020304" pitchFamily="18" charset="0"/>
              </a:rPr>
              <a:t> σε δημόσια δομή υγείας.</a:t>
            </a:r>
          </a:p>
          <a:p>
            <a:pPr marL="342900" indent="-342900">
              <a:buFont typeface="+mj-lt"/>
              <a:buAutoNum type="arabicPeriod"/>
            </a:pPr>
            <a:r>
              <a:rPr lang="el-GR" dirty="0">
                <a:latin typeface="Times New Roman" panose="02020603050405020304" pitchFamily="18" charset="0"/>
                <a:cs typeface="Times New Roman" panose="02020603050405020304" pitchFamily="18" charset="0"/>
              </a:rPr>
              <a:t>Δεν επιτρέπεται η προσκόμιση εκ των προτέρων </a:t>
            </a:r>
            <a:r>
              <a:rPr lang="el-GR" dirty="0" err="1">
                <a:latin typeface="Times New Roman" panose="02020603050405020304" pitchFamily="18" charset="0"/>
                <a:cs typeface="Times New Roman" panose="02020603050405020304" pitchFamily="18" charset="0"/>
              </a:rPr>
              <a:t>ληφθέντος</a:t>
            </a:r>
            <a:r>
              <a:rPr lang="el-GR" dirty="0">
                <a:latin typeface="Times New Roman" panose="02020603050405020304" pitchFamily="18" charset="0"/>
                <a:cs typeface="Times New Roman" panose="02020603050405020304" pitchFamily="18" charset="0"/>
              </a:rPr>
              <a:t> δείγματος και η δειγματοληψία διενεργείται εντός της δημόσιας δομής με παρουσία περισσότερων του ενός (1) ατόμων, με αρμοδιότητα δειγματοληψίας.</a:t>
            </a:r>
          </a:p>
          <a:p>
            <a:endParaRPr lang="el-GR" dirty="0"/>
          </a:p>
        </p:txBody>
      </p:sp>
    </p:spTree>
    <p:extLst>
      <p:ext uri="{BB962C8B-B14F-4D97-AF65-F5344CB8AC3E}">
        <p14:creationId xmlns:p14="http://schemas.microsoft.com/office/powerpoint/2010/main" val="341204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11F04C4-8AE1-81D8-B270-30516B54FEFC}"/>
              </a:ext>
            </a:extLst>
          </p:cNvPr>
          <p:cNvSpPr>
            <a:spLocks noGrp="1"/>
          </p:cNvSpPr>
          <p:nvPr>
            <p:ph type="title"/>
          </p:nvPr>
        </p:nvSpPr>
        <p:spPr/>
        <p:txBody>
          <a:bodyPr/>
          <a:lstStyle/>
          <a:p>
            <a:pPr algn="ctr"/>
            <a:r>
              <a:rPr lang="el-GR" dirty="0">
                <a:latin typeface="Times New Roman" panose="02020603050405020304" pitchFamily="18" charset="0"/>
                <a:cs typeface="Times New Roman" panose="02020603050405020304" pitchFamily="18" charset="0"/>
              </a:rPr>
              <a:t>ΜΕΤΡΑ ΠΡΟΣΤΑΣΙΑΣ (1)</a:t>
            </a:r>
            <a:br>
              <a:rPr lang="el-GR" dirty="0"/>
            </a:br>
            <a:endParaRPr lang="el-GR" dirty="0"/>
          </a:p>
        </p:txBody>
      </p:sp>
      <p:sp>
        <p:nvSpPr>
          <p:cNvPr id="3" name="Θέση κειμένου 2">
            <a:extLst>
              <a:ext uri="{FF2B5EF4-FFF2-40B4-BE49-F238E27FC236}">
                <a16:creationId xmlns:a16="http://schemas.microsoft.com/office/drawing/2014/main" id="{035290A7-2016-36B1-0154-1CB507E35DF6}"/>
              </a:ext>
            </a:extLst>
          </p:cNvPr>
          <p:cNvSpPr>
            <a:spLocks noGrp="1"/>
          </p:cNvSpPr>
          <p:nvPr>
            <p:ph type="body" idx="1"/>
          </p:nvPr>
        </p:nvSpPr>
        <p:spPr/>
        <p:txBody>
          <a:bodyPr>
            <a:normAutofit lnSpcReduction="10000"/>
          </a:bodyPr>
          <a:lstStyle/>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Τήρηση των μέτρων (που έχει αναφερθεί) και υποχρεωτική χρήση προστατευτικής μάσκας από το προσωπικό, τους ασθενείς και τους επισκέπτες.</a:t>
            </a: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Πραγματοποίηση προγραμματισμένων (τακτικών) χειρουργείων σε ποσοστό το οποίο καθορίζεται από τον εκάστοτε υγειονομικό σχηματισμό (Νοσοκομεία, Υγειονομικές Περιφέρειες κ.λπ.).</a:t>
            </a: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Ασθενείς που προσέρχονται σε δημόσια ή ιδιωτική δομή υγείας για εξέταση δεν υπόκεινται σε εργαστηριακό έλεγχο για κορονοϊό COVID-19 </a:t>
            </a:r>
            <a:r>
              <a:rPr lang="en-US" dirty="0">
                <a:latin typeface="Times New Roman" panose="02020603050405020304" pitchFamily="18" charset="0"/>
                <a:cs typeface="Times New Roman" panose="02020603050405020304" pitchFamily="18" charset="0"/>
              </a:rPr>
              <a:t>PCR</a:t>
            </a:r>
            <a:r>
              <a:rPr lang="el-GR" dirty="0">
                <a:latin typeface="Times New Roman" panose="02020603050405020304" pitchFamily="18" charset="0"/>
                <a:cs typeface="Times New Roman" panose="02020603050405020304" pitchFamily="18" charset="0"/>
              </a:rPr>
              <a:t> αλλά μόνο με </a:t>
            </a:r>
            <a:r>
              <a:rPr lang="en-US">
                <a:latin typeface="Times New Roman" panose="02020603050405020304" pitchFamily="18" charset="0"/>
                <a:cs typeface="Times New Roman" panose="02020603050405020304" pitchFamily="18" charset="0"/>
              </a:rPr>
              <a:t>rapid test</a:t>
            </a:r>
            <a:r>
              <a:rPr lang="el-GR">
                <a:latin typeface="Times New Roman" panose="02020603050405020304" pitchFamily="18" charset="0"/>
                <a:cs typeface="Times New Roman" panose="02020603050405020304" pitchFamily="18" charset="0"/>
              </a:rPr>
              <a:t>. </a:t>
            </a:r>
            <a:endParaRPr lang="el-G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Ασθενείς που εισάγονται-νοσηλεύονται σε δημόσια ή ιδιωτική δομή υγείας υπόκεινται σε υποχρεωτικό εργαστηριακό έλεγχο ως ακολούθως: </a:t>
            </a:r>
          </a:p>
          <a:p>
            <a:pPr marL="342900" indent="-342900">
              <a:buFont typeface="+mj-lt"/>
              <a:buAutoNum type="arabicPeriod"/>
            </a:pPr>
            <a:r>
              <a:rPr lang="el-GR" dirty="0">
                <a:latin typeface="Times New Roman" panose="02020603050405020304" pitchFamily="18" charset="0"/>
                <a:cs typeface="Times New Roman" panose="02020603050405020304" pitchFamily="18" charset="0"/>
              </a:rPr>
              <a:t>- Οι ασθενείς που εισάγονται με τακτικό εισιτήριο (προγραμματισμένη εισαγωγή) προσέρχονται με PCR που διενεργήθηκε έως σαράντα οκτώ (48) ώρες πριν την προγραμματισμένη εισαγωγή τους. </a:t>
            </a:r>
          </a:p>
          <a:p>
            <a:pPr marL="342900" indent="-342900">
              <a:buFont typeface="+mj-lt"/>
              <a:buAutoNum type="arabicPeriod"/>
            </a:pPr>
            <a:r>
              <a:rPr lang="el-GR" dirty="0">
                <a:latin typeface="Times New Roman" panose="02020603050405020304" pitchFamily="18" charset="0"/>
                <a:cs typeface="Times New Roman" panose="02020603050405020304" pitchFamily="18" charset="0"/>
              </a:rPr>
              <a:t>- Οι ασθενείς που εισάγονται εκτάκτως (έκτακτη εισαγωγή) υπόκεινται άμεσα σε </a:t>
            </a:r>
            <a:r>
              <a:rPr lang="el-GR" dirty="0" err="1">
                <a:latin typeface="Times New Roman" panose="02020603050405020304" pitchFamily="18" charset="0"/>
                <a:cs typeface="Times New Roman" panose="02020603050405020304" pitchFamily="18" charset="0"/>
              </a:rPr>
              <a:t>rapid</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test</a:t>
            </a:r>
            <a:r>
              <a:rPr lang="el-GR" dirty="0">
                <a:latin typeface="Times New Roman" panose="02020603050405020304" pitchFamily="18" charset="0"/>
                <a:cs typeface="Times New Roman" panose="02020603050405020304" pitchFamily="18" charset="0"/>
              </a:rPr>
              <a:t> και παράλληλα σε PCR την πρώτη ημέρα της εισαγωγής-νοσηλείας τους. Και στις δύο ως άνω περιπτώσεις ο έλεγχος επαναλαμβάνεται με </a:t>
            </a:r>
            <a:r>
              <a:rPr lang="el-GR" dirty="0" err="1">
                <a:latin typeface="Times New Roman" panose="02020603050405020304" pitchFamily="18" charset="0"/>
                <a:cs typeface="Times New Roman" panose="02020603050405020304" pitchFamily="18" charset="0"/>
              </a:rPr>
              <a:t>rapid</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test</a:t>
            </a:r>
            <a:r>
              <a:rPr lang="el-GR" dirty="0">
                <a:latin typeface="Times New Roman" panose="02020603050405020304" pitchFamily="18" charset="0"/>
                <a:cs typeface="Times New Roman" panose="02020603050405020304" pitchFamily="18" charset="0"/>
              </a:rPr>
              <a:t> ανά επτά (7) ημέρες.</a:t>
            </a: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endParaRPr lang="en-US" dirty="0"/>
          </a:p>
          <a:p>
            <a:endParaRPr lang="el-GR" dirty="0"/>
          </a:p>
        </p:txBody>
      </p:sp>
    </p:spTree>
    <p:extLst>
      <p:ext uri="{BB962C8B-B14F-4D97-AF65-F5344CB8AC3E}">
        <p14:creationId xmlns:p14="http://schemas.microsoft.com/office/powerpoint/2010/main" val="1568835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6E7A97-4D94-BF66-5078-F2C7AA0871AF}"/>
              </a:ext>
            </a:extLst>
          </p:cNvPr>
          <p:cNvSpPr>
            <a:spLocks noGrp="1"/>
          </p:cNvSpPr>
          <p:nvPr>
            <p:ph type="title"/>
          </p:nvPr>
        </p:nvSpPr>
        <p:spPr/>
        <p:txBody>
          <a:bodyPr/>
          <a:lstStyle/>
          <a:p>
            <a:pPr algn="ctr"/>
            <a:r>
              <a:rPr lang="el-GR" dirty="0">
                <a:latin typeface="Times New Roman" panose="02020603050405020304" pitchFamily="18" charset="0"/>
                <a:cs typeface="Times New Roman" panose="02020603050405020304" pitchFamily="18" charset="0"/>
              </a:rPr>
              <a:t>ΜΕΤΡΑ ΠΡΟΣΤΑΣΙΑΣ (2)</a:t>
            </a:r>
            <a:br>
              <a:rPr lang="el-GR" dirty="0"/>
            </a:br>
            <a:endParaRPr lang="el-GR" dirty="0"/>
          </a:p>
        </p:txBody>
      </p:sp>
      <p:sp>
        <p:nvSpPr>
          <p:cNvPr id="3" name="Θέση κειμένου 2">
            <a:extLst>
              <a:ext uri="{FF2B5EF4-FFF2-40B4-BE49-F238E27FC236}">
                <a16:creationId xmlns:a16="http://schemas.microsoft.com/office/drawing/2014/main" id="{532072D7-E0BD-FC4A-E82E-48EB8E210B24}"/>
              </a:ext>
            </a:extLst>
          </p:cNvPr>
          <p:cNvSpPr>
            <a:spLocks noGrp="1"/>
          </p:cNvSpPr>
          <p:nvPr>
            <p:ph type="body" idx="1"/>
          </p:nvPr>
        </p:nvSpPr>
        <p:spPr/>
        <p:txBody>
          <a:bodyPr>
            <a:normAutofit/>
          </a:bodyPr>
          <a:lstStyle/>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Ασθενείς που εισάγονται με εισιτήριο μίας (1) ημέρας για χημειοθεραπεία ή ακτινοβολία υπόκεινται σε επαναλαμβανόμενο εργαστηριακό έλεγχο [PCR ανά εβδομήντα δύο (72) ώρες ή </a:t>
            </a:r>
            <a:r>
              <a:rPr lang="el-GR" dirty="0" err="1">
                <a:latin typeface="Times New Roman" panose="02020603050405020304" pitchFamily="18" charset="0"/>
                <a:cs typeface="Times New Roman" panose="02020603050405020304" pitchFamily="18" charset="0"/>
              </a:rPr>
              <a:t>rapid</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test</a:t>
            </a:r>
            <a:r>
              <a:rPr lang="el-GR" dirty="0">
                <a:latin typeface="Times New Roman" panose="02020603050405020304" pitchFamily="18" charset="0"/>
                <a:cs typeface="Times New Roman" panose="02020603050405020304" pitchFamily="18" charset="0"/>
              </a:rPr>
              <a:t> ανά σαράντα οκτώ (48) ώρες], για κάθε ημέρα που εισάγονται</a:t>
            </a:r>
            <a:r>
              <a:rPr lang="en-US" dirty="0">
                <a:latin typeface="Times New Roman" panose="02020603050405020304" pitchFamily="18" charset="0"/>
                <a:cs typeface="Times New Roman" panose="02020603050405020304" pitchFamily="18" charset="0"/>
              </a:rPr>
              <a:t>.</a:t>
            </a:r>
            <a:endParaRPr lang="el-GR" dirty="0">
              <a:latin typeface="Times New Roman" panose="02020603050405020304" pitchFamily="18" charset="0"/>
              <a:cs typeface="Times New Roman" panose="02020603050405020304" pitchFamily="18" charset="0"/>
            </a:endParaRPr>
          </a:p>
          <a:p>
            <a:pPr marL="0" indent="0">
              <a:buNone/>
            </a:pPr>
            <a:endParaRPr lang="el-G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Απαγόρευση επισκεπτηρίου. Εξαιρετικά για τους ψυχιατρικούς ασθενείς επιτρέπεται το επισκεπτήριο με έναν (1) επισκέπτη ανά ασθενή, υπό την προϋπόθεση διενέργειας εργαστηριακού ελέγχου [PCR εντός εβδομήντα δύο (72) ωρών ή </a:t>
            </a:r>
            <a:r>
              <a:rPr lang="el-GR" dirty="0" err="1">
                <a:latin typeface="Times New Roman" panose="02020603050405020304" pitchFamily="18" charset="0"/>
                <a:cs typeface="Times New Roman" panose="02020603050405020304" pitchFamily="18" charset="0"/>
              </a:rPr>
              <a:t>rapid</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test</a:t>
            </a:r>
            <a:r>
              <a:rPr lang="el-GR" dirty="0">
                <a:latin typeface="Times New Roman" panose="02020603050405020304" pitchFamily="18" charset="0"/>
                <a:cs typeface="Times New Roman" panose="02020603050405020304" pitchFamily="18" charset="0"/>
              </a:rPr>
              <a:t> εντός σαράντα οκτώ (48) ωρών], πριν την επίσκεψη.</a:t>
            </a:r>
          </a:p>
          <a:p>
            <a:pPr marL="285750" indent="-285750">
              <a:buFont typeface="Arial" panose="020B0604020202020204" pitchFamily="34" charset="0"/>
              <a:buChar char="•"/>
            </a:pPr>
            <a:endParaRPr lang="el-GR" dirty="0"/>
          </a:p>
          <a:p>
            <a:pPr marL="114300" indent="0">
              <a:buNone/>
            </a:pPr>
            <a:endParaRPr lang="el-GR" dirty="0"/>
          </a:p>
          <a:p>
            <a:pPr marL="114300" indent="0">
              <a:buNone/>
            </a:pPr>
            <a:endParaRPr lang="el-GR" dirty="0"/>
          </a:p>
          <a:p>
            <a:pPr marL="114300" indent="0">
              <a:buNone/>
            </a:pPr>
            <a:endParaRPr lang="el-GR" dirty="0"/>
          </a:p>
          <a:p>
            <a:endParaRPr lang="el-GR" dirty="0"/>
          </a:p>
        </p:txBody>
      </p:sp>
    </p:spTree>
    <p:extLst>
      <p:ext uri="{BB962C8B-B14F-4D97-AF65-F5344CB8AC3E}">
        <p14:creationId xmlns:p14="http://schemas.microsoft.com/office/powerpoint/2010/main" val="767359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92FC47-F656-B75C-9544-A0FAF37385E2}"/>
              </a:ext>
            </a:extLst>
          </p:cNvPr>
          <p:cNvSpPr>
            <a:spLocks noGrp="1"/>
          </p:cNvSpPr>
          <p:nvPr>
            <p:ph type="title"/>
          </p:nvPr>
        </p:nvSpPr>
        <p:spPr/>
        <p:txBody>
          <a:bodyPr/>
          <a:lstStyle/>
          <a:p>
            <a:endParaRPr lang="el-GR"/>
          </a:p>
        </p:txBody>
      </p:sp>
      <p:sp>
        <p:nvSpPr>
          <p:cNvPr id="3" name="Θέση κειμένου 2">
            <a:extLst>
              <a:ext uri="{FF2B5EF4-FFF2-40B4-BE49-F238E27FC236}">
                <a16:creationId xmlns:a16="http://schemas.microsoft.com/office/drawing/2014/main" id="{D03DED0B-08BF-DA2A-B4AD-18FB7B007A22}"/>
              </a:ext>
            </a:extLst>
          </p:cNvPr>
          <p:cNvSpPr>
            <a:spLocks noGrp="1"/>
          </p:cNvSpPr>
          <p:nvPr>
            <p:ph type="body" idx="1"/>
          </p:nvPr>
        </p:nvSpPr>
        <p:spPr/>
        <p:txBody>
          <a:bodyPr/>
          <a:lstStyle/>
          <a:p>
            <a:endParaRPr lang="el-GR" dirty="0"/>
          </a:p>
        </p:txBody>
      </p:sp>
      <p:graphicFrame>
        <p:nvGraphicFramePr>
          <p:cNvPr id="5" name="Πίνακας 5">
            <a:extLst>
              <a:ext uri="{FF2B5EF4-FFF2-40B4-BE49-F238E27FC236}">
                <a16:creationId xmlns:a16="http://schemas.microsoft.com/office/drawing/2014/main" id="{4DA0774D-FDF5-233A-BEE4-9DDD94495BBD}"/>
              </a:ext>
            </a:extLst>
          </p:cNvPr>
          <p:cNvGraphicFramePr>
            <a:graphicFrameLocks noGrp="1"/>
          </p:cNvGraphicFramePr>
          <p:nvPr>
            <p:extLst>
              <p:ext uri="{D42A27DB-BD31-4B8C-83A1-F6EECF244321}">
                <p14:modId xmlns:p14="http://schemas.microsoft.com/office/powerpoint/2010/main" val="2202138616"/>
              </p:ext>
            </p:extLst>
          </p:nvPr>
        </p:nvGraphicFramePr>
        <p:xfrm>
          <a:off x="2032000" y="2103120"/>
          <a:ext cx="8128000" cy="2138680"/>
        </p:xfrm>
        <a:graphic>
          <a:graphicData uri="http://schemas.openxmlformats.org/drawingml/2006/table">
            <a:tbl>
              <a:tblPr firstRow="1" bandRow="1">
                <a:tableStyleId>{5C22544A-7EE6-4342-B048-85BDC9FD1C3A}</a:tableStyleId>
              </a:tblPr>
              <a:tblGrid>
                <a:gridCol w="4048760">
                  <a:extLst>
                    <a:ext uri="{9D8B030D-6E8A-4147-A177-3AD203B41FA5}">
                      <a16:colId xmlns:a16="http://schemas.microsoft.com/office/drawing/2014/main" val="3963383177"/>
                    </a:ext>
                  </a:extLst>
                </a:gridCol>
                <a:gridCol w="4079240">
                  <a:extLst>
                    <a:ext uri="{9D8B030D-6E8A-4147-A177-3AD203B41FA5}">
                      <a16:colId xmlns:a16="http://schemas.microsoft.com/office/drawing/2014/main" val="1976449161"/>
                    </a:ext>
                  </a:extLst>
                </a:gridCol>
              </a:tblGrid>
              <a:tr h="370840">
                <a:tc>
                  <a:txBody>
                    <a:bodyPr/>
                    <a:lstStyle/>
                    <a:p>
                      <a:r>
                        <a:rPr lang="el-GR" dirty="0"/>
                        <a:t>Παράβαση</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l-GR" dirty="0"/>
                        <a:t>Κυρώσεις</a:t>
                      </a:r>
                    </a:p>
                    <a:p>
                      <a:endParaRPr lang="el-GR" dirty="0"/>
                    </a:p>
                  </a:txBody>
                  <a:tcPr/>
                </a:tc>
                <a:extLst>
                  <a:ext uri="{0D108BD9-81ED-4DB2-BD59-A6C34878D82A}">
                    <a16:rowId xmlns:a16="http://schemas.microsoft.com/office/drawing/2014/main" val="542583268"/>
                  </a:ext>
                </a:extLst>
              </a:tr>
              <a:tr h="370840">
                <a:tc>
                  <a:txBody>
                    <a:bodyPr/>
                    <a:lstStyle/>
                    <a:p>
                      <a:endParaRPr lang="el-GR" dirty="0"/>
                    </a:p>
                  </a:txBody>
                  <a:tcPr/>
                </a:tc>
                <a:tc>
                  <a:txBody>
                    <a:bodyPr/>
                    <a:lstStyle/>
                    <a:p>
                      <a:endParaRPr lang="el-GR" dirty="0"/>
                    </a:p>
                  </a:txBody>
                  <a:tcPr/>
                </a:tc>
                <a:extLst>
                  <a:ext uri="{0D108BD9-81ED-4DB2-BD59-A6C34878D82A}">
                    <a16:rowId xmlns:a16="http://schemas.microsoft.com/office/drawing/2014/main" val="626924122"/>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l-GR" dirty="0"/>
                        <a:t>Μη χρήση μάσκας ή υπέρβαση του ορίου συνοδών/επισκεπτών ανά ασθενή </a:t>
                      </a:r>
                    </a:p>
                    <a:p>
                      <a:endParaRPr lang="el-GR"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l-GR" dirty="0"/>
                        <a:t>Διοικητικό πρόστιμο τριακοσίων (300) ευρώ. </a:t>
                      </a:r>
                    </a:p>
                    <a:p>
                      <a:endParaRPr lang="el-GR" dirty="0"/>
                    </a:p>
                  </a:txBody>
                  <a:tcPr/>
                </a:tc>
                <a:extLst>
                  <a:ext uri="{0D108BD9-81ED-4DB2-BD59-A6C34878D82A}">
                    <a16:rowId xmlns:a16="http://schemas.microsoft.com/office/drawing/2014/main" val="232610914"/>
                  </a:ext>
                </a:extLst>
              </a:tr>
              <a:tr h="370840">
                <a:tc>
                  <a:txBody>
                    <a:bodyPr/>
                    <a:lstStyle/>
                    <a:p>
                      <a:r>
                        <a:rPr lang="el-GR" dirty="0"/>
                        <a:t>Μη χρήση μάσκας από οποιονδήποτε εντός νοσοκομείου, ιατρείου και διαγνωστικού κέντρου</a:t>
                      </a:r>
                    </a:p>
                  </a:txBody>
                  <a:tcPr/>
                </a:tc>
                <a:tc>
                  <a:txBody>
                    <a:bodyPr/>
                    <a:lstStyle/>
                    <a:p>
                      <a:r>
                        <a:rPr lang="el-GR" dirty="0"/>
                        <a:t>Διοικητικό πρόστιμο χιλίων (1.000) ευρώ στην επιχείρηση/νομικό πρόσωπο. </a:t>
                      </a:r>
                    </a:p>
                  </a:txBody>
                  <a:tcPr/>
                </a:tc>
                <a:extLst>
                  <a:ext uri="{0D108BD9-81ED-4DB2-BD59-A6C34878D82A}">
                    <a16:rowId xmlns:a16="http://schemas.microsoft.com/office/drawing/2014/main" val="2774696559"/>
                  </a:ext>
                </a:extLst>
              </a:tr>
            </a:tbl>
          </a:graphicData>
        </a:graphic>
      </p:graphicFrame>
    </p:spTree>
    <p:extLst>
      <p:ext uri="{BB962C8B-B14F-4D97-AF65-F5344CB8AC3E}">
        <p14:creationId xmlns:p14="http://schemas.microsoft.com/office/powerpoint/2010/main" val="435584401"/>
      </p:ext>
    </p:extLst>
  </p:cSld>
  <p:clrMapOvr>
    <a:masterClrMapping/>
  </p:clrMapOvr>
</p:sld>
</file>

<file path=ppt/theme/theme1.xml><?xml version="1.0" encoding="utf-8"?>
<a:theme xmlns:a="http://schemas.openxmlformats.org/drawingml/2006/main" name="SavonVTI">
  <a:themeElements>
    <a:clrScheme name="Custom 46">
      <a:dk1>
        <a:srgbClr val="000000"/>
      </a:dk1>
      <a:lt1>
        <a:srgbClr val="FFFFFF"/>
      </a:lt1>
      <a:dk2>
        <a:srgbClr val="121316"/>
      </a:dk2>
      <a:lt2>
        <a:srgbClr val="FEFCF7"/>
      </a:lt2>
      <a:accent1>
        <a:srgbClr val="8394A4"/>
      </a:accent1>
      <a:accent2>
        <a:srgbClr val="65739F"/>
      </a:accent2>
      <a:accent3>
        <a:srgbClr val="B2AC8A"/>
      </a:accent3>
      <a:accent4>
        <a:srgbClr val="879BB3"/>
      </a:accent4>
      <a:accent5>
        <a:srgbClr val="D7B579"/>
      </a:accent5>
      <a:accent6>
        <a:srgbClr val="8A9B89"/>
      </a:accent6>
      <a:hlink>
        <a:srgbClr val="85C4D2"/>
      </a:hlink>
      <a:folHlink>
        <a:srgbClr val="8E8C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avonVTI">
  <a:themeElements>
    <a:clrScheme name="Median">
      <a:dk1>
        <a:srgbClr val="000000"/>
      </a:dk1>
      <a:lt1>
        <a:srgbClr val="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761</TotalTime>
  <Words>1500</Words>
  <Application>Microsoft Office PowerPoint</Application>
  <PresentationFormat>Ευρεία οθόνη</PresentationFormat>
  <Paragraphs>84</Paragraphs>
  <Slides>19</Slides>
  <Notes>13</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2</vt:i4>
      </vt:variant>
      <vt:variant>
        <vt:lpstr>Τίτλοι διαφανειών</vt:lpstr>
      </vt:variant>
      <vt:variant>
        <vt:i4>19</vt:i4>
      </vt:variant>
    </vt:vector>
  </HeadingPairs>
  <TitlesOfParts>
    <vt:vector size="27" baseType="lpstr">
      <vt:lpstr>Arial</vt:lpstr>
      <vt:lpstr>Avenir</vt:lpstr>
      <vt:lpstr>Calibri</vt:lpstr>
      <vt:lpstr>Garamond</vt:lpstr>
      <vt:lpstr>Times New Roman</vt:lpstr>
      <vt:lpstr>Wingdings</vt:lpstr>
      <vt:lpstr>SavonVTI</vt:lpstr>
      <vt:lpstr>SavonVTI</vt:lpstr>
      <vt:lpstr>COVID 19 – ΣΤΗΝ ΠΡΑΞΗ</vt:lpstr>
      <vt:lpstr>ΠΡΟΕΛΕΥΣΗ – ΙΣΤΟΡΙΚΗ ΑΝΑΔΡΟΜΗ</vt:lpstr>
      <vt:lpstr>ΕΜΦΑΝΙΣΗ ΤΟΥ ΙΟΥ ΣΤΗΝ ΕΛΛΑΔΑ</vt:lpstr>
      <vt:lpstr>Μέτρα και ρυθμίσεις στο πλαίσιο της ανάγκης περιορισμού της διασποράς του κορονοϊού Σχετ. εγκύκλιοι:  </vt:lpstr>
      <vt:lpstr> ΜΕΤΡΑ ΠΡΟΣΤΑΣΙΑΣ ΠΟΥ ΙΣΧΥΟΥΝ ΓΙΑ ΟΛΕΣ ΤΙΣ ΔΡΑΣΤΗΡΙΟΤΗΤΕΣ</vt:lpstr>
      <vt:lpstr>ΠΕΔΙΑ ΔΡΑΣΤΗΡΙΟΤΗΤΑΣ </vt:lpstr>
      <vt:lpstr>ΜΕΤΡΑ ΠΡΟΣΤΑΣΙΑΣ (1) </vt:lpstr>
      <vt:lpstr>ΜΕΤΡΑ ΠΡΟΣΤΑΣΙΑΣ (2)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ΤΙ ΙΣΧΥΕ ΚΑΙ ΤΙ ΕΦΑΡΜΟΖΟΤΑΝ για τον     Covid-19  το 2020 (1)</vt:lpstr>
      <vt:lpstr>ΤΙ ΙΣΧΥΕ ΚΑΙ ΤΙ ΕΦΑΡΜΟΖΟΤΑΝ για τον     Covid-19  το 2020 (2)</vt:lpstr>
      <vt:lpstr>ΒΙΒΛΙΟΓΡΑΦΙΑ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 19 – ΣΤΗΝ ΠΡΑΞΗ</dc:title>
  <dc:creator>ΚΑΝΝΑΒΟΣ ΗΛΙΑΣ</dc:creator>
  <cp:lastModifiedBy>Ilias Kannavos</cp:lastModifiedBy>
  <cp:revision>24</cp:revision>
  <dcterms:created xsi:type="dcterms:W3CDTF">2022-11-18T08:01:06Z</dcterms:created>
  <dcterms:modified xsi:type="dcterms:W3CDTF">2022-12-23T13:45:21Z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