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280" r:id="rId17"/>
    <p:sldId id="290" r:id="rId18"/>
    <p:sldId id="295" r:id="rId19"/>
    <p:sldId id="299" r:id="rId20"/>
    <p:sldId id="292" r:id="rId21"/>
    <p:sldId id="291" r:id="rId22"/>
    <p:sldId id="294" r:id="rId23"/>
    <p:sldId id="293" r:id="rId24"/>
    <p:sldId id="34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170" name="Picture 2" descr="Εικόνα 6: Σειρά κρυστάλλωσης σε υγρά που υπόκεινται σε ευτηκτική διαδικασία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85813"/>
            <a:ext cx="6705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194" name="Picture 2" descr="Εικόνα 7: Συμπλεκτίτες χαλαζία+αστρίου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33500"/>
            <a:ext cx="7277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218" name="Picture 2" descr="Εικόνα 8: Ιστοί συγκρυστάλλωσης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1028700"/>
            <a:ext cx="6267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805264"/>
            <a:ext cx="557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43" name="Picture 3" descr="Εικόνα 9: Ιστοί συγκρυστάλλωσης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3" cstate="print"/>
          <a:srcRect l="2419"/>
          <a:stretch>
            <a:fillRect/>
          </a:stretch>
        </p:blipFill>
        <p:spPr bwMode="auto">
          <a:xfrm>
            <a:off x="1667446" y="764704"/>
            <a:ext cx="580910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805264"/>
            <a:ext cx="557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Εικόνα 10: Ιστοί συγκρυστάλλωσης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3" y="692696"/>
            <a:ext cx="68865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805264"/>
            <a:ext cx="557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Εικόνα 11: Ιστοί συγκρυστάλλωσης&#10;από:  Κοτοπούλη 2012, Μαγματική Πετρολογία, Πανεπιστημιακές Σημειώσεις, Πανεπιστήμιο Πατρών &gt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836712"/>
            <a:ext cx="68389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83568" y="3501008"/>
            <a:ext cx="7776864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Εφαρμογή Βασικών Αρχών Θερμοδυναμικής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Διαγράμματα Φάσεων Δυο Συστατικών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6: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8: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9: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10: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11: </a:t>
            </a:r>
            <a:r>
              <a:rPr lang="en-US" sz="2000" dirty="0" smtClean="0"/>
              <a:t>&lt;</a:t>
            </a:r>
            <a:r>
              <a:rPr lang="el-GR" sz="2000" dirty="0" smtClean="0"/>
              <a:t> Κοτοπούλη 2012, Μαγματική Πετρολογία,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309163"/>
            <a:ext cx="6552728" cy="617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476672"/>
            <a:ext cx="718185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56992"/>
            <a:ext cx="49815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9815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40897"/>
          <a:stretch>
            <a:fillRect/>
          </a:stretch>
        </p:blipFill>
        <p:spPr bwMode="auto">
          <a:xfrm>
            <a:off x="755576" y="764704"/>
            <a:ext cx="7861395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9815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41944" b="-4860"/>
          <a:stretch>
            <a:fillRect/>
          </a:stretch>
        </p:blipFill>
        <p:spPr bwMode="auto">
          <a:xfrm>
            <a:off x="755576" y="836712"/>
            <a:ext cx="78613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660" y="3132454"/>
            <a:ext cx="4104680" cy="333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613" y="620688"/>
            <a:ext cx="696277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660" y="3132454"/>
            <a:ext cx="4104680" cy="333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38" y="476672"/>
            <a:ext cx="701992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660" y="3132454"/>
            <a:ext cx="4104680" cy="333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b="5819"/>
          <a:stretch>
            <a:fillRect/>
          </a:stretch>
        </p:blipFill>
        <p:spPr bwMode="auto">
          <a:xfrm>
            <a:off x="1190625" y="260648"/>
            <a:ext cx="676275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463</Words>
  <Application>Microsoft Office PowerPoint</Application>
  <PresentationFormat>On-screen Show (4:3)</PresentationFormat>
  <Paragraphs>65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398</cp:revision>
  <dcterms:created xsi:type="dcterms:W3CDTF">2012-09-06T09:03:05Z</dcterms:created>
  <dcterms:modified xsi:type="dcterms:W3CDTF">2015-09-09T09:18:37Z</dcterms:modified>
</cp:coreProperties>
</file>