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sldIdLst>
    <p:sldId id="256" r:id="rId2"/>
    <p:sldId id="257" r:id="rId3"/>
    <p:sldId id="258" r:id="rId4"/>
    <p:sldId id="259" r:id="rId5"/>
    <p:sldId id="260" r:id="rId6"/>
    <p:sldId id="261"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A0686F-5ACF-0EC6-36EB-2FB6D8BEF4F7}" v="666" dt="2023-03-09T19:00:38.546"/>
    <p1510:client id="{83EF4AF0-446D-4413-B2A9-8DB3B0DFDF5B}" v="203" dt="2023-03-09T17:32:40.5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4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33821-597E-4B4F-8572-5DA1CB183565}"/>
              </a:ext>
            </a:extLst>
          </p:cNvPr>
          <p:cNvSpPr>
            <a:spLocks noGrp="1"/>
          </p:cNvSpPr>
          <p:nvPr>
            <p:ph type="ctrTitle"/>
          </p:nvPr>
        </p:nvSpPr>
        <p:spPr>
          <a:xfrm>
            <a:off x="548640" y="950976"/>
            <a:ext cx="6509385" cy="3556730"/>
          </a:xfrm>
        </p:spPr>
        <p:txBody>
          <a:bodyPr anchor="t">
            <a:normAutofit/>
          </a:bodyPr>
          <a:lstStyle>
            <a:lvl1pPr algn="l">
              <a:defRPr sz="4400"/>
            </a:lvl1pPr>
          </a:lstStyle>
          <a:p>
            <a:r>
              <a:rPr lang="en-US"/>
              <a:t>Click to edit Master title style</a:t>
            </a:r>
          </a:p>
        </p:txBody>
      </p:sp>
      <p:sp>
        <p:nvSpPr>
          <p:cNvPr id="3" name="Subtitle 2">
            <a:extLst>
              <a:ext uri="{FF2B5EF4-FFF2-40B4-BE49-F238E27FC236}">
                <a16:creationId xmlns:a16="http://schemas.microsoft.com/office/drawing/2014/main" id="{F4C38D70-8FF5-47D7-A0DD-087A227BC94F}"/>
              </a:ext>
            </a:extLst>
          </p:cNvPr>
          <p:cNvSpPr>
            <a:spLocks noGrp="1"/>
          </p:cNvSpPr>
          <p:nvPr>
            <p:ph type="subTitle" idx="1"/>
          </p:nvPr>
        </p:nvSpPr>
        <p:spPr>
          <a:xfrm>
            <a:off x="576072" y="4572000"/>
            <a:ext cx="6481953" cy="1485900"/>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B5B485-516D-48B7-AF1D-69AEEA351A94}"/>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5" name="Footer Placeholder 4">
            <a:extLst>
              <a:ext uri="{FF2B5EF4-FFF2-40B4-BE49-F238E27FC236}">
                <a16:creationId xmlns:a16="http://schemas.microsoft.com/office/drawing/2014/main" id="{1D614DDB-2831-4FF8-9DA7-0449659D7A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F178F6-65BA-4964-80E2-DB6EA3355FBB}"/>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02786226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07F1B-6F93-4E6E-8C8C-D01A9DEB6A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7D2968-FE85-492F-A77B-1771F4EAA8C6}"/>
              </a:ext>
            </a:extLst>
          </p:cNvPr>
          <p:cNvSpPr>
            <a:spLocks noGrp="1"/>
          </p:cNvSpPr>
          <p:nvPr>
            <p:ph type="body" orient="vert" idx="1"/>
          </p:nvPr>
        </p:nvSpPr>
        <p:spPr>
          <a:xfrm>
            <a:off x="548641" y="2028826"/>
            <a:ext cx="11094348" cy="402907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592DA2-B1FB-45C6-B10C-141AC2BFB381}"/>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5" name="Footer Placeholder 4">
            <a:extLst>
              <a:ext uri="{FF2B5EF4-FFF2-40B4-BE49-F238E27FC236}">
                <a16:creationId xmlns:a16="http://schemas.microsoft.com/office/drawing/2014/main" id="{18CA6D78-CE47-4CA7-B3B6-AFAE5175F6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EDC5C0-8780-4819-A8FC-32A0141D271C}"/>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57353930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8F9A8-05F2-4F79-B689-1FA2F31965D8}"/>
              </a:ext>
            </a:extLst>
          </p:cNvPr>
          <p:cNvSpPr>
            <a:spLocks noGrp="1"/>
          </p:cNvSpPr>
          <p:nvPr>
            <p:ph type="title" orient="vert"/>
          </p:nvPr>
        </p:nvSpPr>
        <p:spPr>
          <a:xfrm>
            <a:off x="9472612" y="952499"/>
            <a:ext cx="2207417" cy="51054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5D615BC-61CD-4D59-8E85-B59072E2B22D}"/>
              </a:ext>
            </a:extLst>
          </p:cNvPr>
          <p:cNvSpPr>
            <a:spLocks noGrp="1"/>
          </p:cNvSpPr>
          <p:nvPr>
            <p:ph type="body" orient="vert" idx="1"/>
          </p:nvPr>
        </p:nvSpPr>
        <p:spPr>
          <a:xfrm>
            <a:off x="557924" y="952499"/>
            <a:ext cx="8914688" cy="51054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F81C46-8CC0-4B79-AF2E-84C86C6A803A}"/>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5" name="Footer Placeholder 4">
            <a:extLst>
              <a:ext uri="{FF2B5EF4-FFF2-40B4-BE49-F238E27FC236}">
                <a16:creationId xmlns:a16="http://schemas.microsoft.com/office/drawing/2014/main" id="{A1A76817-4D29-4888-B68C-A35F5A069C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A0B21A-30A9-4173-9E3F-D985B86A35CE}"/>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14556768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A45AC-24E0-45A1-90C3-7BF96C3FC7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2018E1-7CA3-4B5E-9683-554FDFC63E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95D32D-7150-4DF2-B992-A2B4F5605D94}"/>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5" name="Footer Placeholder 4">
            <a:extLst>
              <a:ext uri="{FF2B5EF4-FFF2-40B4-BE49-F238E27FC236}">
                <a16:creationId xmlns:a16="http://schemas.microsoft.com/office/drawing/2014/main" id="{F3D03F0C-FCA3-464C-B6ED-864DB51E7D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41006-DAE1-4326-B1AE-FD527A653BDE}"/>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2821234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3B84-BE32-464A-A765-975C21B5CF4B}"/>
              </a:ext>
            </a:extLst>
          </p:cNvPr>
          <p:cNvSpPr>
            <a:spLocks noGrp="1"/>
          </p:cNvSpPr>
          <p:nvPr>
            <p:ph type="title"/>
          </p:nvPr>
        </p:nvSpPr>
        <p:spPr>
          <a:xfrm>
            <a:off x="557923" y="952500"/>
            <a:ext cx="6678695" cy="3962398"/>
          </a:xfr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640145C2-97CF-4887-904A-8ADC80525A2E}"/>
              </a:ext>
            </a:extLst>
          </p:cNvPr>
          <p:cNvSpPr>
            <a:spLocks noGrp="1"/>
          </p:cNvSpPr>
          <p:nvPr>
            <p:ph type="body" idx="1"/>
          </p:nvPr>
        </p:nvSpPr>
        <p:spPr>
          <a:xfrm>
            <a:off x="8043860" y="952501"/>
            <a:ext cx="3500440" cy="396239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524559-DA32-4398-A8EE-EED2469D63BB}"/>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5" name="Footer Placeholder 4">
            <a:extLst>
              <a:ext uri="{FF2B5EF4-FFF2-40B4-BE49-F238E27FC236}">
                <a16:creationId xmlns:a16="http://schemas.microsoft.com/office/drawing/2014/main" id="{73967BE1-F1AC-4732-B52E-1C7D63DEF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A13C03-DDF0-48C6-B1BF-D28875F8238F}"/>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0489424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6F411-42B3-4A17-BE7E-861BE7E7DC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8E0603-F4C0-40AC-A53E-40449D53D741}"/>
              </a:ext>
            </a:extLst>
          </p:cNvPr>
          <p:cNvSpPr>
            <a:spLocks noGrp="1"/>
          </p:cNvSpPr>
          <p:nvPr>
            <p:ph sz="half" idx="1"/>
          </p:nvPr>
        </p:nvSpPr>
        <p:spPr>
          <a:xfrm>
            <a:off x="548640" y="2029968"/>
            <a:ext cx="5281506" cy="41481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6BC5634-2887-4182-A9BE-B382357D4F9C}"/>
              </a:ext>
            </a:extLst>
          </p:cNvPr>
          <p:cNvSpPr>
            <a:spLocks noGrp="1"/>
          </p:cNvSpPr>
          <p:nvPr>
            <p:ph sz="half" idx="2"/>
          </p:nvPr>
        </p:nvSpPr>
        <p:spPr>
          <a:xfrm>
            <a:off x="6257928" y="2029968"/>
            <a:ext cx="5281506" cy="41481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6B6E74-28E1-4684-B515-4265ED7B1EAE}"/>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6" name="Footer Placeholder 5">
            <a:extLst>
              <a:ext uri="{FF2B5EF4-FFF2-40B4-BE49-F238E27FC236}">
                <a16:creationId xmlns:a16="http://schemas.microsoft.com/office/drawing/2014/main" id="{18D375EA-A8F8-485D-A82F-CD85D4C9E1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D9E4B0-F5E3-407F-A548-B616E774987F}"/>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37429962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2161A-7627-4D64-AF08-10D702AFE286}"/>
              </a:ext>
            </a:extLst>
          </p:cNvPr>
          <p:cNvSpPr>
            <a:spLocks noGrp="1"/>
          </p:cNvSpPr>
          <p:nvPr>
            <p:ph type="title"/>
          </p:nvPr>
        </p:nvSpPr>
        <p:spPr>
          <a:xfrm>
            <a:off x="552659" y="950976"/>
            <a:ext cx="10802729" cy="881796"/>
          </a:xfrm>
        </p:spPr>
        <p:txBody>
          <a:bodyPr/>
          <a:lstStyle/>
          <a:p>
            <a:r>
              <a:rPr lang="en-US"/>
              <a:t>Click to edit Master title style</a:t>
            </a:r>
          </a:p>
        </p:txBody>
      </p:sp>
      <p:sp>
        <p:nvSpPr>
          <p:cNvPr id="3" name="Text Placeholder 2">
            <a:extLst>
              <a:ext uri="{FF2B5EF4-FFF2-40B4-BE49-F238E27FC236}">
                <a16:creationId xmlns:a16="http://schemas.microsoft.com/office/drawing/2014/main" id="{553B6884-07D8-4CC4-BE99-516F1433BED8}"/>
              </a:ext>
            </a:extLst>
          </p:cNvPr>
          <p:cNvSpPr>
            <a:spLocks noGrp="1"/>
          </p:cNvSpPr>
          <p:nvPr>
            <p:ph type="body" idx="1"/>
          </p:nvPr>
        </p:nvSpPr>
        <p:spPr>
          <a:xfrm>
            <a:off x="542918" y="1832772"/>
            <a:ext cx="5281507" cy="742638"/>
          </a:xfrm>
        </p:spPr>
        <p:txBody>
          <a:bodyPr anchor="b">
            <a:normAutofit/>
          </a:bodyPr>
          <a:lstStyle>
            <a:lvl1pPr marL="0" indent="0">
              <a:buNone/>
              <a:defRPr sz="1800" b="1" cap="all" spc="1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182C638-B5A8-4F8C-85AE-33BEAF54C07A}"/>
              </a:ext>
            </a:extLst>
          </p:cNvPr>
          <p:cNvSpPr>
            <a:spLocks noGrp="1"/>
          </p:cNvSpPr>
          <p:nvPr>
            <p:ph sz="half" idx="2"/>
          </p:nvPr>
        </p:nvSpPr>
        <p:spPr>
          <a:xfrm>
            <a:off x="548640" y="2600531"/>
            <a:ext cx="528150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0D1933-A703-4BDC-A697-728E899EEDE1}"/>
              </a:ext>
            </a:extLst>
          </p:cNvPr>
          <p:cNvSpPr>
            <a:spLocks noGrp="1"/>
          </p:cNvSpPr>
          <p:nvPr>
            <p:ph type="body" sz="quarter" idx="3"/>
          </p:nvPr>
        </p:nvSpPr>
        <p:spPr>
          <a:xfrm>
            <a:off x="6257927" y="1832772"/>
            <a:ext cx="5283202" cy="742638"/>
          </a:xfrm>
        </p:spPr>
        <p:txBody>
          <a:bodyPr anchor="b">
            <a:normAutofit/>
          </a:bodyPr>
          <a:lstStyle>
            <a:lvl1pPr marL="0" indent="0">
              <a:buNone/>
              <a:defRPr sz="1800" b="1" cap="all" spc="1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925DBD-4D51-4A2D-B1E4-6D094CD1E803}"/>
              </a:ext>
            </a:extLst>
          </p:cNvPr>
          <p:cNvSpPr>
            <a:spLocks noGrp="1"/>
          </p:cNvSpPr>
          <p:nvPr>
            <p:ph sz="quarter" idx="4"/>
          </p:nvPr>
        </p:nvSpPr>
        <p:spPr>
          <a:xfrm>
            <a:off x="6257927" y="2600531"/>
            <a:ext cx="52832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2636E2-E26E-42F7-9E05-3F756C7D17AE}"/>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8" name="Footer Placeholder 7">
            <a:extLst>
              <a:ext uri="{FF2B5EF4-FFF2-40B4-BE49-F238E27FC236}">
                <a16:creationId xmlns:a16="http://schemas.microsoft.com/office/drawing/2014/main" id="{86F7281B-0E5C-421E-AFFE-775F57C5DD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483462-E410-4DC7-AE53-27AABECFE6E8}"/>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887934491"/>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CFA68-31B5-48C5-929A-842FDF0FD8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5A2600-419E-46E9-946F-FBDEDBA1D448}"/>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4" name="Footer Placeholder 3">
            <a:extLst>
              <a:ext uri="{FF2B5EF4-FFF2-40B4-BE49-F238E27FC236}">
                <a16:creationId xmlns:a16="http://schemas.microsoft.com/office/drawing/2014/main" id="{1385F9A9-98FF-4653-A570-9F351A1ABD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D44457-95F1-4B15-A647-B14F91F7A6D4}"/>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76675436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19EABA-1008-4E49-9184-3A946ECD7199}"/>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3" name="Footer Placeholder 2">
            <a:extLst>
              <a:ext uri="{FF2B5EF4-FFF2-40B4-BE49-F238E27FC236}">
                <a16:creationId xmlns:a16="http://schemas.microsoft.com/office/drawing/2014/main" id="{D05C3BD0-269D-4127-B5F7-84B0D8A742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623447-C740-4495-93EC-7252B1B929E4}"/>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23179539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D1155-71E7-4F0A-BB62-933743CF6EDD}"/>
              </a:ext>
            </a:extLst>
          </p:cNvPr>
          <p:cNvSpPr>
            <a:spLocks noGrp="1"/>
          </p:cNvSpPr>
          <p:nvPr>
            <p:ph type="title"/>
          </p:nvPr>
        </p:nvSpPr>
        <p:spPr>
          <a:xfrm>
            <a:off x="548640" y="952500"/>
            <a:ext cx="4124084" cy="2362200"/>
          </a:xfrm>
        </p:spPr>
        <p:txBody>
          <a:bodyPr anchor="t"/>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CB6D44-5A1E-4176-8766-4B81E045D50A}"/>
              </a:ext>
            </a:extLst>
          </p:cNvPr>
          <p:cNvSpPr>
            <a:spLocks noGrp="1"/>
          </p:cNvSpPr>
          <p:nvPr>
            <p:ph idx="1"/>
          </p:nvPr>
        </p:nvSpPr>
        <p:spPr>
          <a:xfrm>
            <a:off x="5600700" y="952500"/>
            <a:ext cx="5934074" cy="49085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810EC6-11DD-4B5D-A2D2-4DCF73E58389}"/>
              </a:ext>
            </a:extLst>
          </p:cNvPr>
          <p:cNvSpPr>
            <a:spLocks noGrp="1"/>
          </p:cNvSpPr>
          <p:nvPr>
            <p:ph type="body" sz="half" idx="2"/>
          </p:nvPr>
        </p:nvSpPr>
        <p:spPr>
          <a:xfrm>
            <a:off x="548641" y="3429000"/>
            <a:ext cx="4124084" cy="24399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5DFCDF-666E-4DB4-A1C0-79D40A007066}"/>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6" name="Footer Placeholder 5">
            <a:extLst>
              <a:ext uri="{FF2B5EF4-FFF2-40B4-BE49-F238E27FC236}">
                <a16:creationId xmlns:a16="http://schemas.microsoft.com/office/drawing/2014/main" id="{083A69AC-15E6-4B19-A59D-DBDBE923DB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79F0EE-74DE-4FEC-81E9-E40D53397857}"/>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01794989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3CA4F-6508-4AD6-8367-A0288D888DD6}"/>
              </a:ext>
            </a:extLst>
          </p:cNvPr>
          <p:cNvSpPr>
            <a:spLocks noGrp="1"/>
          </p:cNvSpPr>
          <p:nvPr>
            <p:ph type="title"/>
          </p:nvPr>
        </p:nvSpPr>
        <p:spPr>
          <a:xfrm>
            <a:off x="548641" y="952500"/>
            <a:ext cx="4124084" cy="2397918"/>
          </a:xfrm>
        </p:spPr>
        <p:txBody>
          <a:bodyPr anchor="t"/>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06BFCD-2F93-4D99-89EA-F0359FB782B7}"/>
              </a:ext>
            </a:extLst>
          </p:cNvPr>
          <p:cNvSpPr>
            <a:spLocks noGrp="1"/>
          </p:cNvSpPr>
          <p:nvPr>
            <p:ph type="pic" idx="1"/>
          </p:nvPr>
        </p:nvSpPr>
        <p:spPr>
          <a:xfrm>
            <a:off x="5522119" y="987425"/>
            <a:ext cx="602218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F4C1F7-1272-41C8-8C29-676316D02D5D}"/>
              </a:ext>
            </a:extLst>
          </p:cNvPr>
          <p:cNvSpPr>
            <a:spLocks noGrp="1"/>
          </p:cNvSpPr>
          <p:nvPr>
            <p:ph type="body" sz="half" idx="2"/>
          </p:nvPr>
        </p:nvSpPr>
        <p:spPr>
          <a:xfrm>
            <a:off x="548641" y="3429000"/>
            <a:ext cx="4124084" cy="2439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CDD491-0FE6-4B42-AAA6-B698E46F1A8E}"/>
              </a:ext>
            </a:extLst>
          </p:cNvPr>
          <p:cNvSpPr>
            <a:spLocks noGrp="1"/>
          </p:cNvSpPr>
          <p:nvPr>
            <p:ph type="dt" sz="half" idx="10"/>
          </p:nvPr>
        </p:nvSpPr>
        <p:spPr/>
        <p:txBody>
          <a:bodyPr/>
          <a:lstStyle/>
          <a:p>
            <a:fld id="{4CDE23C7-78A4-413A-A84B-93D4CC0A9EB1}" type="datetimeFigureOut">
              <a:rPr lang="en-US" smtClean="0"/>
              <a:t>3/19/2023</a:t>
            </a:fld>
            <a:endParaRPr lang="en-US"/>
          </a:p>
        </p:txBody>
      </p:sp>
      <p:sp>
        <p:nvSpPr>
          <p:cNvPr id="6" name="Footer Placeholder 5">
            <a:extLst>
              <a:ext uri="{FF2B5EF4-FFF2-40B4-BE49-F238E27FC236}">
                <a16:creationId xmlns:a16="http://schemas.microsoft.com/office/drawing/2014/main" id="{D258F83F-4E9F-4607-A69B-DFC932560A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324484-C6E4-4D8A-BDAB-09B1FBB43631}"/>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3220606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90E843-90BA-4A7D-8F9F-FFE49387A618}"/>
              </a:ext>
            </a:extLst>
          </p:cNvPr>
          <p:cNvSpPr>
            <a:spLocks noGrp="1"/>
          </p:cNvSpPr>
          <p:nvPr>
            <p:ph type="title"/>
          </p:nvPr>
        </p:nvSpPr>
        <p:spPr>
          <a:xfrm>
            <a:off x="548639" y="950976"/>
            <a:ext cx="10995659" cy="1077849"/>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43F7CA62-9B55-49B4-94B6-EAAF7D5AE0DC}"/>
              </a:ext>
            </a:extLst>
          </p:cNvPr>
          <p:cNvSpPr>
            <a:spLocks noGrp="1"/>
          </p:cNvSpPr>
          <p:nvPr>
            <p:ph type="body" idx="1"/>
          </p:nvPr>
        </p:nvSpPr>
        <p:spPr>
          <a:xfrm>
            <a:off x="548641" y="2028826"/>
            <a:ext cx="10995660" cy="402907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3CEA03-AAFA-4A69-A3DA-1DD0EF273F11}"/>
              </a:ext>
            </a:extLst>
          </p:cNvPr>
          <p:cNvSpPr>
            <a:spLocks noGrp="1"/>
          </p:cNvSpPr>
          <p:nvPr>
            <p:ph type="dt" sz="half" idx="2"/>
          </p:nvPr>
        </p:nvSpPr>
        <p:spPr>
          <a:xfrm>
            <a:off x="588729" y="6449535"/>
            <a:ext cx="2983095" cy="308453"/>
          </a:xfrm>
          <a:prstGeom prst="rect">
            <a:avLst/>
          </a:prstGeom>
        </p:spPr>
        <p:txBody>
          <a:bodyPr vert="horz" lIns="91440" tIns="45720" rIns="91440" bIns="45720" rtlCol="0" anchor="t"/>
          <a:lstStyle>
            <a:lvl1pPr algn="l">
              <a:defRPr sz="900">
                <a:solidFill>
                  <a:schemeClr val="tx1"/>
                </a:solidFill>
              </a:defRPr>
            </a:lvl1pPr>
          </a:lstStyle>
          <a:p>
            <a:fld id="{4CDE23C7-78A4-413A-A84B-93D4CC0A9EB1}" type="datetimeFigureOut">
              <a:rPr lang="en-US" smtClean="0"/>
              <a:pPr/>
              <a:t>3/19/2023</a:t>
            </a:fld>
            <a:endParaRPr lang="en-US"/>
          </a:p>
        </p:txBody>
      </p:sp>
      <p:sp>
        <p:nvSpPr>
          <p:cNvPr id="5" name="Footer Placeholder 4">
            <a:extLst>
              <a:ext uri="{FF2B5EF4-FFF2-40B4-BE49-F238E27FC236}">
                <a16:creationId xmlns:a16="http://schemas.microsoft.com/office/drawing/2014/main" id="{F3E97F43-1ECB-4FC2-863E-26CEE24A008A}"/>
              </a:ext>
            </a:extLst>
          </p:cNvPr>
          <p:cNvSpPr>
            <a:spLocks noGrp="1"/>
          </p:cNvSpPr>
          <p:nvPr>
            <p:ph type="ftr" sz="quarter" idx="3"/>
          </p:nvPr>
        </p:nvSpPr>
        <p:spPr>
          <a:xfrm>
            <a:off x="557924" y="173776"/>
            <a:ext cx="411480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53C7F9D8-4B2E-4871-B2AE-EFC06BE23179}"/>
              </a:ext>
            </a:extLst>
          </p:cNvPr>
          <p:cNvSpPr>
            <a:spLocks noGrp="1"/>
          </p:cNvSpPr>
          <p:nvPr>
            <p:ph type="sldNum" sz="quarter" idx="4"/>
          </p:nvPr>
        </p:nvSpPr>
        <p:spPr>
          <a:xfrm>
            <a:off x="10710710" y="6449535"/>
            <a:ext cx="932279" cy="308453"/>
          </a:xfrm>
          <a:prstGeom prst="rect">
            <a:avLst/>
          </a:prstGeom>
        </p:spPr>
        <p:txBody>
          <a:bodyPr vert="horz" lIns="91440" tIns="45720" rIns="91440" bIns="45720" rtlCol="0" anchor="t"/>
          <a:lstStyle>
            <a:lvl1pPr algn="r">
              <a:defRPr sz="900">
                <a:solidFill>
                  <a:schemeClr val="tx1"/>
                </a:solidFill>
              </a:defRPr>
            </a:lvl1pPr>
          </a:lstStyle>
          <a:p>
            <a:fld id="{6CB39E08-E0E5-4B1A-8F7D-08FE7678A3B6}" type="slidenum">
              <a:rPr lang="en-US" smtClean="0"/>
              <a:pPr/>
              <a:t>‹#›</a:t>
            </a:fld>
            <a:endParaRPr lang="en-US"/>
          </a:p>
        </p:txBody>
      </p:sp>
      <p:cxnSp>
        <p:nvCxnSpPr>
          <p:cNvPr id="7" name="Straight Connector 6">
            <a:extLst>
              <a:ext uri="{FF2B5EF4-FFF2-40B4-BE49-F238E27FC236}">
                <a16:creationId xmlns:a16="http://schemas.microsoft.com/office/drawing/2014/main" id="{462919E4-C488-4107-9EF1-66152F848008}"/>
              </a:ext>
            </a:extLst>
          </p:cNvPr>
          <p:cNvCxnSpPr>
            <a:cxnSpLocks/>
          </p:cNvCxnSpPr>
          <p:nvPr/>
        </p:nvCxnSpPr>
        <p:spPr>
          <a:xfrm>
            <a:off x="643467" y="678719"/>
            <a:ext cx="1090506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BF79732-4088-424C-A653-4534E4389443}"/>
              </a:ext>
            </a:extLst>
          </p:cNvPr>
          <p:cNvCxnSpPr>
            <a:cxnSpLocks/>
          </p:cNvCxnSpPr>
          <p:nvPr/>
        </p:nvCxnSpPr>
        <p:spPr>
          <a:xfrm>
            <a:off x="643467" y="6309695"/>
            <a:ext cx="1090506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717095"/>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2" r:id="rId6"/>
    <p:sldLayoutId id="2147483728" r:id="rId7"/>
    <p:sldLayoutId id="2147483729" r:id="rId8"/>
    <p:sldLayoutId id="2147483730" r:id="rId9"/>
    <p:sldLayoutId id="2147483731" r:id="rId10"/>
    <p:sldLayoutId id="2147483733" r:id="rId11"/>
  </p:sldLayoutIdLst>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xStyles>
    <p:titleStyle>
      <a:lvl1pPr algn="l" defTabSz="914400" rtl="0" eaLnBrk="1" latinLnBrk="0" hangingPunct="1">
        <a:lnSpc>
          <a:spcPct val="85000"/>
        </a:lnSpc>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50292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2344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2401FC0-A13E-4F16-1B6F-000A467BA9D3}"/>
              </a:ext>
            </a:extLst>
          </p:cNvPr>
          <p:cNvPicPr>
            <a:picLocks noChangeAspect="1"/>
          </p:cNvPicPr>
          <p:nvPr/>
        </p:nvPicPr>
        <p:blipFill rotWithShape="1">
          <a:blip r:embed="rId2">
            <a:alphaModFix amt="50000"/>
          </a:blip>
          <a:srcRect t="22823" b="17177"/>
          <a:stretch/>
        </p:blipFill>
        <p:spPr>
          <a:xfrm>
            <a:off x="1" y="-1063914"/>
            <a:ext cx="12997131" cy="8166329"/>
          </a:xfrm>
          <a:prstGeom prst="rect">
            <a:avLst/>
          </a:prstGeom>
          <a:noFill/>
        </p:spPr>
      </p:pic>
      <p:sp>
        <p:nvSpPr>
          <p:cNvPr id="6" name="Οβάλ 5">
            <a:extLst>
              <a:ext uri="{FF2B5EF4-FFF2-40B4-BE49-F238E27FC236}">
                <a16:creationId xmlns:a16="http://schemas.microsoft.com/office/drawing/2014/main" id="{E1650A18-C927-C584-A09D-885CB13FC90A}"/>
              </a:ext>
            </a:extLst>
          </p:cNvPr>
          <p:cNvSpPr/>
          <p:nvPr/>
        </p:nvSpPr>
        <p:spPr>
          <a:xfrm>
            <a:off x="7499021" y="4411044"/>
            <a:ext cx="6599204" cy="2444149"/>
          </a:xfrm>
          <a:prstGeom prst="ellipse">
            <a:avLst/>
          </a:prstGeom>
          <a:solidFill>
            <a:schemeClr val="accent4">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el-GR"/>
          </a:p>
        </p:txBody>
      </p:sp>
      <p:sp>
        <p:nvSpPr>
          <p:cNvPr id="57" name="Subtitle 2">
            <a:extLst>
              <a:ext uri="{FF2B5EF4-FFF2-40B4-BE49-F238E27FC236}">
                <a16:creationId xmlns:a16="http://schemas.microsoft.com/office/drawing/2014/main" id="{C02091C8-61E7-4BA6-ACB6-71B239CC4B19}"/>
              </a:ext>
            </a:extLst>
          </p:cNvPr>
          <p:cNvSpPr>
            <a:spLocks noGrp="1"/>
          </p:cNvSpPr>
          <p:nvPr>
            <p:ph type="subTitle" idx="1"/>
          </p:nvPr>
        </p:nvSpPr>
        <p:spPr>
          <a:xfrm>
            <a:off x="6557456" y="6038757"/>
            <a:ext cx="84166" cy="81975"/>
          </a:xfrm>
        </p:spPr>
        <p:txBody>
          <a:bodyPr anchor="b">
            <a:normAutofit fontScale="25000" lnSpcReduction="20000"/>
          </a:bodyPr>
          <a:lstStyle/>
          <a:p>
            <a:endParaRPr lang="en-US">
              <a:solidFill>
                <a:srgbClr val="FFFFFF"/>
              </a:solidFill>
              <a:effectLst>
                <a:outerShdw blurRad="38100" dist="38100" dir="2700000" algn="tl">
                  <a:srgbClr val="000000">
                    <a:alpha val="43137"/>
                  </a:srgbClr>
                </a:outerShdw>
              </a:effectLst>
            </a:endParaRPr>
          </a:p>
        </p:txBody>
      </p:sp>
      <p:sp>
        <p:nvSpPr>
          <p:cNvPr id="32" name="Footer Placeholder 4">
            <a:extLst>
              <a:ext uri="{FF2B5EF4-FFF2-40B4-BE49-F238E27FC236}">
                <a16:creationId xmlns:a16="http://schemas.microsoft.com/office/drawing/2014/main" id="{578F8F34-BF99-476E-86C4-4B4576C7577A}"/>
              </a:ext>
            </a:extLst>
          </p:cNvPr>
          <p:cNvSpPr>
            <a:spLocks noGrp="1"/>
          </p:cNvSpPr>
          <p:nvPr>
            <p:ph type="ftr" sz="quarter" idx="11"/>
          </p:nvPr>
        </p:nvSpPr>
        <p:spPr>
          <a:xfrm>
            <a:off x="557924" y="173776"/>
            <a:ext cx="4114800" cy="365125"/>
          </a:xfrm>
        </p:spPr>
        <p:txBody>
          <a:bodyPr>
            <a:normAutofit/>
          </a:bodyPr>
          <a:lstStyle/>
          <a:p>
            <a:pPr>
              <a:spcAft>
                <a:spcPts val="600"/>
              </a:spcAft>
            </a:pPr>
            <a:r>
              <a:rPr lang="en-US">
                <a:solidFill>
                  <a:srgbClr val="FFFFFF"/>
                </a:solidFill>
                <a:effectLst>
                  <a:outerShdw blurRad="38100" dist="38100" dir="2700000" algn="tl">
                    <a:srgbClr val="000000">
                      <a:alpha val="43137"/>
                    </a:srgbClr>
                  </a:outerShdw>
                </a:effectLst>
              </a:rPr>
              <a:t>Sample Footer Text</a:t>
            </a:r>
          </a:p>
        </p:txBody>
      </p:sp>
      <p:sp>
        <p:nvSpPr>
          <p:cNvPr id="33" name="Date Placeholder 3">
            <a:extLst>
              <a:ext uri="{FF2B5EF4-FFF2-40B4-BE49-F238E27FC236}">
                <a16:creationId xmlns:a16="http://schemas.microsoft.com/office/drawing/2014/main" id="{7F85241D-C269-487B-9FC3-6FC98CC7BD15}"/>
              </a:ext>
            </a:extLst>
          </p:cNvPr>
          <p:cNvSpPr>
            <a:spLocks noGrp="1"/>
          </p:cNvSpPr>
          <p:nvPr>
            <p:ph type="dt" sz="half" idx="10"/>
          </p:nvPr>
        </p:nvSpPr>
        <p:spPr>
          <a:xfrm>
            <a:off x="588729" y="6449535"/>
            <a:ext cx="2983095" cy="308453"/>
          </a:xfrm>
        </p:spPr>
        <p:txBody>
          <a:bodyPr>
            <a:normAutofit/>
          </a:bodyPr>
          <a:lstStyle/>
          <a:p>
            <a:pPr>
              <a:spcAft>
                <a:spcPts val="600"/>
              </a:spcAft>
            </a:pPr>
            <a:fld id="{CE31B4FC-6860-443D-BC09-903AB3D0191F}" type="datetime1">
              <a:rPr lang="en-US" smtClean="0">
                <a:solidFill>
                  <a:srgbClr val="FFFFFF"/>
                </a:solidFill>
                <a:effectLst>
                  <a:outerShdw blurRad="38100" dist="38100" dir="2700000" algn="tl">
                    <a:srgbClr val="000000">
                      <a:alpha val="43137"/>
                    </a:srgbClr>
                  </a:outerShdw>
                </a:effectLst>
              </a:rPr>
              <a:pPr>
                <a:spcAft>
                  <a:spcPts val="600"/>
                </a:spcAft>
              </a:pPr>
              <a:t>3/19/2023</a:t>
            </a:fld>
            <a:endParaRPr lang="en-US">
              <a:solidFill>
                <a:srgbClr val="FFFFFF"/>
              </a:solidFill>
              <a:effectLst>
                <a:outerShdw blurRad="38100" dist="38100" dir="2700000" algn="tl">
                  <a:srgbClr val="000000">
                    <a:alpha val="43137"/>
                  </a:srgbClr>
                </a:outerShdw>
              </a:effectLst>
            </a:endParaRPr>
          </a:p>
        </p:txBody>
      </p:sp>
      <p:sp>
        <p:nvSpPr>
          <p:cNvPr id="34" name="Slide Number Placeholder 5">
            <a:extLst>
              <a:ext uri="{FF2B5EF4-FFF2-40B4-BE49-F238E27FC236}">
                <a16:creationId xmlns:a16="http://schemas.microsoft.com/office/drawing/2014/main" id="{E27B8990-9A72-47E9-AC0A-F6EB302F4E5E}"/>
              </a:ext>
            </a:extLst>
          </p:cNvPr>
          <p:cNvSpPr>
            <a:spLocks noGrp="1"/>
          </p:cNvSpPr>
          <p:nvPr>
            <p:ph type="sldNum" sz="quarter" idx="12"/>
          </p:nvPr>
        </p:nvSpPr>
        <p:spPr>
          <a:xfrm>
            <a:off x="10710710" y="6449535"/>
            <a:ext cx="932279" cy="308453"/>
          </a:xfrm>
        </p:spPr>
        <p:txBody>
          <a:bodyPr>
            <a:normAutofit/>
          </a:bodyPr>
          <a:lstStyle/>
          <a:p>
            <a:pPr>
              <a:spcAft>
                <a:spcPts val="600"/>
              </a:spcAft>
            </a:pPr>
            <a:fld id="{3FAE4C1A-77DB-4702-BC27-716D25204027}" type="slidenum">
              <a:rPr lang="en-US" smtClean="0">
                <a:solidFill>
                  <a:srgbClr val="FFFFFF"/>
                </a:solidFill>
                <a:effectLst>
                  <a:outerShdw blurRad="38100" dist="38100" dir="2700000" algn="tl">
                    <a:srgbClr val="000000">
                      <a:alpha val="43137"/>
                    </a:srgbClr>
                  </a:outerShdw>
                </a:effectLst>
              </a:rPr>
              <a:pPr>
                <a:spcAft>
                  <a:spcPts val="600"/>
                </a:spcAft>
              </a:pPr>
              <a:t>1</a:t>
            </a:fld>
            <a:endParaRPr lang="en-US">
              <a:solidFill>
                <a:srgbClr val="FFFFFF"/>
              </a:solidFill>
              <a:effectLst>
                <a:outerShdw blurRad="38100" dist="38100" dir="2700000" algn="tl">
                  <a:srgbClr val="000000">
                    <a:alpha val="43137"/>
                  </a:srgbClr>
                </a:outerShdw>
              </a:effectLst>
            </a:endParaRPr>
          </a:p>
        </p:txBody>
      </p:sp>
      <p:sp>
        <p:nvSpPr>
          <p:cNvPr id="10" name="Τίτλος 9">
            <a:extLst>
              <a:ext uri="{FF2B5EF4-FFF2-40B4-BE49-F238E27FC236}">
                <a16:creationId xmlns:a16="http://schemas.microsoft.com/office/drawing/2014/main" id="{AC2F6E8C-E9AD-942F-4738-438CF979B468}"/>
              </a:ext>
            </a:extLst>
          </p:cNvPr>
          <p:cNvSpPr>
            <a:spLocks noGrp="1"/>
          </p:cNvSpPr>
          <p:nvPr>
            <p:ph type="ctrTitle"/>
          </p:nvPr>
        </p:nvSpPr>
        <p:spPr>
          <a:xfrm>
            <a:off x="7952980" y="5163540"/>
            <a:ext cx="4108368" cy="767526"/>
          </a:xfrm>
        </p:spPr>
        <p:txBody>
          <a:bodyPr>
            <a:noAutofit/>
          </a:bodyPr>
          <a:lstStyle/>
          <a:p>
            <a:pPr algn="ctr"/>
            <a:r>
              <a:rPr lang="el-GR" sz="2400">
                <a:solidFill>
                  <a:schemeClr val="tx1">
                    <a:lumMod val="75000"/>
                    <a:lumOff val="25000"/>
                  </a:schemeClr>
                </a:solidFill>
                <a:latin typeface="Sitka Text"/>
              </a:rPr>
              <a:t>Δραστηριότητες από τον κόσμο της Φυσικής</a:t>
            </a:r>
          </a:p>
        </p:txBody>
      </p:sp>
    </p:spTree>
    <p:extLst>
      <p:ext uri="{BB962C8B-B14F-4D97-AF65-F5344CB8AC3E}">
        <p14:creationId xmlns:p14="http://schemas.microsoft.com/office/powerpoint/2010/main" val="232512223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7">
            <a:extLst>
              <a:ext uri="{FF2B5EF4-FFF2-40B4-BE49-F238E27FC236}">
                <a16:creationId xmlns:a16="http://schemas.microsoft.com/office/drawing/2014/main" id="{B6F85744-131F-4BDB-AF12-110212E0C7EC}"/>
              </a:ext>
            </a:extLst>
          </p:cNvPr>
          <p:cNvPicPr>
            <a:picLocks noChangeAspect="1"/>
          </p:cNvPicPr>
          <p:nvPr/>
        </p:nvPicPr>
        <p:blipFill>
          <a:blip r:embed="rId2"/>
          <a:stretch>
            <a:fillRect/>
          </a:stretch>
        </p:blipFill>
        <p:spPr>
          <a:xfrm>
            <a:off x="819150" y="952500"/>
            <a:ext cx="5105400" cy="5105400"/>
          </a:xfrm>
          <a:prstGeom prst="rect">
            <a:avLst/>
          </a:prstGeom>
          <a:noFill/>
        </p:spPr>
      </p:pic>
      <p:sp>
        <p:nvSpPr>
          <p:cNvPr id="13" name="Date Placeholder 3">
            <a:extLst>
              <a:ext uri="{FF2B5EF4-FFF2-40B4-BE49-F238E27FC236}">
                <a16:creationId xmlns:a16="http://schemas.microsoft.com/office/drawing/2014/main" id="{133F33C4-8CF4-4AFB-AC53-1AD220FB43DF}"/>
              </a:ext>
            </a:extLst>
          </p:cNvPr>
          <p:cNvSpPr>
            <a:spLocks noGrp="1"/>
          </p:cNvSpPr>
          <p:nvPr>
            <p:ph type="dt" sz="half" idx="10"/>
          </p:nvPr>
        </p:nvSpPr>
        <p:spPr>
          <a:xfrm>
            <a:off x="588729" y="6449535"/>
            <a:ext cx="2983095" cy="308453"/>
          </a:xfrm>
        </p:spPr>
        <p:txBody>
          <a:bodyPr>
            <a:normAutofit/>
          </a:bodyPr>
          <a:lstStyle/>
          <a:p>
            <a:pPr>
              <a:spcAft>
                <a:spcPts val="600"/>
              </a:spcAft>
            </a:pPr>
            <a:fld id="{98D8C193-636F-4E52-B497-6257E6A124C6}" type="datetime1">
              <a:rPr lang="en-US" smtClean="0"/>
              <a:pPr>
                <a:spcAft>
                  <a:spcPts val="600"/>
                </a:spcAft>
              </a:pPr>
              <a:t>3/19/2023</a:t>
            </a:fld>
            <a:endParaRPr lang="en-US"/>
          </a:p>
        </p:txBody>
      </p:sp>
      <p:sp>
        <p:nvSpPr>
          <p:cNvPr id="15" name="Slide Number Placeholder 5">
            <a:extLst>
              <a:ext uri="{FF2B5EF4-FFF2-40B4-BE49-F238E27FC236}">
                <a16:creationId xmlns:a16="http://schemas.microsoft.com/office/drawing/2014/main" id="{CC86C78C-D589-428D-91A7-F9FE942E9A71}"/>
              </a:ext>
            </a:extLst>
          </p:cNvPr>
          <p:cNvSpPr>
            <a:spLocks noGrp="1"/>
          </p:cNvSpPr>
          <p:nvPr>
            <p:ph type="sldNum" sz="quarter" idx="12"/>
          </p:nvPr>
        </p:nvSpPr>
        <p:spPr>
          <a:xfrm>
            <a:off x="10710710" y="6449535"/>
            <a:ext cx="932279" cy="308453"/>
          </a:xfrm>
        </p:spPr>
        <p:txBody>
          <a:bodyPr>
            <a:normAutofit/>
          </a:bodyPr>
          <a:lstStyle/>
          <a:p>
            <a:pPr>
              <a:spcAft>
                <a:spcPts val="600"/>
              </a:spcAft>
            </a:pPr>
            <a:fld id="{3FAE4C1A-77DB-4702-BC27-716D25204027}" type="slidenum">
              <a:rPr lang="en-US" smtClean="0"/>
              <a:pPr>
                <a:spcAft>
                  <a:spcPts val="600"/>
                </a:spcAft>
              </a:pPr>
              <a:t>2</a:t>
            </a:fld>
            <a:endParaRPr lang="en-US"/>
          </a:p>
        </p:txBody>
      </p:sp>
      <p:sp>
        <p:nvSpPr>
          <p:cNvPr id="7" name="Title 1">
            <a:extLst>
              <a:ext uri="{FF2B5EF4-FFF2-40B4-BE49-F238E27FC236}">
                <a16:creationId xmlns:a16="http://schemas.microsoft.com/office/drawing/2014/main" id="{17670118-5617-44E1-91D7-47FBD148F3BA}"/>
              </a:ext>
            </a:extLst>
          </p:cNvPr>
          <p:cNvSpPr>
            <a:spLocks noGrp="1"/>
          </p:cNvSpPr>
          <p:nvPr>
            <p:ph type="ctrTitle"/>
          </p:nvPr>
        </p:nvSpPr>
        <p:spPr>
          <a:xfrm>
            <a:off x="6729984" y="952499"/>
            <a:ext cx="4814316" cy="3251855"/>
          </a:xfrm>
        </p:spPr>
        <p:txBody>
          <a:bodyPr>
            <a:normAutofit/>
          </a:bodyPr>
          <a:lstStyle/>
          <a:p>
            <a:r>
              <a:rPr lang="en-US" err="1">
                <a:solidFill>
                  <a:schemeClr val="tx1">
                    <a:lumMod val="95000"/>
                    <a:lumOff val="5000"/>
                  </a:schemeClr>
                </a:solidFill>
              </a:rPr>
              <a:t>Στόχος</a:t>
            </a:r>
            <a:r>
              <a:rPr lang="en-US">
                <a:solidFill>
                  <a:schemeClr val="tx1">
                    <a:lumMod val="95000"/>
                    <a:lumOff val="5000"/>
                  </a:schemeClr>
                </a:solidFill>
              </a:rPr>
              <a:t> </a:t>
            </a:r>
            <a:r>
              <a:rPr lang="en-US" err="1">
                <a:solidFill>
                  <a:schemeClr val="tx1">
                    <a:lumMod val="95000"/>
                    <a:lumOff val="5000"/>
                  </a:schemeClr>
                </a:solidFill>
              </a:rPr>
              <a:t>των</a:t>
            </a:r>
            <a:r>
              <a:rPr lang="en-US">
                <a:solidFill>
                  <a:schemeClr val="tx1">
                    <a:lumMod val="95000"/>
                    <a:lumOff val="5000"/>
                  </a:schemeClr>
                </a:solidFill>
              </a:rPr>
              <a:t> </a:t>
            </a:r>
            <a:r>
              <a:rPr lang="en-US" err="1">
                <a:solidFill>
                  <a:schemeClr val="tx1">
                    <a:lumMod val="95000"/>
                    <a:lumOff val="5000"/>
                  </a:schemeClr>
                </a:solidFill>
              </a:rPr>
              <a:t>Δρ</a:t>
            </a:r>
            <a:r>
              <a:rPr lang="en-US">
                <a:solidFill>
                  <a:schemeClr val="tx1">
                    <a:lumMod val="95000"/>
                    <a:lumOff val="5000"/>
                  </a:schemeClr>
                </a:solidFill>
              </a:rPr>
              <a:t>α</a:t>
            </a:r>
            <a:r>
              <a:rPr lang="en-US" err="1">
                <a:solidFill>
                  <a:schemeClr val="tx1">
                    <a:lumMod val="95000"/>
                    <a:lumOff val="5000"/>
                  </a:schemeClr>
                </a:solidFill>
              </a:rPr>
              <a:t>στηριοτήτων</a:t>
            </a:r>
            <a:endParaRPr lang="en-US">
              <a:solidFill>
                <a:schemeClr val="tx1">
                  <a:lumMod val="95000"/>
                  <a:lumOff val="5000"/>
                </a:schemeClr>
              </a:solidFill>
            </a:endParaRPr>
          </a:p>
        </p:txBody>
      </p:sp>
      <p:sp>
        <p:nvSpPr>
          <p:cNvPr id="22" name="Subtitle 2">
            <a:extLst>
              <a:ext uri="{FF2B5EF4-FFF2-40B4-BE49-F238E27FC236}">
                <a16:creationId xmlns:a16="http://schemas.microsoft.com/office/drawing/2014/main" id="{EEE29103-7EAD-4144-AEB1-9015FB7BF86F}"/>
              </a:ext>
            </a:extLst>
          </p:cNvPr>
          <p:cNvSpPr>
            <a:spLocks noGrp="1"/>
          </p:cNvSpPr>
          <p:nvPr>
            <p:ph type="subTitle" idx="1"/>
          </p:nvPr>
        </p:nvSpPr>
        <p:spPr>
          <a:xfrm>
            <a:off x="6729984" y="4270342"/>
            <a:ext cx="4728052" cy="1787558"/>
          </a:xfrm>
        </p:spPr>
        <p:txBody>
          <a:bodyPr anchor="b">
            <a:normAutofit/>
          </a:bodyPr>
          <a:lstStyle/>
          <a:p>
            <a:r>
              <a:rPr lang="en-US"/>
              <a:t>Να </a:t>
            </a:r>
            <a:r>
              <a:rPr lang="en-US" err="1"/>
              <a:t>δι</a:t>
            </a:r>
            <a:r>
              <a:rPr lang="en-US"/>
              <a:t>α</a:t>
            </a:r>
            <a:r>
              <a:rPr lang="en-US" err="1"/>
              <a:t>κρίνουν</a:t>
            </a:r>
            <a:r>
              <a:rPr lang="en-US"/>
              <a:t> τα </a:t>
            </a:r>
            <a:r>
              <a:rPr lang="en-US" err="1"/>
              <a:t>υλικά</a:t>
            </a:r>
            <a:r>
              <a:rPr lang="en-US"/>
              <a:t> </a:t>
            </a:r>
            <a:r>
              <a:rPr lang="en-US" err="1"/>
              <a:t>σε</a:t>
            </a:r>
            <a:r>
              <a:rPr lang="en-US"/>
              <a:t> α</a:t>
            </a:r>
            <a:r>
              <a:rPr lang="en-US" err="1"/>
              <a:t>υτά</a:t>
            </a:r>
            <a:r>
              <a:rPr lang="en-US"/>
              <a:t> π</a:t>
            </a:r>
            <a:r>
              <a:rPr lang="en-US" err="1"/>
              <a:t>ου</a:t>
            </a:r>
            <a:r>
              <a:rPr lang="en-US"/>
              <a:t> </a:t>
            </a:r>
            <a:r>
              <a:rPr lang="en-US" err="1"/>
              <a:t>θερμ</a:t>
            </a:r>
            <a:r>
              <a:rPr lang="en-US"/>
              <a:t>α</a:t>
            </a:r>
            <a:r>
              <a:rPr lang="en-US" err="1"/>
              <a:t>ίνοντ</a:t>
            </a:r>
            <a:r>
              <a:rPr lang="en-US"/>
              <a:t>αι </a:t>
            </a:r>
            <a:r>
              <a:rPr lang="en-US" err="1"/>
              <a:t>σε</a:t>
            </a:r>
            <a:r>
              <a:rPr lang="en-US"/>
              <a:t> </a:t>
            </a:r>
            <a:r>
              <a:rPr lang="en-US" err="1"/>
              <a:t>όλη</a:t>
            </a:r>
            <a:r>
              <a:rPr lang="en-US"/>
              <a:t> </a:t>
            </a:r>
            <a:r>
              <a:rPr lang="en-US" err="1"/>
              <a:t>τη</a:t>
            </a:r>
            <a:r>
              <a:rPr lang="en-US"/>
              <a:t> </a:t>
            </a:r>
            <a:r>
              <a:rPr lang="en-US" err="1"/>
              <a:t>μάζ</a:t>
            </a:r>
            <a:r>
              <a:rPr lang="en-US"/>
              <a:t>α </a:t>
            </a:r>
            <a:r>
              <a:rPr lang="en-US" err="1"/>
              <a:t>τους</a:t>
            </a:r>
            <a:r>
              <a:rPr lang="en-US"/>
              <a:t> ή </a:t>
            </a:r>
            <a:r>
              <a:rPr lang="en-US" err="1"/>
              <a:t>μόνο</a:t>
            </a:r>
            <a:r>
              <a:rPr lang="en-US"/>
              <a:t> </a:t>
            </a:r>
            <a:r>
              <a:rPr lang="en-US" err="1"/>
              <a:t>στο</a:t>
            </a:r>
            <a:r>
              <a:rPr lang="en-US"/>
              <a:t> </a:t>
            </a:r>
            <a:r>
              <a:rPr lang="en-US" err="1"/>
              <a:t>σημείο</a:t>
            </a:r>
            <a:r>
              <a:rPr lang="en-US"/>
              <a:t> επα</a:t>
            </a:r>
            <a:r>
              <a:rPr lang="en-US" err="1"/>
              <a:t>φής</a:t>
            </a:r>
            <a:r>
              <a:rPr lang="en-US"/>
              <a:t> </a:t>
            </a:r>
            <a:r>
              <a:rPr lang="en-US" err="1"/>
              <a:t>τους</a:t>
            </a:r>
            <a:r>
              <a:rPr lang="en-US"/>
              <a:t> </a:t>
            </a:r>
            <a:r>
              <a:rPr lang="en-US" err="1"/>
              <a:t>με</a:t>
            </a:r>
            <a:r>
              <a:rPr lang="en-US"/>
              <a:t> </a:t>
            </a:r>
            <a:r>
              <a:rPr lang="en-US" err="1"/>
              <a:t>την</a:t>
            </a:r>
            <a:r>
              <a:rPr lang="en-US"/>
              <a:t> π</a:t>
            </a:r>
            <a:r>
              <a:rPr lang="en-US" err="1"/>
              <a:t>ηγή</a:t>
            </a:r>
            <a:r>
              <a:rPr lang="en-US"/>
              <a:t>.</a:t>
            </a:r>
          </a:p>
        </p:txBody>
      </p:sp>
      <p:sp>
        <p:nvSpPr>
          <p:cNvPr id="11" name="Footer Placeholder 4">
            <a:extLst>
              <a:ext uri="{FF2B5EF4-FFF2-40B4-BE49-F238E27FC236}">
                <a16:creationId xmlns:a16="http://schemas.microsoft.com/office/drawing/2014/main" id="{E1555817-6452-41DC-9E83-8C3F051A0642}"/>
              </a:ext>
            </a:extLst>
          </p:cNvPr>
          <p:cNvSpPr>
            <a:spLocks noGrp="1"/>
          </p:cNvSpPr>
          <p:nvPr>
            <p:ph type="ftr" sz="quarter" idx="11"/>
          </p:nvPr>
        </p:nvSpPr>
        <p:spPr>
          <a:xfrm>
            <a:off x="557924" y="173776"/>
            <a:ext cx="4114800" cy="365125"/>
          </a:xfrm>
        </p:spPr>
        <p:txBody>
          <a:bodyPr>
            <a:normAutofit/>
          </a:bodyPr>
          <a:lstStyle/>
          <a:p>
            <a:pPr>
              <a:spcAft>
                <a:spcPts val="600"/>
              </a:spcAft>
            </a:pPr>
            <a:r>
              <a:rPr lang="en-US"/>
              <a:t>Sample Footer Text</a:t>
            </a:r>
          </a:p>
        </p:txBody>
      </p:sp>
    </p:spTree>
    <p:extLst>
      <p:ext uri="{BB962C8B-B14F-4D97-AF65-F5344CB8AC3E}">
        <p14:creationId xmlns:p14="http://schemas.microsoft.com/office/powerpoint/2010/main" val="210899961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p:cTn id="21" dur="500" fill="hold"/>
                                        <p:tgtEl>
                                          <p:spTgt spid="22"/>
                                        </p:tgtEl>
                                        <p:attrNameLst>
                                          <p:attrName>ppt_w</p:attrName>
                                        </p:attrNameLst>
                                      </p:cBhvr>
                                      <p:tavLst>
                                        <p:tav tm="0">
                                          <p:val>
                                            <p:fltVal val="0"/>
                                          </p:val>
                                        </p:tav>
                                        <p:tav tm="100000">
                                          <p:val>
                                            <p:strVal val="#ppt_w"/>
                                          </p:val>
                                        </p:tav>
                                      </p:tavLst>
                                    </p:anim>
                                    <p:anim calcmode="lin" valueType="num">
                                      <p:cBhvr>
                                        <p:cTn id="22" dur="500" fill="hold"/>
                                        <p:tgtEl>
                                          <p:spTgt spid="22"/>
                                        </p:tgtEl>
                                        <p:attrNameLst>
                                          <p:attrName>ppt_h</p:attrName>
                                        </p:attrNameLst>
                                      </p:cBhvr>
                                      <p:tavLst>
                                        <p:tav tm="0">
                                          <p:val>
                                            <p:fltVal val="0"/>
                                          </p:val>
                                        </p:tav>
                                        <p:tav tm="100000">
                                          <p:val>
                                            <p:strVal val="#ppt_h"/>
                                          </p:val>
                                        </p:tav>
                                      </p:tavLst>
                                    </p:anim>
                                    <p:animEffect transition="in" filter="fade">
                                      <p:cBhvr>
                                        <p:cTn id="2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Εικόνα 7" descr="Εικόνα που περιέχει παιχνίδι&#10;&#10;Περιγραφή που δημιουργήθηκε αυτόματα">
            <a:extLst>
              <a:ext uri="{FF2B5EF4-FFF2-40B4-BE49-F238E27FC236}">
                <a16:creationId xmlns:a16="http://schemas.microsoft.com/office/drawing/2014/main" id="{3D65C2A5-AABB-7C72-53E8-309F9A410A8C}"/>
              </a:ext>
            </a:extLst>
          </p:cNvPr>
          <p:cNvPicPr>
            <a:picLocks noChangeAspect="1"/>
          </p:cNvPicPr>
          <p:nvPr/>
        </p:nvPicPr>
        <p:blipFill>
          <a:blip r:embed="rId2"/>
          <a:stretch>
            <a:fillRect/>
          </a:stretch>
        </p:blipFill>
        <p:spPr>
          <a:xfrm>
            <a:off x="3186023" y="2301815"/>
            <a:ext cx="4166557" cy="4195313"/>
          </a:xfrm>
          <a:prstGeom prst="rect">
            <a:avLst/>
          </a:prstGeom>
        </p:spPr>
      </p:pic>
      <p:sp>
        <p:nvSpPr>
          <p:cNvPr id="4" name="Διάγραμμα ροής: Γραμμή σύνδεσης 3">
            <a:extLst>
              <a:ext uri="{FF2B5EF4-FFF2-40B4-BE49-F238E27FC236}">
                <a16:creationId xmlns:a16="http://schemas.microsoft.com/office/drawing/2014/main" id="{C133D092-A1FA-027B-81CE-D2CBA46EA2B5}"/>
              </a:ext>
            </a:extLst>
          </p:cNvPr>
          <p:cNvSpPr/>
          <p:nvPr/>
        </p:nvSpPr>
        <p:spPr>
          <a:xfrm>
            <a:off x="382250" y="1361473"/>
            <a:ext cx="3853132" cy="3393056"/>
          </a:xfrm>
          <a:prstGeom prst="flowChartConnector">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2" name="Title 1">
            <a:extLst>
              <a:ext uri="{FF2B5EF4-FFF2-40B4-BE49-F238E27FC236}">
                <a16:creationId xmlns:a16="http://schemas.microsoft.com/office/drawing/2014/main" id="{BA4B1949-F4A7-44BB-A4B7-EB27A9663578}"/>
              </a:ext>
            </a:extLst>
          </p:cNvPr>
          <p:cNvSpPr>
            <a:spLocks noGrp="1"/>
          </p:cNvSpPr>
          <p:nvPr>
            <p:ph type="title"/>
          </p:nvPr>
        </p:nvSpPr>
        <p:spPr>
          <a:xfrm>
            <a:off x="1017999" y="-154556"/>
            <a:ext cx="2739299" cy="4106172"/>
          </a:xfrm>
        </p:spPr>
        <p:txBody>
          <a:bodyPr anchor="b">
            <a:normAutofit/>
          </a:bodyPr>
          <a:lstStyle/>
          <a:p>
            <a:r>
              <a:rPr lang="el" sz="2400">
                <a:solidFill>
                  <a:schemeClr val="tx1">
                    <a:lumMod val="75000"/>
                    <a:lumOff val="25000"/>
                  </a:schemeClr>
                </a:solidFill>
                <a:latin typeface="Arial"/>
                <a:ea typeface="+mj-lt"/>
                <a:cs typeface="+mj-lt"/>
              </a:rPr>
              <a:t>1η δραστηριότητα</a:t>
            </a:r>
            <a:br>
              <a:rPr lang="el" sz="2400">
                <a:latin typeface="Arial"/>
                <a:ea typeface="+mj-lt"/>
                <a:cs typeface="+mj-lt"/>
              </a:rPr>
            </a:br>
            <a:br>
              <a:rPr lang="el" sz="2400">
                <a:latin typeface="Arial"/>
                <a:ea typeface="+mj-lt"/>
                <a:cs typeface="+mj-lt"/>
              </a:rPr>
            </a:br>
            <a:r>
              <a:rPr lang="el" sz="2400">
                <a:solidFill>
                  <a:schemeClr val="tx1">
                    <a:lumMod val="75000"/>
                    <a:lumOff val="25000"/>
                  </a:schemeClr>
                </a:solidFill>
                <a:latin typeface="Arial"/>
                <a:ea typeface="+mj-lt"/>
                <a:cs typeface="+mj-lt"/>
              </a:rPr>
              <a:t>(Εισαγωγή στο πλαίσιο των δραστηριοτήτων)</a:t>
            </a:r>
            <a:endParaRPr lang="en-US" sz="2400">
              <a:solidFill>
                <a:schemeClr val="tx1">
                  <a:lumMod val="75000"/>
                  <a:lumOff val="25000"/>
                </a:schemeClr>
              </a:solidFill>
              <a:latin typeface="Arial"/>
              <a:ea typeface="+mj-lt"/>
              <a:cs typeface="+mj-lt"/>
            </a:endParaRPr>
          </a:p>
        </p:txBody>
      </p:sp>
      <p:sp>
        <p:nvSpPr>
          <p:cNvPr id="33" name="Subtitle 2">
            <a:extLst>
              <a:ext uri="{FF2B5EF4-FFF2-40B4-BE49-F238E27FC236}">
                <a16:creationId xmlns:a16="http://schemas.microsoft.com/office/drawing/2014/main" id="{EEE29103-7EAD-4144-AEB1-9015FB7BF86F}"/>
              </a:ext>
            </a:extLst>
          </p:cNvPr>
          <p:cNvSpPr>
            <a:spLocks noGrp="1"/>
          </p:cNvSpPr>
          <p:nvPr>
            <p:ph type="body" idx="1"/>
          </p:nvPr>
        </p:nvSpPr>
        <p:spPr>
          <a:xfrm>
            <a:off x="6318578" y="708087"/>
            <a:ext cx="5930212" cy="5687681"/>
          </a:xfrm>
        </p:spPr>
        <p:txBody>
          <a:bodyPr vert="horz" lIns="91440" tIns="45720" rIns="91440" bIns="45720" rtlCol="0" anchor="t">
            <a:noAutofit/>
          </a:bodyPr>
          <a:lstStyle/>
          <a:p>
            <a:pPr algn="ctr"/>
            <a:r>
              <a:rPr lang="el-GR" sz="2200">
                <a:latin typeface="Arial"/>
                <a:ea typeface="+mn-lt"/>
                <a:cs typeface="+mn-lt"/>
              </a:rPr>
              <a:t>Η νηπιαγωγός αφηγείται μια φανταστική περίσταση. Ένας φίλος μας δουλεύει για πρώτη φορά ως βοηθός σεφ και χρειάζεται την βοήθεια μας. Ένας μάγειρας του ζήτησε να ανακατέψει με την μεταλλική κουτάλα που υπάρχει στην κατσαρόλα την καυτή σοκολάτα. Όμως ένας βοηθός του τον προειδοποίησε να την κρατήσει με γάντι γιατί μπορεί να καεί ενώ ένας άλλος του είπε να πιάσει κανονικά τη σπάτουλα, γιατί δεν θα καεί.</a:t>
            </a:r>
            <a:endParaRPr lang="en-US" sz="2200">
              <a:latin typeface="Goudy Old Style"/>
              <a:ea typeface="+mn-lt"/>
              <a:cs typeface="+mn-lt"/>
            </a:endParaRPr>
          </a:p>
          <a:p>
            <a:pPr algn="ctr"/>
            <a:r>
              <a:rPr lang="el-GR" sz="2200">
                <a:latin typeface="Arial"/>
                <a:ea typeface="+mn-lt"/>
                <a:cs typeface="+mn-lt"/>
              </a:rPr>
              <a:t> Τι να κάνει; πιστεύετε ότι το χερούλι της μεταλλικής σπάτουλας θα καίει;  </a:t>
            </a:r>
            <a:endParaRPr lang="en-US" sz="2200">
              <a:latin typeface="Goudy Old Style"/>
              <a:ea typeface="+mn-lt"/>
              <a:cs typeface="+mn-lt"/>
            </a:endParaRPr>
          </a:p>
          <a:p>
            <a:pPr algn="ctr"/>
            <a:r>
              <a:rPr lang="el" sz="2200">
                <a:latin typeface="Arial"/>
                <a:ea typeface="+mn-lt"/>
                <a:cs typeface="+mn-lt"/>
              </a:rPr>
              <a:t>Θέλετε να το δοκιμάσουμε ώστε να του απαντήσουμε</a:t>
            </a:r>
            <a:r>
              <a:rPr lang="el" sz="2200" b="1">
                <a:latin typeface="Arial"/>
                <a:ea typeface="+mn-lt"/>
                <a:cs typeface="+mn-lt"/>
              </a:rPr>
              <a:t>;</a:t>
            </a:r>
            <a:endParaRPr lang="en-US" sz="2200" b="1">
              <a:latin typeface="Goudy Old Style"/>
              <a:ea typeface="+mn-lt"/>
              <a:cs typeface="+mn-lt"/>
            </a:endParaRPr>
          </a:p>
          <a:p>
            <a:endParaRPr lang="en-US">
              <a:latin typeface="Goudy Old Style"/>
            </a:endParaRPr>
          </a:p>
        </p:txBody>
      </p:sp>
      <p:sp>
        <p:nvSpPr>
          <p:cNvPr id="15" name="Date Placeholder 3">
            <a:extLst>
              <a:ext uri="{FF2B5EF4-FFF2-40B4-BE49-F238E27FC236}">
                <a16:creationId xmlns:a16="http://schemas.microsoft.com/office/drawing/2014/main" id="{7F85241D-C269-487B-9FC3-6FC98CC7BD15}"/>
              </a:ext>
            </a:extLst>
          </p:cNvPr>
          <p:cNvSpPr>
            <a:spLocks noGrp="1"/>
          </p:cNvSpPr>
          <p:nvPr>
            <p:ph type="dt" sz="half" idx="10"/>
          </p:nvPr>
        </p:nvSpPr>
        <p:spPr/>
        <p:txBody>
          <a:bodyPr>
            <a:normAutofit/>
          </a:bodyPr>
          <a:lstStyle/>
          <a:p>
            <a:pPr>
              <a:spcAft>
                <a:spcPts val="600"/>
              </a:spcAft>
            </a:pPr>
            <a:fld id="{CE31B4FC-6860-443D-BC09-903AB3D0191F}" type="datetime1">
              <a:rPr lang="en-US" smtClean="0">
                <a:effectLst>
                  <a:outerShdw blurRad="38100" dist="38100" dir="2700000" algn="tl">
                    <a:srgbClr val="000000">
                      <a:alpha val="43137"/>
                    </a:srgbClr>
                  </a:outerShdw>
                </a:effectLst>
              </a:rPr>
              <a:pPr>
                <a:spcAft>
                  <a:spcPts val="600"/>
                </a:spcAft>
              </a:pPr>
              <a:t>3/19/2023</a:t>
            </a:fld>
            <a:endParaRPr lang="en-US">
              <a:effectLst>
                <a:outerShdw blurRad="38100" dist="38100" dir="2700000" algn="tl">
                  <a:srgbClr val="000000">
                    <a:alpha val="43137"/>
                  </a:srgbClr>
                </a:outerShdw>
              </a:effectLst>
            </a:endParaRPr>
          </a:p>
        </p:txBody>
      </p:sp>
      <p:sp>
        <p:nvSpPr>
          <p:cNvPr id="13" name="Footer Placeholder 4">
            <a:extLst>
              <a:ext uri="{FF2B5EF4-FFF2-40B4-BE49-F238E27FC236}">
                <a16:creationId xmlns:a16="http://schemas.microsoft.com/office/drawing/2014/main" id="{578F8F34-BF99-476E-86C4-4B4576C7577A}"/>
              </a:ext>
            </a:extLst>
          </p:cNvPr>
          <p:cNvSpPr>
            <a:spLocks noGrp="1"/>
          </p:cNvSpPr>
          <p:nvPr>
            <p:ph type="ftr" sz="quarter" idx="11"/>
          </p:nvPr>
        </p:nvSpPr>
        <p:spPr/>
        <p:txBody>
          <a:bodyPr>
            <a:normAutofit/>
          </a:bodyPr>
          <a:lstStyle/>
          <a:p>
            <a:pPr>
              <a:spcAft>
                <a:spcPts val="600"/>
              </a:spcAft>
            </a:pPr>
            <a:r>
              <a:rPr lang="en-US">
                <a:effectLst>
                  <a:outerShdw blurRad="38100" dist="38100" dir="2700000" algn="tl">
                    <a:srgbClr val="000000">
                      <a:alpha val="43137"/>
                    </a:srgbClr>
                  </a:outerShdw>
                </a:effectLst>
              </a:rPr>
              <a:t>Sample Footer Text</a:t>
            </a:r>
          </a:p>
        </p:txBody>
      </p:sp>
      <p:sp>
        <p:nvSpPr>
          <p:cNvPr id="17" name="Slide Number Placeholder 5">
            <a:extLst>
              <a:ext uri="{FF2B5EF4-FFF2-40B4-BE49-F238E27FC236}">
                <a16:creationId xmlns:a16="http://schemas.microsoft.com/office/drawing/2014/main" id="{E27B8990-9A72-47E9-AC0A-F6EB302F4E5E}"/>
              </a:ext>
            </a:extLst>
          </p:cNvPr>
          <p:cNvSpPr>
            <a:spLocks noGrp="1"/>
          </p:cNvSpPr>
          <p:nvPr>
            <p:ph type="sldNum" sz="quarter" idx="12"/>
          </p:nvPr>
        </p:nvSpPr>
        <p:spPr/>
        <p:txBody>
          <a:bodyPr>
            <a:normAutofit/>
          </a:bodyPr>
          <a:lstStyle/>
          <a:p>
            <a:pPr>
              <a:spcAft>
                <a:spcPts val="600"/>
              </a:spcAft>
            </a:pPr>
            <a:fld id="{3FAE4C1A-77DB-4702-BC27-716D25204027}" type="slidenum">
              <a:rPr lang="en-US" smtClean="0">
                <a:effectLst>
                  <a:outerShdw blurRad="38100" dist="38100" dir="2700000" algn="tl">
                    <a:srgbClr val="000000">
                      <a:alpha val="43137"/>
                    </a:srgbClr>
                  </a:outerShdw>
                </a:effectLst>
              </a:rPr>
              <a:pPr>
                <a:spcAft>
                  <a:spcPts val="600"/>
                </a:spcAft>
              </a:pPr>
              <a:t>3</a:t>
            </a:fld>
            <a:endParaRPr lang="en-US">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73650850"/>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ppt_w</p:attrName>
                                        </p:attrNameLst>
                                      </p:cBhvr>
                                      <p:tavLst>
                                        <p:tav tm="0">
                                          <p:val>
                                            <p:fltVal val="0"/>
                                          </p:val>
                                        </p:tav>
                                        <p:tav tm="100000">
                                          <p:val>
                                            <p:strVal val="#ppt_w"/>
                                          </p:val>
                                        </p:tav>
                                      </p:tavLst>
                                    </p:anim>
                                    <p:anim calcmode="lin" valueType="num">
                                      <p:cBhvr>
                                        <p:cTn id="8" dur="500" fill="hold"/>
                                        <p:tgtEl>
                                          <p:spTgt spid="32"/>
                                        </p:tgtEl>
                                        <p:attrNameLst>
                                          <p:attrName>ppt_h</p:attrName>
                                        </p:attrNameLst>
                                      </p:cBhvr>
                                      <p:tavLst>
                                        <p:tav tm="0">
                                          <p:val>
                                            <p:fltVal val="0"/>
                                          </p:val>
                                        </p:tav>
                                        <p:tav tm="100000">
                                          <p:val>
                                            <p:strVal val="#ppt_h"/>
                                          </p:val>
                                        </p:tav>
                                      </p:tavLst>
                                    </p:anim>
                                    <p:animEffect transition="in" filter="fade">
                                      <p:cBhvr>
                                        <p:cTn id="9" dur="500"/>
                                        <p:tgtEl>
                                          <p:spTgt spid="3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p:cTn id="21" dur="500" fill="hold"/>
                                        <p:tgtEl>
                                          <p:spTgt spid="33"/>
                                        </p:tgtEl>
                                        <p:attrNameLst>
                                          <p:attrName>ppt_w</p:attrName>
                                        </p:attrNameLst>
                                      </p:cBhvr>
                                      <p:tavLst>
                                        <p:tav tm="0">
                                          <p:val>
                                            <p:fltVal val="0"/>
                                          </p:val>
                                        </p:tav>
                                        <p:tav tm="100000">
                                          <p:val>
                                            <p:strVal val="#ppt_w"/>
                                          </p:val>
                                        </p:tav>
                                      </p:tavLst>
                                    </p:anim>
                                    <p:anim calcmode="lin" valueType="num">
                                      <p:cBhvr>
                                        <p:cTn id="22" dur="500" fill="hold"/>
                                        <p:tgtEl>
                                          <p:spTgt spid="33"/>
                                        </p:tgtEl>
                                        <p:attrNameLst>
                                          <p:attrName>ppt_h</p:attrName>
                                        </p:attrNameLst>
                                      </p:cBhvr>
                                      <p:tavLst>
                                        <p:tav tm="0">
                                          <p:val>
                                            <p:fltVal val="0"/>
                                          </p:val>
                                        </p:tav>
                                        <p:tav tm="100000">
                                          <p:val>
                                            <p:strVal val="#ppt_h"/>
                                          </p:val>
                                        </p:tav>
                                      </p:tavLst>
                                    </p:anim>
                                    <p:animEffect transition="in" filter="fade">
                                      <p:cBhvr>
                                        <p:cTn id="23"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Διάγραμμα ροής: Γραμμή σύνδεσης 3">
            <a:extLst>
              <a:ext uri="{FF2B5EF4-FFF2-40B4-BE49-F238E27FC236}">
                <a16:creationId xmlns:a16="http://schemas.microsoft.com/office/drawing/2014/main" id="{28F97FE6-87DF-32C2-4520-02F01E2D6460}"/>
              </a:ext>
            </a:extLst>
          </p:cNvPr>
          <p:cNvSpPr/>
          <p:nvPr/>
        </p:nvSpPr>
        <p:spPr>
          <a:xfrm>
            <a:off x="218161" y="667298"/>
            <a:ext cx="3306792" cy="3062375"/>
          </a:xfrm>
          <a:prstGeom prst="flowChartConnector">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Τίτλος 1">
            <a:extLst>
              <a:ext uri="{FF2B5EF4-FFF2-40B4-BE49-F238E27FC236}">
                <a16:creationId xmlns:a16="http://schemas.microsoft.com/office/drawing/2014/main" id="{8D269CE9-40E0-9A71-CD24-22E15C60D8FF}"/>
              </a:ext>
            </a:extLst>
          </p:cNvPr>
          <p:cNvSpPr>
            <a:spLocks noGrp="1"/>
          </p:cNvSpPr>
          <p:nvPr>
            <p:ph type="title"/>
          </p:nvPr>
        </p:nvSpPr>
        <p:spPr>
          <a:xfrm>
            <a:off x="313508" y="1829518"/>
            <a:ext cx="3213752" cy="1532626"/>
          </a:xfrm>
        </p:spPr>
        <p:txBody>
          <a:bodyPr>
            <a:noAutofit/>
          </a:bodyPr>
          <a:lstStyle/>
          <a:p>
            <a:pPr algn="ctr"/>
            <a:r>
              <a:rPr lang="el" sz="2800">
                <a:solidFill>
                  <a:schemeClr val="tx1">
                    <a:lumMod val="75000"/>
                    <a:lumOff val="25000"/>
                  </a:schemeClr>
                </a:solidFill>
                <a:latin typeface="Arial"/>
                <a:ea typeface="+mj-lt"/>
                <a:cs typeface="+mj-lt"/>
              </a:rPr>
              <a:t>2η δραστηριότητα (Πείραμα 1ο)</a:t>
            </a:r>
            <a:endParaRPr lang="el-GR" sz="2800">
              <a:solidFill>
                <a:schemeClr val="tx1">
                  <a:lumMod val="75000"/>
                  <a:lumOff val="25000"/>
                </a:schemeClr>
              </a:solidFill>
              <a:latin typeface="Arial"/>
              <a:ea typeface="+mj-lt"/>
              <a:cs typeface="+mj-lt"/>
            </a:endParaRPr>
          </a:p>
        </p:txBody>
      </p:sp>
      <p:sp>
        <p:nvSpPr>
          <p:cNvPr id="3" name="Θέση κειμένου 2">
            <a:extLst>
              <a:ext uri="{FF2B5EF4-FFF2-40B4-BE49-F238E27FC236}">
                <a16:creationId xmlns:a16="http://schemas.microsoft.com/office/drawing/2014/main" id="{2B49C2AC-F0C7-9EF5-C25C-14B24D4719F1}"/>
              </a:ext>
            </a:extLst>
          </p:cNvPr>
          <p:cNvSpPr>
            <a:spLocks noGrp="1"/>
          </p:cNvSpPr>
          <p:nvPr>
            <p:ph type="body" idx="1"/>
          </p:nvPr>
        </p:nvSpPr>
        <p:spPr>
          <a:xfrm>
            <a:off x="4075711" y="664954"/>
            <a:ext cx="8115570" cy="5644549"/>
          </a:xfrm>
        </p:spPr>
        <p:txBody>
          <a:bodyPr vert="horz" lIns="91440" tIns="45720" rIns="91440" bIns="45720" rtlCol="0" anchor="t">
            <a:normAutofit fontScale="85000" lnSpcReduction="10000"/>
          </a:bodyPr>
          <a:lstStyle/>
          <a:p>
            <a:r>
              <a:rPr lang="el" b="1">
                <a:ea typeface="+mn-lt"/>
                <a:cs typeface="+mn-lt"/>
              </a:rPr>
              <a:t>Υλικά:</a:t>
            </a:r>
            <a:endParaRPr lang="el-GR" b="1">
              <a:ea typeface="+mn-lt"/>
              <a:cs typeface="+mn-lt"/>
            </a:endParaRPr>
          </a:p>
          <a:p>
            <a:pPr marL="342900" indent="-342900">
              <a:buFont typeface="Courier New" panose="020B0604020202020204" pitchFamily="34" charset="0"/>
              <a:buChar char="o"/>
            </a:pPr>
            <a:r>
              <a:rPr lang="el" b="1">
                <a:ea typeface="+mn-lt"/>
                <a:cs typeface="+mn-lt"/>
              </a:rPr>
              <a:t>Ένας μεγάλος μακρόστενος αναπτήρας</a:t>
            </a:r>
            <a:endParaRPr lang="el-GR" b="1">
              <a:ea typeface="+mn-lt"/>
              <a:cs typeface="+mn-lt"/>
            </a:endParaRPr>
          </a:p>
          <a:p>
            <a:pPr marL="342900" indent="-342900">
              <a:buFont typeface="Courier New" panose="020B0604020202020204" pitchFamily="34" charset="0"/>
              <a:buChar char="o"/>
            </a:pPr>
            <a:r>
              <a:rPr lang="el" b="1">
                <a:ea typeface="+mn-lt"/>
                <a:cs typeface="+mn-lt"/>
              </a:rPr>
              <a:t>2 μεταλλικές λεπτές σπάτουλες</a:t>
            </a:r>
            <a:endParaRPr lang="el-GR" b="1">
              <a:ea typeface="+mn-lt"/>
              <a:cs typeface="+mn-lt"/>
            </a:endParaRPr>
          </a:p>
          <a:p>
            <a:pPr marL="342900" indent="-342900">
              <a:buFont typeface="Courier New" panose="020B0604020202020204" pitchFamily="34" charset="0"/>
              <a:buChar char="o"/>
            </a:pPr>
            <a:r>
              <a:rPr lang="el" b="1">
                <a:ea typeface="+mn-lt"/>
                <a:cs typeface="+mn-lt"/>
              </a:rPr>
              <a:t>1 γάντι κουζίνας</a:t>
            </a:r>
            <a:endParaRPr lang="el-GR" b="1">
              <a:ea typeface="+mn-lt"/>
              <a:cs typeface="+mn-lt"/>
            </a:endParaRPr>
          </a:p>
          <a:p>
            <a:r>
              <a:rPr lang="el" b="1">
                <a:ea typeface="+mn-lt"/>
                <a:cs typeface="+mn-lt"/>
              </a:rPr>
              <a:t>Περιγραφή δραστηριότητας:</a:t>
            </a:r>
          </a:p>
          <a:p>
            <a:r>
              <a:rPr lang="el" sz="2400" b="1">
                <a:ea typeface="+mn-lt"/>
                <a:cs typeface="+mn-lt"/>
              </a:rPr>
              <a:t>Στη συνέχεια η νηπιαγωγός προτείνει στα παιδιά να το εξετάσουν όλοι μαζί και τους παρουσιάζει τα υλικά που θα χρειαστούν για την διεξαγωγή του πειράματος. Η νηπιαγωγός θα ζητήσει δύο εθελοντές για να την βοηθήσουν στην υλοποίηση του πειράματος. Η νηπιαγωγός θα κρατά τον αναπτήρα αναμμένο και τα δύο παιδιά  θα κρατούν </a:t>
            </a:r>
            <a:r>
              <a:rPr lang="el" sz="2400" b="1" err="1">
                <a:ea typeface="+mn-lt"/>
                <a:cs typeface="+mn-lt"/>
              </a:rPr>
              <a:t>απο</a:t>
            </a:r>
            <a:r>
              <a:rPr lang="el" sz="2400" b="1">
                <a:ea typeface="+mn-lt"/>
                <a:cs typeface="+mn-lt"/>
              </a:rPr>
              <a:t> μία μεταλλική </a:t>
            </a:r>
            <a:r>
              <a:rPr lang="el" sz="2400" b="1" err="1">
                <a:ea typeface="+mn-lt"/>
                <a:cs typeface="+mn-lt"/>
              </a:rPr>
              <a:t>σπατουλίτσα</a:t>
            </a:r>
            <a:r>
              <a:rPr lang="el" sz="2400" b="1">
                <a:ea typeface="+mn-lt"/>
                <a:cs typeface="+mn-lt"/>
              </a:rPr>
              <a:t> της οποίας την άκρη θα θερμαίνουν πάνω από αυτόν . Το ένα όμως θα φορά ένα γάντι κουζίνας και το άλλο όχι. Ποιο παιδί θα αναγκαστεί να αφήσει πρώτο την μεταλλική σπάτουλα; Το παιδί που φοράει το γάντι ή το παιδί που δεν το φοράει;</a:t>
            </a:r>
          </a:p>
          <a:p>
            <a:endParaRPr lang="el" b="1"/>
          </a:p>
          <a:p>
            <a:endParaRPr lang="el-GR" b="1"/>
          </a:p>
        </p:txBody>
      </p:sp>
      <p:pic>
        <p:nvPicPr>
          <p:cNvPr id="6" name="Εικόνα 6">
            <a:extLst>
              <a:ext uri="{FF2B5EF4-FFF2-40B4-BE49-F238E27FC236}">
                <a16:creationId xmlns:a16="http://schemas.microsoft.com/office/drawing/2014/main" id="{1782BB15-2635-712B-917E-1975E2735ABA}"/>
              </a:ext>
            </a:extLst>
          </p:cNvPr>
          <p:cNvPicPr>
            <a:picLocks noChangeAspect="1"/>
          </p:cNvPicPr>
          <p:nvPr/>
        </p:nvPicPr>
        <p:blipFill>
          <a:blip r:embed="rId2"/>
          <a:stretch>
            <a:fillRect/>
          </a:stretch>
        </p:blipFill>
        <p:spPr>
          <a:xfrm>
            <a:off x="411192" y="4113362"/>
            <a:ext cx="2743200" cy="2743200"/>
          </a:xfrm>
          <a:prstGeom prst="rect">
            <a:avLst/>
          </a:prstGeom>
        </p:spPr>
      </p:pic>
      <p:pic>
        <p:nvPicPr>
          <p:cNvPr id="7" name="Εικόνα 7">
            <a:extLst>
              <a:ext uri="{FF2B5EF4-FFF2-40B4-BE49-F238E27FC236}">
                <a16:creationId xmlns:a16="http://schemas.microsoft.com/office/drawing/2014/main" id="{7B8C888F-00D1-E13E-3883-4C2A8BE84E84}"/>
              </a:ext>
            </a:extLst>
          </p:cNvPr>
          <p:cNvPicPr>
            <a:picLocks noChangeAspect="1"/>
          </p:cNvPicPr>
          <p:nvPr/>
        </p:nvPicPr>
        <p:blipFill>
          <a:blip r:embed="rId3"/>
          <a:stretch>
            <a:fillRect/>
          </a:stretch>
        </p:blipFill>
        <p:spPr>
          <a:xfrm>
            <a:off x="8965721" y="173967"/>
            <a:ext cx="3145765" cy="2585048"/>
          </a:xfrm>
          <a:prstGeom prst="rect">
            <a:avLst/>
          </a:prstGeom>
        </p:spPr>
      </p:pic>
    </p:spTree>
    <p:extLst>
      <p:ext uri="{BB962C8B-B14F-4D97-AF65-F5344CB8AC3E}">
        <p14:creationId xmlns:p14="http://schemas.microsoft.com/office/powerpoint/2010/main" val="356813361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500" fill="hold"/>
                                        <p:tgtEl>
                                          <p:spTgt spid="2"/>
                                        </p:tgtEl>
                                        <p:attrNameLst>
                                          <p:attrName>ppt_w</p:attrName>
                                        </p:attrNameLst>
                                      </p:cBhvr>
                                      <p:tavLst>
                                        <p:tav tm="0">
                                          <p:val>
                                            <p:fltVal val="0"/>
                                          </p:val>
                                        </p:tav>
                                        <p:tav tm="100000">
                                          <p:val>
                                            <p:strVal val="#ppt_w"/>
                                          </p:val>
                                        </p:tav>
                                      </p:tavLst>
                                    </p:anim>
                                    <p:anim calcmode="lin" valueType="num">
                                      <p:cBhvr>
                                        <p:cTn id="36" dur="500" fill="hold"/>
                                        <p:tgtEl>
                                          <p:spTgt spid="2"/>
                                        </p:tgtEl>
                                        <p:attrNameLst>
                                          <p:attrName>ppt_h</p:attrName>
                                        </p:attrNameLst>
                                      </p:cBhvr>
                                      <p:tavLst>
                                        <p:tav tm="0">
                                          <p:val>
                                            <p:fltVal val="0"/>
                                          </p:val>
                                        </p:tav>
                                        <p:tav tm="100000">
                                          <p:val>
                                            <p:strVal val="#ppt_h"/>
                                          </p:val>
                                        </p:tav>
                                      </p:tavLst>
                                    </p:anim>
                                    <p:animEffect transition="in" filter="fade">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Διάγραμμα ροής: Γραμμή σύνδεσης 4">
            <a:extLst>
              <a:ext uri="{FF2B5EF4-FFF2-40B4-BE49-F238E27FC236}">
                <a16:creationId xmlns:a16="http://schemas.microsoft.com/office/drawing/2014/main" id="{6D25B590-3888-99F8-7A11-C3455471B642}"/>
              </a:ext>
            </a:extLst>
          </p:cNvPr>
          <p:cNvSpPr/>
          <p:nvPr/>
        </p:nvSpPr>
        <p:spPr>
          <a:xfrm>
            <a:off x="130593" y="-560418"/>
            <a:ext cx="3579961" cy="2573546"/>
          </a:xfrm>
          <a:prstGeom prst="flowChartConnector">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Τίτλος 1">
            <a:extLst>
              <a:ext uri="{FF2B5EF4-FFF2-40B4-BE49-F238E27FC236}">
                <a16:creationId xmlns:a16="http://schemas.microsoft.com/office/drawing/2014/main" id="{13E0AD6E-2E88-0402-29BD-81143DC41FF8}"/>
              </a:ext>
            </a:extLst>
          </p:cNvPr>
          <p:cNvSpPr>
            <a:spLocks noGrp="1"/>
          </p:cNvSpPr>
          <p:nvPr>
            <p:ph type="title"/>
          </p:nvPr>
        </p:nvSpPr>
        <p:spPr>
          <a:xfrm>
            <a:off x="332980" y="391783"/>
            <a:ext cx="4124084" cy="2362200"/>
          </a:xfrm>
        </p:spPr>
        <p:txBody>
          <a:bodyPr>
            <a:normAutofit/>
          </a:bodyPr>
          <a:lstStyle/>
          <a:p>
            <a:r>
              <a:rPr lang="el" sz="3000">
                <a:solidFill>
                  <a:schemeClr val="tx1">
                    <a:lumMod val="75000"/>
                    <a:lumOff val="25000"/>
                  </a:schemeClr>
                </a:solidFill>
                <a:latin typeface="Arial"/>
                <a:ea typeface="+mj-lt"/>
                <a:cs typeface="+mj-lt"/>
              </a:rPr>
              <a:t>3η δραστηριότητα (Πείραμα 2ο)</a:t>
            </a:r>
            <a:endParaRPr lang="el-GR" sz="3000">
              <a:solidFill>
                <a:schemeClr val="tx1">
                  <a:lumMod val="75000"/>
                  <a:lumOff val="25000"/>
                </a:schemeClr>
              </a:solidFill>
              <a:latin typeface="Arial"/>
              <a:ea typeface="+mj-lt"/>
              <a:cs typeface="+mj-lt"/>
            </a:endParaRPr>
          </a:p>
        </p:txBody>
      </p:sp>
      <p:sp>
        <p:nvSpPr>
          <p:cNvPr id="4" name="Θέση περιεχομένου 3">
            <a:extLst>
              <a:ext uri="{FF2B5EF4-FFF2-40B4-BE49-F238E27FC236}">
                <a16:creationId xmlns:a16="http://schemas.microsoft.com/office/drawing/2014/main" id="{35A39953-CBC1-CC4C-DE95-D73B184857C3}"/>
              </a:ext>
            </a:extLst>
          </p:cNvPr>
          <p:cNvSpPr>
            <a:spLocks noGrp="1"/>
          </p:cNvSpPr>
          <p:nvPr>
            <p:ph idx="1"/>
          </p:nvPr>
        </p:nvSpPr>
        <p:spPr>
          <a:xfrm>
            <a:off x="5600700" y="736840"/>
            <a:ext cx="5991583" cy="5569909"/>
          </a:xfrm>
        </p:spPr>
        <p:txBody>
          <a:bodyPr vert="horz" lIns="91440" tIns="45720" rIns="91440" bIns="45720" rtlCol="0" anchor="t">
            <a:normAutofit/>
          </a:bodyPr>
          <a:lstStyle/>
          <a:p>
            <a:pPr marL="0" indent="0">
              <a:buNone/>
            </a:pPr>
            <a:r>
              <a:rPr lang="el" sz="2100" b="1">
                <a:ea typeface="+mn-lt"/>
                <a:cs typeface="+mn-lt"/>
              </a:rPr>
              <a:t>Υλικά:</a:t>
            </a:r>
            <a:endParaRPr lang="el-GR" sz="2100" b="1">
              <a:ea typeface="+mn-lt"/>
              <a:cs typeface="+mn-lt"/>
            </a:endParaRPr>
          </a:p>
          <a:p>
            <a:r>
              <a:rPr lang="el" sz="2100">
                <a:ea typeface="+mn-lt"/>
                <a:cs typeface="+mn-lt"/>
              </a:rPr>
              <a:t>Βραστήρας με καυτό νερό</a:t>
            </a:r>
            <a:endParaRPr lang="el-GR" sz="2100">
              <a:ea typeface="+mn-lt"/>
              <a:cs typeface="+mn-lt"/>
            </a:endParaRPr>
          </a:p>
          <a:p>
            <a:r>
              <a:rPr lang="el" sz="2100">
                <a:ea typeface="+mn-lt"/>
                <a:cs typeface="+mn-lt"/>
              </a:rPr>
              <a:t>1 μεταλλική </a:t>
            </a:r>
            <a:r>
              <a:rPr lang="el" sz="2100" err="1">
                <a:ea typeface="+mn-lt"/>
                <a:cs typeface="+mn-lt"/>
              </a:rPr>
              <a:t>σπατουλίτσα</a:t>
            </a:r>
            <a:endParaRPr lang="el-GR" sz="2100">
              <a:ea typeface="+mn-lt"/>
              <a:cs typeface="+mn-lt"/>
            </a:endParaRPr>
          </a:p>
          <a:p>
            <a:r>
              <a:rPr lang="el" sz="2100">
                <a:ea typeface="+mn-lt"/>
                <a:cs typeface="+mn-lt"/>
              </a:rPr>
              <a:t>1 ξύλινη </a:t>
            </a:r>
            <a:r>
              <a:rPr lang="el" sz="2100" err="1">
                <a:ea typeface="+mn-lt"/>
                <a:cs typeface="+mn-lt"/>
              </a:rPr>
              <a:t>σπατουλίτσα</a:t>
            </a:r>
            <a:endParaRPr lang="el-GR" sz="2100">
              <a:ea typeface="+mn-lt"/>
              <a:cs typeface="+mn-lt"/>
            </a:endParaRPr>
          </a:p>
          <a:p>
            <a:pPr marL="0" indent="0">
              <a:buNone/>
            </a:pPr>
            <a:r>
              <a:rPr lang="el" sz="2100" b="1">
                <a:ea typeface="+mn-lt"/>
                <a:cs typeface="+mn-lt"/>
              </a:rPr>
              <a:t>Περιγραφή δραστηριότητας:</a:t>
            </a:r>
            <a:endParaRPr lang="el-GR" sz="2100" b="1">
              <a:ea typeface="+mn-lt"/>
              <a:cs typeface="+mn-lt"/>
            </a:endParaRPr>
          </a:p>
          <a:p>
            <a:pPr marL="0" indent="0">
              <a:buNone/>
            </a:pPr>
            <a:r>
              <a:rPr lang="el" sz="2100">
                <a:ea typeface="+mn-lt"/>
                <a:cs typeface="+mn-lt"/>
              </a:rPr>
              <a:t>Η νηπιαγωγός θα βάλει νερό να βράσει στον βραστήρα και τα παιδιά θα αφήσουν μέσα την μεταλλική λεπτή σπάτουλα και την ξύλινη με τη μία άκρη τους να εξέχει. Η νηπιαγωγός ζητάει από τα παιδιά να προβλέψουν αν θα ζεσταθούν ολόκληρες και οι δύο κουτάλες.</a:t>
            </a:r>
            <a:endParaRPr lang="el-GR" sz="2100">
              <a:ea typeface="+mn-lt"/>
              <a:cs typeface="+mn-lt"/>
            </a:endParaRPr>
          </a:p>
          <a:p>
            <a:pPr marL="0" indent="0">
              <a:buNone/>
            </a:pPr>
            <a:endParaRPr lang="el-GR">
              <a:ea typeface="+mn-lt"/>
              <a:cs typeface="+mn-lt"/>
            </a:endParaRPr>
          </a:p>
          <a:p>
            <a:endParaRPr lang="el-GR"/>
          </a:p>
        </p:txBody>
      </p:sp>
      <p:sp>
        <p:nvSpPr>
          <p:cNvPr id="3" name="Θέση κειμένου 2">
            <a:extLst>
              <a:ext uri="{FF2B5EF4-FFF2-40B4-BE49-F238E27FC236}">
                <a16:creationId xmlns:a16="http://schemas.microsoft.com/office/drawing/2014/main" id="{A741581A-CC4A-F11C-BD4D-0A4EEE1B554F}"/>
              </a:ext>
            </a:extLst>
          </p:cNvPr>
          <p:cNvSpPr>
            <a:spLocks noGrp="1"/>
          </p:cNvSpPr>
          <p:nvPr>
            <p:ph type="body" sz="half" idx="2"/>
          </p:nvPr>
        </p:nvSpPr>
        <p:spPr>
          <a:xfrm>
            <a:off x="591773" y="2063150"/>
            <a:ext cx="3865292" cy="1404816"/>
          </a:xfrm>
        </p:spPr>
        <p:txBody>
          <a:bodyPr vert="horz" lIns="91440" tIns="45720" rIns="91440" bIns="45720" rtlCol="0" anchor="t">
            <a:noAutofit/>
          </a:bodyPr>
          <a:lstStyle/>
          <a:p>
            <a:r>
              <a:rPr lang="el" sz="1800">
                <a:ea typeface="+mn-lt"/>
                <a:cs typeface="+mn-lt"/>
              </a:rPr>
              <a:t>Για την διεξαγωγή του δεύτερου πειράματος η νηπιαγωγός θα πει ότι έλαβε ακόμα ένα μήνυμα το οποίο ζητούσε μία ακόμη βοήθεια. Αυτή τη φορά ο φίλος μας χρειάζεται να καθαρίσει τη κουζίνα και έχει μείνει η κατσαρόλα με το καυτό σιρόπι στην οποία ήταν μέσα μια μεταλλική κουτάλα και μία ξύλινη. Θα πρέπει να προσέχει πώς θα πιάσει και τις δύο κουτάλες; Ή δεν θα έπρεπε να ανησυχεί; </a:t>
            </a:r>
            <a:endParaRPr lang="el-GR" sz="1800">
              <a:ea typeface="+mn-lt"/>
              <a:cs typeface="+mn-lt"/>
            </a:endParaRPr>
          </a:p>
        </p:txBody>
      </p:sp>
      <p:pic>
        <p:nvPicPr>
          <p:cNvPr id="6" name="Εικόνα 6">
            <a:extLst>
              <a:ext uri="{FF2B5EF4-FFF2-40B4-BE49-F238E27FC236}">
                <a16:creationId xmlns:a16="http://schemas.microsoft.com/office/drawing/2014/main" id="{1FD6EAEF-F1AC-A551-2E87-F729659AFF34}"/>
              </a:ext>
            </a:extLst>
          </p:cNvPr>
          <p:cNvPicPr>
            <a:picLocks noChangeAspect="1"/>
          </p:cNvPicPr>
          <p:nvPr/>
        </p:nvPicPr>
        <p:blipFill>
          <a:blip r:embed="rId2"/>
          <a:stretch>
            <a:fillRect/>
          </a:stretch>
        </p:blipFill>
        <p:spPr>
          <a:xfrm>
            <a:off x="9286786" y="384864"/>
            <a:ext cx="2733675" cy="2752725"/>
          </a:xfrm>
          <a:prstGeom prst="rect">
            <a:avLst/>
          </a:prstGeom>
        </p:spPr>
      </p:pic>
    </p:spTree>
    <p:extLst>
      <p:ext uri="{BB962C8B-B14F-4D97-AF65-F5344CB8AC3E}">
        <p14:creationId xmlns:p14="http://schemas.microsoft.com/office/powerpoint/2010/main" val="87076364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fltVal val="0"/>
                                          </p:val>
                                        </p:tav>
                                        <p:tav tm="100000">
                                          <p:val>
                                            <p:strVal val="#ppt_w"/>
                                          </p:val>
                                        </p:tav>
                                      </p:tavLst>
                                    </p:anim>
                                    <p:anim calcmode="lin" valueType="num">
                                      <p:cBhvr>
                                        <p:cTn id="22" dur="500" fill="hold"/>
                                        <p:tgtEl>
                                          <p:spTgt spid="3"/>
                                        </p:tgtEl>
                                        <p:attrNameLst>
                                          <p:attrName>ppt_h</p:attrName>
                                        </p:attrNameLst>
                                      </p:cBhvr>
                                      <p:tavLst>
                                        <p:tav tm="0">
                                          <p:val>
                                            <p:fltVal val="0"/>
                                          </p:val>
                                        </p:tav>
                                        <p:tav tm="100000">
                                          <p:val>
                                            <p:strVal val="#ppt_h"/>
                                          </p:val>
                                        </p:tav>
                                      </p:tavLst>
                                    </p:anim>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animEffect transition="in" filter="fade">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4"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5" descr="Εικόνα που περιέχει κείμενο&#10;&#10;Περιγραφή που δημιουργήθηκε αυτόματα">
            <a:extLst>
              <a:ext uri="{FF2B5EF4-FFF2-40B4-BE49-F238E27FC236}">
                <a16:creationId xmlns:a16="http://schemas.microsoft.com/office/drawing/2014/main" id="{16E9BEAC-868F-C537-B596-2801ECF86677}"/>
              </a:ext>
            </a:extLst>
          </p:cNvPr>
          <p:cNvPicPr>
            <a:picLocks noGrp="1" noChangeAspect="1"/>
          </p:cNvPicPr>
          <p:nvPr>
            <p:ph idx="1"/>
          </p:nvPr>
        </p:nvPicPr>
        <p:blipFill rotWithShape="1">
          <a:blip r:embed="rId2">
            <a:alphaModFix amt="50000"/>
          </a:blip>
          <a:srcRect t="11602" b="32148"/>
          <a:stretch/>
        </p:blipFill>
        <p:spPr>
          <a:xfrm>
            <a:off x="20" y="1"/>
            <a:ext cx="12191979" cy="6858000"/>
          </a:xfrm>
          <a:noFill/>
        </p:spPr>
      </p:pic>
      <p:sp>
        <p:nvSpPr>
          <p:cNvPr id="6" name="Ορθογώνιο: Διπλωμένη γωνία 5">
            <a:extLst>
              <a:ext uri="{FF2B5EF4-FFF2-40B4-BE49-F238E27FC236}">
                <a16:creationId xmlns:a16="http://schemas.microsoft.com/office/drawing/2014/main" id="{73AC5DED-3F8C-4141-AEC0-8A4FB6EAE6B7}"/>
              </a:ext>
            </a:extLst>
          </p:cNvPr>
          <p:cNvSpPr/>
          <p:nvPr/>
        </p:nvSpPr>
        <p:spPr>
          <a:xfrm>
            <a:off x="4571687" y="1292086"/>
            <a:ext cx="3651847" cy="1365849"/>
          </a:xfrm>
          <a:prstGeom prst="foldedCorner">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Τίτλος 1">
            <a:extLst>
              <a:ext uri="{FF2B5EF4-FFF2-40B4-BE49-F238E27FC236}">
                <a16:creationId xmlns:a16="http://schemas.microsoft.com/office/drawing/2014/main" id="{934FC0C8-71A6-0BB2-E6A7-2B667DB0A093}"/>
              </a:ext>
            </a:extLst>
          </p:cNvPr>
          <p:cNvSpPr>
            <a:spLocks noGrp="1"/>
          </p:cNvSpPr>
          <p:nvPr>
            <p:ph type="title"/>
          </p:nvPr>
        </p:nvSpPr>
        <p:spPr>
          <a:xfrm>
            <a:off x="4990388" y="1556353"/>
            <a:ext cx="4804105" cy="1943098"/>
          </a:xfrm>
        </p:spPr>
        <p:txBody>
          <a:bodyPr>
            <a:normAutofit/>
          </a:bodyPr>
          <a:lstStyle/>
          <a:p>
            <a:r>
              <a:rPr lang="el-GR" sz="5400" i="1">
                <a:solidFill>
                  <a:schemeClr val="tx1">
                    <a:lumMod val="95000"/>
                    <a:lumOff val="5000"/>
                  </a:schemeClr>
                </a:solidFill>
                <a:latin typeface="Forte Forward"/>
                <a:cs typeface="Dreaming Outloud Script Pro"/>
              </a:rPr>
              <a:t>The </a:t>
            </a:r>
            <a:r>
              <a:rPr lang="el-GR" sz="5400" i="1" err="1">
                <a:solidFill>
                  <a:schemeClr val="tx1">
                    <a:lumMod val="95000"/>
                    <a:lumOff val="5000"/>
                  </a:schemeClr>
                </a:solidFill>
                <a:latin typeface="Forte Forward"/>
                <a:cs typeface="Dreaming Outloud Script Pro"/>
              </a:rPr>
              <a:t>End</a:t>
            </a:r>
            <a:endParaRPr lang="el-GR" sz="5400" i="1">
              <a:solidFill>
                <a:schemeClr val="tx1">
                  <a:lumMod val="95000"/>
                  <a:lumOff val="5000"/>
                </a:schemeClr>
              </a:solidFill>
            </a:endParaRPr>
          </a:p>
        </p:txBody>
      </p:sp>
      <p:sp>
        <p:nvSpPr>
          <p:cNvPr id="10" name="Footer Placeholder 4">
            <a:extLst>
              <a:ext uri="{FF2B5EF4-FFF2-40B4-BE49-F238E27FC236}">
                <a16:creationId xmlns:a16="http://schemas.microsoft.com/office/drawing/2014/main" id="{BE8D5989-5D49-41EE-9681-9A5AB28BFC2C}"/>
              </a:ext>
            </a:extLst>
          </p:cNvPr>
          <p:cNvSpPr>
            <a:spLocks noGrp="1"/>
          </p:cNvSpPr>
          <p:nvPr>
            <p:ph type="ftr" sz="quarter" idx="11"/>
          </p:nvPr>
        </p:nvSpPr>
        <p:spPr>
          <a:xfrm>
            <a:off x="557924" y="173776"/>
            <a:ext cx="4114800" cy="365125"/>
          </a:xfrm>
        </p:spPr>
        <p:txBody>
          <a:bodyPr/>
          <a:lstStyle/>
          <a:p>
            <a:pPr>
              <a:spcAft>
                <a:spcPts val="600"/>
              </a:spcAft>
            </a:pPr>
            <a:r>
              <a:rPr lang="en-US">
                <a:solidFill>
                  <a:srgbClr val="FFFFFF"/>
                </a:solidFill>
                <a:effectLst>
                  <a:outerShdw blurRad="38100" dist="38100" dir="2700000" algn="tl">
                    <a:srgbClr val="000000">
                      <a:alpha val="43137"/>
                    </a:srgbClr>
                  </a:outerShdw>
                </a:effectLst>
              </a:rPr>
              <a:t>Sample Footer Text</a:t>
            </a:r>
          </a:p>
        </p:txBody>
      </p:sp>
      <p:sp>
        <p:nvSpPr>
          <p:cNvPr id="12" name="Content Placeholder 2">
            <a:extLst>
              <a:ext uri="{FF2B5EF4-FFF2-40B4-BE49-F238E27FC236}">
                <a16:creationId xmlns:a16="http://schemas.microsoft.com/office/drawing/2014/main" id="{E9D4F94C-ADDE-4388-B413-18D186CF9709}"/>
              </a:ext>
            </a:extLst>
          </p:cNvPr>
          <p:cNvSpPr>
            <a:spLocks noGrp="1"/>
          </p:cNvSpPr>
          <p:nvPr>
            <p:ph idx="1"/>
          </p:nvPr>
        </p:nvSpPr>
        <p:spPr>
          <a:xfrm>
            <a:off x="562097" y="5138468"/>
            <a:ext cx="10986368" cy="1064871"/>
          </a:xfrm>
        </p:spPr>
        <p:txBody>
          <a:bodyPr vert="horz" lIns="91440" tIns="45720" rIns="91440" bIns="45720" rtlCol="0" anchor="t">
            <a:normAutofit fontScale="55000" lnSpcReduction="20000"/>
          </a:bodyPr>
          <a:lstStyle/>
          <a:p>
            <a:pPr marL="0" indent="0">
              <a:buNone/>
            </a:pPr>
            <a:r>
              <a:rPr lang="en-US" sz="4000" b="1" err="1">
                <a:solidFill>
                  <a:schemeClr val="tx1">
                    <a:lumMod val="95000"/>
                    <a:lumOff val="5000"/>
                  </a:schemeClr>
                </a:solidFill>
                <a:effectLst>
                  <a:outerShdw blurRad="38100" dist="38100" dir="2700000" algn="tl">
                    <a:srgbClr val="000000">
                      <a:alpha val="43137"/>
                    </a:srgbClr>
                  </a:outerShdw>
                </a:effectLst>
              </a:rPr>
              <a:t>Άνν</a:t>
            </a:r>
            <a:r>
              <a:rPr lang="en-US" sz="4000" b="1">
                <a:solidFill>
                  <a:schemeClr val="tx1">
                    <a:lumMod val="95000"/>
                    <a:lumOff val="5000"/>
                  </a:schemeClr>
                </a:solidFill>
                <a:effectLst>
                  <a:outerShdw blurRad="38100" dist="38100" dir="2700000" algn="tl">
                    <a:srgbClr val="000000">
                      <a:alpha val="43137"/>
                    </a:srgbClr>
                  </a:outerShdw>
                </a:effectLst>
              </a:rPr>
              <a:t>α </a:t>
            </a:r>
            <a:r>
              <a:rPr lang="en-US" sz="4000" b="1" err="1">
                <a:solidFill>
                  <a:schemeClr val="tx1">
                    <a:lumMod val="95000"/>
                    <a:lumOff val="5000"/>
                  </a:schemeClr>
                </a:solidFill>
                <a:effectLst>
                  <a:outerShdw blurRad="38100" dist="38100" dir="2700000" algn="tl">
                    <a:srgbClr val="000000">
                      <a:alpha val="43137"/>
                    </a:srgbClr>
                  </a:outerShdw>
                </a:effectLst>
              </a:rPr>
              <a:t>Μεζ</a:t>
            </a:r>
            <a:r>
              <a:rPr lang="en-US" sz="4000" b="1">
                <a:solidFill>
                  <a:schemeClr val="tx1">
                    <a:lumMod val="95000"/>
                    <a:lumOff val="5000"/>
                  </a:schemeClr>
                </a:solidFill>
                <a:effectLst>
                  <a:outerShdw blurRad="38100" dist="38100" dir="2700000" algn="tl">
                    <a:srgbClr val="000000">
                      <a:alpha val="43137"/>
                    </a:srgbClr>
                  </a:outerShdw>
                </a:effectLst>
              </a:rPr>
              <a:t>α</a:t>
            </a:r>
            <a:r>
              <a:rPr lang="en-US" sz="4000" b="1" err="1">
                <a:solidFill>
                  <a:schemeClr val="tx1">
                    <a:lumMod val="95000"/>
                    <a:lumOff val="5000"/>
                  </a:schemeClr>
                </a:solidFill>
                <a:effectLst>
                  <a:outerShdw blurRad="38100" dist="38100" dir="2700000" algn="tl">
                    <a:srgbClr val="000000">
                      <a:alpha val="43137"/>
                    </a:srgbClr>
                  </a:outerShdw>
                </a:effectLst>
              </a:rPr>
              <a:t>ρτάσογλου</a:t>
            </a:r>
            <a:r>
              <a:rPr lang="en-US" sz="4000" b="1">
                <a:solidFill>
                  <a:schemeClr val="tx1">
                    <a:lumMod val="95000"/>
                    <a:lumOff val="5000"/>
                  </a:schemeClr>
                </a:solidFill>
                <a:effectLst>
                  <a:outerShdw blurRad="38100" dist="38100" dir="2700000" algn="tl">
                    <a:srgbClr val="000000">
                      <a:alpha val="43137"/>
                    </a:srgbClr>
                  </a:outerShdw>
                </a:effectLst>
              </a:rPr>
              <a:t> 1071828</a:t>
            </a:r>
          </a:p>
          <a:p>
            <a:pPr marL="0" indent="0">
              <a:buNone/>
            </a:pPr>
            <a:r>
              <a:rPr lang="en-US" sz="4000" b="1" err="1">
                <a:solidFill>
                  <a:schemeClr val="tx1">
                    <a:lumMod val="95000"/>
                    <a:lumOff val="5000"/>
                  </a:schemeClr>
                </a:solidFill>
                <a:effectLst>
                  <a:outerShdw blurRad="38100" dist="38100" dir="2700000" algn="tl">
                    <a:srgbClr val="000000">
                      <a:alpha val="43137"/>
                    </a:srgbClr>
                  </a:outerShdw>
                </a:effectLst>
              </a:rPr>
              <a:t>Ευθυμί</a:t>
            </a:r>
            <a:r>
              <a:rPr lang="en-US" sz="4000" b="1">
                <a:solidFill>
                  <a:schemeClr val="tx1">
                    <a:lumMod val="95000"/>
                    <a:lumOff val="5000"/>
                  </a:schemeClr>
                </a:solidFill>
                <a:effectLst>
                  <a:outerShdw blurRad="38100" dist="38100" dir="2700000" algn="tl">
                    <a:srgbClr val="000000">
                      <a:alpha val="43137"/>
                    </a:srgbClr>
                  </a:outerShdw>
                </a:effectLst>
              </a:rPr>
              <a:t>α </a:t>
            </a:r>
            <a:r>
              <a:rPr lang="en-US" sz="4000" b="1" err="1">
                <a:solidFill>
                  <a:schemeClr val="tx1">
                    <a:lumMod val="95000"/>
                    <a:lumOff val="5000"/>
                  </a:schemeClr>
                </a:solidFill>
                <a:effectLst>
                  <a:outerShdw blurRad="38100" dist="38100" dir="2700000" algn="tl">
                    <a:srgbClr val="000000">
                      <a:alpha val="43137"/>
                    </a:srgbClr>
                  </a:outerShdw>
                </a:effectLst>
              </a:rPr>
              <a:t>Πιτσάκη</a:t>
            </a:r>
            <a:r>
              <a:rPr lang="en-US" sz="4000" b="1">
                <a:solidFill>
                  <a:schemeClr val="tx1">
                    <a:lumMod val="95000"/>
                    <a:lumOff val="5000"/>
                  </a:schemeClr>
                </a:solidFill>
                <a:effectLst>
                  <a:outerShdw blurRad="38100" dist="38100" dir="2700000" algn="tl">
                    <a:srgbClr val="000000">
                      <a:alpha val="43137"/>
                    </a:srgbClr>
                  </a:outerShdw>
                </a:effectLst>
              </a:rPr>
              <a:t> 1071813 </a:t>
            </a:r>
            <a:r>
              <a:rPr lang="en-US" b="1">
                <a:solidFill>
                  <a:schemeClr val="tx1">
                    <a:lumMod val="95000"/>
                    <a:lumOff val="5000"/>
                  </a:schemeClr>
                </a:solidFill>
                <a:effectLst>
                  <a:outerShdw blurRad="38100" dist="38100" dir="2700000" algn="tl">
                    <a:srgbClr val="000000">
                      <a:alpha val="43137"/>
                    </a:srgbClr>
                  </a:outerShdw>
                </a:effectLst>
              </a:rPr>
              <a:t>                                                                                 </a:t>
            </a:r>
            <a:r>
              <a:rPr lang="en-US" sz="2400" b="1">
                <a:solidFill>
                  <a:schemeClr val="tx1">
                    <a:lumMod val="95000"/>
                    <a:lumOff val="5000"/>
                  </a:schemeClr>
                </a:solidFill>
                <a:effectLst>
                  <a:outerShdw blurRad="38100" dist="38100" dir="2700000" algn="tl">
                    <a:srgbClr val="000000">
                      <a:alpha val="43137"/>
                    </a:srgbClr>
                  </a:outerShdw>
                </a:effectLst>
              </a:rPr>
              <a:t>  </a:t>
            </a:r>
            <a:r>
              <a:rPr lang="en-US" sz="4600" b="1">
                <a:solidFill>
                  <a:schemeClr val="tx1">
                    <a:lumMod val="95000"/>
                    <a:lumOff val="5000"/>
                  </a:schemeClr>
                </a:solidFill>
                <a:effectLst>
                  <a:outerShdw blurRad="38100" dist="38100" dir="2700000" algn="tl">
                    <a:srgbClr val="000000">
                      <a:alpha val="43137"/>
                    </a:srgbClr>
                  </a:outerShdw>
                </a:effectLst>
              </a:rPr>
              <a:t> To be continued..      </a:t>
            </a:r>
            <a:r>
              <a:rPr lang="en-US" b="1">
                <a:solidFill>
                  <a:schemeClr val="tx1">
                    <a:lumMod val="95000"/>
                    <a:lumOff val="5000"/>
                  </a:schemeClr>
                </a:solidFill>
                <a:effectLst>
                  <a:outerShdw blurRad="38100" dist="38100" dir="2700000" algn="tl">
                    <a:srgbClr val="000000">
                      <a:alpha val="43137"/>
                    </a:srgbClr>
                  </a:outerShdw>
                </a:effectLst>
              </a:rPr>
              <a:t>   </a:t>
            </a:r>
          </a:p>
        </p:txBody>
      </p:sp>
      <p:sp>
        <p:nvSpPr>
          <p:cNvPr id="14" name="Date Placeholder 3">
            <a:extLst>
              <a:ext uri="{FF2B5EF4-FFF2-40B4-BE49-F238E27FC236}">
                <a16:creationId xmlns:a16="http://schemas.microsoft.com/office/drawing/2014/main" id="{A60C28C0-EFDC-4047-81BA-16DBA9A9132E}"/>
              </a:ext>
            </a:extLst>
          </p:cNvPr>
          <p:cNvSpPr>
            <a:spLocks noGrp="1"/>
          </p:cNvSpPr>
          <p:nvPr>
            <p:ph type="dt" sz="half" idx="10"/>
          </p:nvPr>
        </p:nvSpPr>
        <p:spPr>
          <a:xfrm>
            <a:off x="588729" y="6449535"/>
            <a:ext cx="2983095" cy="308453"/>
          </a:xfrm>
        </p:spPr>
        <p:txBody>
          <a:bodyPr/>
          <a:lstStyle/>
          <a:p>
            <a:pPr>
              <a:spcAft>
                <a:spcPts val="600"/>
              </a:spcAft>
            </a:pPr>
            <a:fld id="{966F84F2-8A04-4430-BDD5-201029A017D9}" type="datetime1">
              <a:rPr lang="en-US" smtClean="0">
                <a:solidFill>
                  <a:srgbClr val="FFFFFF"/>
                </a:solidFill>
                <a:effectLst>
                  <a:outerShdw blurRad="38100" dist="38100" dir="2700000" algn="tl">
                    <a:srgbClr val="000000">
                      <a:alpha val="43137"/>
                    </a:srgbClr>
                  </a:outerShdw>
                </a:effectLst>
              </a:rPr>
              <a:pPr>
                <a:spcAft>
                  <a:spcPts val="600"/>
                </a:spcAft>
              </a:pPr>
              <a:t>3/19/2023</a:t>
            </a:fld>
            <a:endParaRPr lang="en-US">
              <a:solidFill>
                <a:srgbClr val="FFFFFF"/>
              </a:solidFill>
              <a:effectLst>
                <a:outerShdw blurRad="38100" dist="38100" dir="2700000" algn="tl">
                  <a:srgbClr val="000000">
                    <a:alpha val="43137"/>
                  </a:srgbClr>
                </a:outerShdw>
              </a:effectLst>
            </a:endParaRPr>
          </a:p>
        </p:txBody>
      </p:sp>
      <p:sp>
        <p:nvSpPr>
          <p:cNvPr id="16" name="Slide Number Placeholder 5">
            <a:extLst>
              <a:ext uri="{FF2B5EF4-FFF2-40B4-BE49-F238E27FC236}">
                <a16:creationId xmlns:a16="http://schemas.microsoft.com/office/drawing/2014/main" id="{6D4D1CD5-79A4-491C-85F0-0EE21E8849CB}"/>
              </a:ext>
            </a:extLst>
          </p:cNvPr>
          <p:cNvSpPr>
            <a:spLocks noGrp="1"/>
          </p:cNvSpPr>
          <p:nvPr>
            <p:ph type="sldNum" sz="quarter" idx="12"/>
          </p:nvPr>
        </p:nvSpPr>
        <p:spPr>
          <a:xfrm>
            <a:off x="10710710" y="6449535"/>
            <a:ext cx="932279" cy="308453"/>
          </a:xfrm>
        </p:spPr>
        <p:txBody>
          <a:bodyPr/>
          <a:lstStyle/>
          <a:p>
            <a:pPr>
              <a:spcAft>
                <a:spcPts val="600"/>
              </a:spcAft>
            </a:pPr>
            <a:fld id="{3FAE4C1A-77DB-4702-BC27-716D25204027}" type="slidenum">
              <a:rPr lang="en-US" smtClean="0">
                <a:solidFill>
                  <a:srgbClr val="FFFFFF"/>
                </a:solidFill>
                <a:effectLst>
                  <a:outerShdw blurRad="38100" dist="38100" dir="2700000" algn="tl">
                    <a:srgbClr val="000000">
                      <a:alpha val="43137"/>
                    </a:srgbClr>
                  </a:outerShdw>
                </a:effectLst>
              </a:rPr>
              <a:pPr>
                <a:spcAft>
                  <a:spcPts val="600"/>
                </a:spcAft>
              </a:pPr>
              <a:t>6</a:t>
            </a:fld>
            <a:endParaRPr lang="en-US">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7492287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Lst>
  </p:timing>
</p:sld>
</file>

<file path=ppt/theme/theme1.xml><?xml version="1.0" encoding="utf-8"?>
<a:theme xmlns:a="http://schemas.openxmlformats.org/drawingml/2006/main" name="TribuneVTI">
  <a:themeElements>
    <a:clrScheme name="AnalogousFromRegularSeed_2SEEDS">
      <a:dk1>
        <a:srgbClr val="000000"/>
      </a:dk1>
      <a:lt1>
        <a:srgbClr val="FFFFFF"/>
      </a:lt1>
      <a:dk2>
        <a:srgbClr val="23323E"/>
      </a:dk2>
      <a:lt2>
        <a:srgbClr val="E8E4E2"/>
      </a:lt2>
      <a:accent1>
        <a:srgbClr val="3B93B1"/>
      </a:accent1>
      <a:accent2>
        <a:srgbClr val="46B4A2"/>
      </a:accent2>
      <a:accent3>
        <a:srgbClr val="4D74C3"/>
      </a:accent3>
      <a:accent4>
        <a:srgbClr val="B13B58"/>
      </a:accent4>
      <a:accent5>
        <a:srgbClr val="C3614D"/>
      </a:accent5>
      <a:accent6>
        <a:srgbClr val="B1813B"/>
      </a:accent6>
      <a:hlink>
        <a:srgbClr val="BF603F"/>
      </a:hlink>
      <a:folHlink>
        <a:srgbClr val="7F7F7F"/>
      </a:folHlink>
    </a:clrScheme>
    <a:fontScheme name="Amasis-Univers">
      <a:majorFont>
        <a:latin typeface="Amasis MT Pro Medium"/>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ibuneVTI" id="{4D84C650-59FC-4F6B-ADA6-B11C508FF6CE}" vid="{0E07EAE6-ACBC-4250-8522-FC108A45043A}"/>
    </a:ext>
  </a:extLst>
</a:theme>
</file>

<file path=docProps/app.xml><?xml version="1.0" encoding="utf-8"?>
<Properties xmlns="http://schemas.openxmlformats.org/officeDocument/2006/extended-properties" xmlns:vt="http://schemas.openxmlformats.org/officeDocument/2006/docPropsVTypes">
  <TotalTime>0</TotalTime>
  <Words>439</Words>
  <Application>Microsoft Office PowerPoint</Application>
  <PresentationFormat>Ευρεία οθόνη</PresentationFormat>
  <Paragraphs>37</Paragraphs>
  <Slides>6</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6</vt:i4>
      </vt:variant>
    </vt:vector>
  </HeadingPairs>
  <TitlesOfParts>
    <vt:vector size="14" baseType="lpstr">
      <vt:lpstr>Amasis MT Pro Medium</vt:lpstr>
      <vt:lpstr>Arial</vt:lpstr>
      <vt:lpstr>Courier New</vt:lpstr>
      <vt:lpstr>Forte Forward</vt:lpstr>
      <vt:lpstr>Goudy Old Style</vt:lpstr>
      <vt:lpstr>Sitka Text</vt:lpstr>
      <vt:lpstr>Univers Light</vt:lpstr>
      <vt:lpstr>TribuneVTI</vt:lpstr>
      <vt:lpstr>Δραστηριότητες από τον κόσμο της Φυσικής</vt:lpstr>
      <vt:lpstr>Στόχος των Δραστηριοτήτων</vt:lpstr>
      <vt:lpstr>1η δραστηριότητα  (Εισαγωγή στο πλαίσιο των δραστηριοτήτων)</vt:lpstr>
      <vt:lpstr>2η δραστηριότητα (Πείραμα 1ο)</vt:lpstr>
      <vt:lpstr>3η δραστηριότητα (Πείραμα 2ο)</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Ραβάνης Κωνσταντίνος</cp:lastModifiedBy>
  <cp:revision>2</cp:revision>
  <dcterms:created xsi:type="dcterms:W3CDTF">2023-03-09T17:01:48Z</dcterms:created>
  <dcterms:modified xsi:type="dcterms:W3CDTF">2023-03-19T18:05:36Z</dcterms:modified>
</cp:coreProperties>
</file>