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95" r:id="rId2"/>
    <p:sldId id="306" r:id="rId3"/>
    <p:sldId id="307" r:id="rId4"/>
    <p:sldId id="308" r:id="rId5"/>
    <p:sldId id="278" r:id="rId6"/>
    <p:sldId id="294" r:id="rId7"/>
    <p:sldId id="277" r:id="rId8"/>
    <p:sldId id="323" r:id="rId9"/>
    <p:sldId id="324" r:id="rId10"/>
    <p:sldId id="325" r:id="rId11"/>
    <p:sldId id="326" r:id="rId12"/>
    <p:sldId id="330" r:id="rId13"/>
    <p:sldId id="328" r:id="rId14"/>
    <p:sldId id="327" r:id="rId15"/>
    <p:sldId id="332" r:id="rId16"/>
    <p:sldId id="333" r:id="rId17"/>
    <p:sldId id="334" r:id="rId18"/>
    <p:sldId id="335" r:id="rId19"/>
    <p:sldId id="329" r:id="rId20"/>
    <p:sldId id="336" r:id="rId21"/>
    <p:sldId id="337" r:id="rId22"/>
    <p:sldId id="331" r:id="rId23"/>
    <p:sldId id="338" r:id="rId24"/>
    <p:sldId id="339" r:id="rId25"/>
    <p:sldId id="340" r:id="rId26"/>
    <p:sldId id="322" r:id="rId27"/>
    <p:sldId id="303" r:id="rId28"/>
    <p:sldId id="30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2967" autoAdjust="0"/>
  </p:normalViewPr>
  <p:slideViewPr>
    <p:cSldViewPr>
      <p:cViewPr>
        <p:scale>
          <a:sx n="55" d="100"/>
          <a:sy n="55" d="100"/>
        </p:scale>
        <p:origin x="-18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2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Ιζηματογενείς Λεκάνες – Αρχές και μηχανισμοί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φλοιός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αποτελεί το εξωτερικό περίβλημα του πλανήτη μας. Διακρίνεται σε δυο τύπους: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Ωεκάνιος 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(oceanic)</a:t>
            </a: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Ηπειρωτικός 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(continental) 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68319" y="980728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ωκεάνιος φλοιός καλύπτει το ~60% της επιφάνειας της Γης. Είναι συγκριτικά λεπτότερος του ηπειρωτικού, συνήθως ~10 χλμ αν και μπορεί να είναι και μόλις 4χλμ. </a:t>
            </a:r>
          </a:p>
          <a:p>
            <a:pPr algn="just"/>
            <a:endParaRPr lang="el-GR" sz="3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ηπειρωτικός φλοιός μπορεί να φτάσει τα 70χλμ σε ένα κυμαινόμενο πάχος, με μ.ο. Τα 35χλμ. 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δυο τύποι έχουν περίπου την ίδια πυκνότητα ~2700 κ/κ.μ.. Ελαφρώς πυκνότερος ο ωεκάνιος</a:t>
            </a:r>
          </a:p>
        </p:txBody>
      </p:sp>
    </p:spTree>
    <p:extLst>
      <p:ext uri="{BB962C8B-B14F-4D97-AF65-F5344CB8AC3E}">
        <p14:creationId xmlns:p14="http://schemas.microsoft.com/office/powerpoint/2010/main" val="21287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827" y="5749225"/>
            <a:ext cx="3726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3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coolgeography.co.uk)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1" y="1196752"/>
            <a:ext cx="8657575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τον όρο 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λιθόσφαιρα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περιγράφεται το ‘’κέλυφος’’ του πλανήτη, ο φλοιός και ο ανώτερος μανδύας.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ωεκάνια λιθόσφαιρα φτάνει από 5 έως 100 χλμ και η ηπειρωτική φτάνει και μέχρι τα 250χλμ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2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827" y="5749225"/>
            <a:ext cx="3336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4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science.jrank.org)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2" y="1124744"/>
            <a:ext cx="871845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23528" y="980728"/>
            <a:ext cx="838169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λιθόσφαιρα διακρίνεται στις </a:t>
            </a:r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λιθοσφαιρικές πλάκες. </a:t>
            </a:r>
          </a:p>
          <a:p>
            <a:pPr algn="just"/>
            <a:endParaRPr lang="el-GR" sz="3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σχετικές κινήσεις των πλακών δεν παραμορφώνουν το εσωτερικό τους, αλλά δημιουργούν αρκετούς τύπους </a:t>
            </a:r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περιθωρίων. </a:t>
            </a:r>
          </a:p>
          <a:p>
            <a:pPr algn="just"/>
            <a:endParaRPr lang="el-GR" sz="3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Διακρίνονται τρεις βασικοί τύπο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Αποκλίνοντα 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(divergent)</a:t>
            </a:r>
            <a:endParaRPr lang="el-GR" sz="3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Συγκλίνοντα 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(convergent) 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</a:t>
            </a:r>
          </a:p>
          <a:p>
            <a:pPr algn="just"/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Παθητικά 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(conservative) 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περιθώρια</a:t>
            </a:r>
            <a:endParaRPr lang="el-GR" sz="3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ΑΠΟΚΛΙΝΟΝΤΑ ΠΕΡΙΘΩΡΙΑ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18261" y="1700808"/>
            <a:ext cx="838169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Χαρακτηρίζονται από μεγάλα ρήγματα μετασχηματισμού και την δημιουργία νέου φλοιού. Οι μεσοωκεάνειες ράχες (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mid-ocean ridges)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οι ηπειρωτικές ζώνες διάνοιξης (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continental rifts) 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χαρακτηριστικά παράγωγα των περιθωρίων αυτών. </a:t>
            </a:r>
            <a:endParaRPr lang="el-GR" sz="3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749225"/>
            <a:ext cx="331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5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sites.google.com)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44" y="1196752"/>
            <a:ext cx="5804965" cy="4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ΠΕΡΙΘΩΡΙΑ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18261" y="1700808"/>
            <a:ext cx="83816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ωκεάνιος φλοιός καταβυθίζεται κάτω από τον ηπειρωτικό ή και αντίστροφα. Αυτή η υποβύθιση οδηγεί στην καταστροφή φλοιού και την σύνοδη δημιουργία ηφαιστειακών τόξων. </a:t>
            </a:r>
            <a:endParaRPr lang="el-GR" sz="3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8832" cy="523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0774" y="574922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6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637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0774" y="574922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7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ΠΑΘΗΤΙΚΑ ΠΕΡΙΘΩΡΙΑ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318261" y="1484784"/>
            <a:ext cx="83816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Χαρακτηρίζονται από την παράλληλη κίνηση των λιθοσφαιρικών πλακών. Ο φλοιός ούτε καταστρέφεται ούτε δημιουργείται, αλλά οι υψηλές τάσεις προκαλούν σεισμικότητα. </a:t>
            </a:r>
            <a:endParaRPr lang="el-GR" sz="3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816424" cy="254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8673" y="6286851"/>
            <a:ext cx="2724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8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imglop.com)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ΛΕΚΑΝΕΣ ΙΖΗΜΑΤΟΓΕΝΕΣΗΣ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318261" y="1700808"/>
            <a:ext cx="838169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λεκάνες ιζηματογένεσης αναπτύσσονται στο ανώτερο τμήμα της λιθόσφαιρας. Αποτελούν σημεία του φλοιού που συγκεντρώνονται ιζήματα. </a:t>
            </a:r>
          </a:p>
          <a:p>
            <a:pPr algn="just"/>
            <a:endParaRPr lang="el-GR" sz="3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Ποικίλλουν σε σχήμα, γεωμετρία, βάθος, τύπους ιζημάτων και ρυθμούς ιζηματογένεσης. </a:t>
            </a:r>
          </a:p>
        </p:txBody>
      </p:sp>
    </p:spTree>
    <p:extLst>
      <p:ext uri="{BB962C8B-B14F-4D97-AF65-F5344CB8AC3E}">
        <p14:creationId xmlns:p14="http://schemas.microsoft.com/office/powerpoint/2010/main" val="9432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ΛΕΚΑΝΕΣ ΙΖΗΜΑΤΟΓΕΝΕΣΗΣ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318261" y="1700808"/>
            <a:ext cx="838169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κατάταξή τους, χρησιμοποιούμε διάφορα κριτήρια: 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Τον τύπο των πλησιέστερων περιθωρίων και την απόστασή τους από αυτό/ά, τον τύπο του υποβάθρου κ.α. 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Λεκάνες διαμορφώνονται σε περιβάλλοντα αποκλίνοντα, συγκλίνοντα, μετασχηματισμού, υβριδικά κ.α. </a:t>
            </a:r>
          </a:p>
        </p:txBody>
      </p:sp>
    </p:spTree>
    <p:extLst>
      <p:ext uri="{BB962C8B-B14F-4D97-AF65-F5344CB8AC3E}">
        <p14:creationId xmlns:p14="http://schemas.microsoft.com/office/powerpoint/2010/main" val="14894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ΛΕΚΑΝΕΣ ΙΖΗΜΑΤΟΓΕΝΕΣΗΣ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318261" y="1124744"/>
            <a:ext cx="838169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Βασικές παράμετροι είναι ο τύπος του υποβάθρου (ωκεάνιος, ηπειρωτικός φλοιός κ.ο.κ.), ο τύπος ιζημάτων, η γεωμετρία κ.α.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αρχή της ιζηματογένεσης ξεκινάει η συγκρότηση της </a:t>
            </a:r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στρωματογραφικής στήλης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μιας λεκάνης.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Ωστόσο, κατά τη διάρκεια ‘’ζωής’’ μιας λεκάνης, μπορούν να λάβουν χώρα πολλά τεκτονικά γεγονότα. 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ΛΕΚΑΝΕΣ ΙΖΗΜΑΤΟΓΕΝΕΣΗΣ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318261" y="1124744"/>
            <a:ext cx="838169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Βασικές διεργασίες που δρομολούν τοπικές ανυψώσεις και καταβυθίσεις και άρα συγκροτούν προϋποθέσεις για την δημιουργία λεκανών απόθεσης πέρα από την κίνηση των πλακών είναι: 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Ισοστατικές αλλαγές στο πάχος του φλοιού και στη λιθόσφαιρα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Μεταβολές μικρής ή μεγάλης κλίμακας (ηφαίστεια ή οροσειρές αντίστοιχα)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Τάσεις και επενέργειες της ασθενόσφαιρας</a:t>
            </a:r>
          </a:p>
          <a:p>
            <a:pPr algn="just"/>
            <a:endParaRPr lang="el-GR"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ΑΡΧΕΣ ΚΑΙ ΜΗΧΑΝΙΣΜΟΙ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Λιθόσφαιρα 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Περιθώρια Λιθοσφαιρικών Πλακών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Εισαγωγικά στοιχεία για τις ιζηματογενείς 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λεκάνες</a:t>
            </a:r>
            <a:endParaRPr lang="el-G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192"/>
            <a:ext cx="8712968" cy="517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749225"/>
            <a:ext cx="324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1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energy.usgs.gov)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εσωτερικό της Γης διακρίνεται σε τρεις βασικές δομικές ενότητες: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Πυρήνας – Μανδύας – Φλοιός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 σειρά τους, οι ενότητες αυτές υποδιαιρούνται: Εσωτερικός κ’ Εξωτερικός Πυρήνας, Κατώτερος και Ανώτερος Μανδύας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ασυνέχεια 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Gutenberg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διακρίνει την επαφή μανδύα – πυρήνα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ασυνέχεια </a:t>
            </a:r>
            <a:r>
              <a:rPr lang="en-GB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Mohorovicic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</a:t>
            </a:r>
            <a:r>
              <a:rPr lang="en-GB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διακρίνει τον μανδύα με τον φλοιό.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ασυνέχειες αυτές αποτελούν διακριτές αλλαγές στην ταχύτητα των σεισμικών κυμάτων (και άρα αλλαγές στην πυκνότητα και το υλικό διάδοσης)</a:t>
            </a:r>
          </a:p>
        </p:txBody>
      </p:sp>
    </p:spTree>
    <p:extLst>
      <p:ext uri="{BB962C8B-B14F-4D97-AF65-F5344CB8AC3E}">
        <p14:creationId xmlns:p14="http://schemas.microsoft.com/office/powerpoint/2010/main" val="38021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2907"/>
            <a:ext cx="7732926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749225"/>
            <a:ext cx="241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2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usgs.gov)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5827</TotalTime>
  <Words>775</Words>
  <Application>Microsoft Office PowerPoint</Application>
  <PresentationFormat>On-screen Show (4:3)</PresentationFormat>
  <Paragraphs>117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Θέμα του Office</vt:lpstr>
      <vt:lpstr>ΑΝΑΛΥΣΗ ΙΖΗΜΑΤΟΓΕΝΩΝ ΛΕΚΑΝΩΝ</vt:lpstr>
      <vt:lpstr>Άδειες Χρήσης</vt:lpstr>
      <vt:lpstr>Χρηματοδότηση</vt:lpstr>
      <vt:lpstr>PowerPoint Presentation</vt:lpstr>
      <vt:lpstr>ΣΥΝΟΨΗ</vt:lpstr>
      <vt:lpstr>PowerPoint Presentation</vt:lpstr>
      <vt:lpstr>ΕΙΣΑΓΩΓΗ</vt:lpstr>
      <vt:lpstr>ΕΙΣΑΓΩΓΗ</vt:lpstr>
      <vt:lpstr>ΕΙΣΑΓΩΓΗ</vt:lpstr>
      <vt:lpstr>ΕΙΣΑΓΩΓΗ</vt:lpstr>
      <vt:lpstr>ΕΙΣΑΓΩΓΗ</vt:lpstr>
      <vt:lpstr>ΕΙΣΑΓΩΓΗ</vt:lpstr>
      <vt:lpstr>ΕΙΣΑΓΩΓΗ</vt:lpstr>
      <vt:lpstr>ΕΙΣΑΓΩΓΗ</vt:lpstr>
      <vt:lpstr>ΕΙΣΑΓΩΓΗ</vt:lpstr>
      <vt:lpstr>ΑΠΟΚΛΙΝΟΝΤΑ ΠΕΡΙΘΩΡΙΑ </vt:lpstr>
      <vt:lpstr>ΕΙΣΑΓΩΓΗ</vt:lpstr>
      <vt:lpstr>ΣΥΓΚΛΙΝΟΝΤΑ ΠΕΡΙΘΩΡΙΑ </vt:lpstr>
      <vt:lpstr>ΕΙΣΑΓΩΓΗ</vt:lpstr>
      <vt:lpstr>ΕΙΣΑΓΩΓΗ</vt:lpstr>
      <vt:lpstr>ΠΑΘΗΤΙΚΑ ΠΕΡΙΘΩΡΙΑ </vt:lpstr>
      <vt:lpstr>ΛΕΚΑΝΕΣ ΙΖΗΜΑΤΟΓΕΝΕΣΗΣ</vt:lpstr>
      <vt:lpstr>ΛΕΚΑΝΕΣ ΙΖΗΜΑΤΟΓΕΝΕΣΗΣ</vt:lpstr>
      <vt:lpstr>ΛΕΚΑΝΕΣ ΙΖΗΜΑΤΟΓΕΝΕΣΗΣ</vt:lpstr>
      <vt:lpstr>ΛΕΚΑΝΕΣ ΙΖΗΜΑΤΟΓΕΝΕΣΗΣ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Πάνος Τσερόλας</cp:lastModifiedBy>
  <cp:revision>117</cp:revision>
  <dcterms:created xsi:type="dcterms:W3CDTF">2011-10-06T07:46:53Z</dcterms:created>
  <dcterms:modified xsi:type="dcterms:W3CDTF">2015-09-06T13:42:40Z</dcterms:modified>
</cp:coreProperties>
</file>