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2" r:id="rId6"/>
    <p:sldId id="266" r:id="rId7"/>
    <p:sldId id="274" r:id="rId8"/>
    <p:sldId id="285" r:id="rId9"/>
    <p:sldId id="284" r:id="rId10"/>
    <p:sldId id="283" r:id="rId11"/>
    <p:sldId id="281" r:id="rId12"/>
    <p:sldId id="282" r:id="rId13"/>
    <p:sldId id="28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3</a:t>
            </a:r>
            <a:r>
              <a:rPr lang="el-GR" sz="2800" b="1" dirty="0" smtClean="0"/>
              <a:t>: </a:t>
            </a:r>
            <a:r>
              <a:rPr lang="el-GR" sz="2800" dirty="0"/>
              <a:t>Γραμματικός και συντακτικός σχολιασμός στίχων </a:t>
            </a:r>
            <a:r>
              <a:rPr lang="en-US" sz="2800" dirty="0" smtClean="0"/>
              <a:t>96-147</a:t>
            </a:r>
            <a:r>
              <a:rPr lang="el-GR" sz="2800" dirty="0" smtClean="0"/>
              <a:t> </a:t>
            </a:r>
            <a:r>
              <a:rPr lang="el-GR" sz="2800" dirty="0" smtClean="0"/>
              <a:t>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124-130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u="sng" dirty="0" err="1"/>
              <a:t>ὀχυρῶς</a:t>
            </a:r>
            <a:r>
              <a:rPr lang="el-GR" sz="2000" dirty="0"/>
              <a:t> </a:t>
            </a:r>
            <a:r>
              <a:rPr lang="el-GR" sz="2000" dirty="0" err="1"/>
              <a:t>γ΄</a:t>
            </a:r>
            <a:r>
              <a:rPr lang="el-GR" sz="2000" dirty="0"/>
              <a:t> εἴη </a:t>
            </a:r>
            <a:r>
              <a:rPr lang="el-GR" sz="2000" dirty="0" err="1"/>
              <a:t>καταγηράσκειν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τῶν γὰρ </a:t>
            </a:r>
            <a:r>
              <a:rPr lang="el-GR" sz="2000" dirty="0" err="1"/>
              <a:t>μετρίων</a:t>
            </a:r>
            <a:r>
              <a:rPr lang="el-GR" sz="2000" dirty="0"/>
              <a:t> πρῶτα μὲν εἰπεῖν (125)</a:t>
            </a:r>
          </a:p>
          <a:p>
            <a:pPr marL="0" indent="0">
              <a:buNone/>
            </a:pPr>
            <a:r>
              <a:rPr lang="el-GR" sz="2000" dirty="0" err="1"/>
              <a:t>τοὔνομα</a:t>
            </a:r>
            <a:r>
              <a:rPr lang="el-GR" sz="2000" dirty="0"/>
              <a:t> </a:t>
            </a:r>
            <a:r>
              <a:rPr lang="el-GR" sz="2000" dirty="0" err="1"/>
              <a:t>νικᾷ͵</a:t>
            </a:r>
            <a:r>
              <a:rPr lang="el-GR" sz="2000" dirty="0"/>
              <a:t> </a:t>
            </a:r>
            <a:r>
              <a:rPr lang="el-GR" sz="2000" dirty="0" err="1"/>
              <a:t>χρῆσθαί</a:t>
            </a:r>
            <a:r>
              <a:rPr lang="el-GR" sz="2000" dirty="0"/>
              <a:t> τε </a:t>
            </a:r>
            <a:r>
              <a:rPr lang="el-GR" sz="2000" dirty="0" err="1"/>
              <a:t>μακρῷ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λῷστα</a:t>
            </a:r>
            <a:r>
              <a:rPr lang="el-GR" sz="2000" dirty="0"/>
              <a:t> </a:t>
            </a:r>
            <a:r>
              <a:rPr lang="el-GR" sz="2000" dirty="0" err="1"/>
              <a:t>βροτοῖσιν</a:t>
            </a:r>
            <a:r>
              <a:rPr lang="el-GR" sz="2000" dirty="0"/>
              <a:t>· τὰ δ΄ </a:t>
            </a:r>
            <a:r>
              <a:rPr lang="el-GR" sz="2000" dirty="0" err="1"/>
              <a:t>ὑπερβάλλοντ΄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οὐδένα</a:t>
            </a:r>
            <a:r>
              <a:rPr lang="el-GR" sz="2000" dirty="0"/>
              <a:t> </a:t>
            </a:r>
            <a:r>
              <a:rPr lang="el-GR" sz="2000" b="1" dirty="0"/>
              <a:t>καιρὸν </a:t>
            </a:r>
            <a:r>
              <a:rPr lang="el-GR" sz="2000" dirty="0" err="1"/>
              <a:t>δύναται</a:t>
            </a:r>
            <a:r>
              <a:rPr lang="el-GR" sz="2000" dirty="0"/>
              <a:t> </a:t>
            </a:r>
            <a:r>
              <a:rPr lang="el-GR" sz="2000" dirty="0" err="1"/>
              <a:t>θνητοῖς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 err="1"/>
              <a:t>μείζους</a:t>
            </a:r>
            <a:r>
              <a:rPr lang="el-GR" sz="2000" dirty="0"/>
              <a:t> δ΄ </a:t>
            </a:r>
            <a:r>
              <a:rPr lang="el-GR" sz="2000" u="sng" dirty="0" err="1"/>
              <a:t>ἄτας</a:t>
            </a:r>
            <a:r>
              <a:rPr lang="el-GR" sz="2000" dirty="0" err="1"/>
              <a:t>͵</a:t>
            </a:r>
            <a:r>
              <a:rPr lang="el-GR" sz="2000" dirty="0"/>
              <a:t> ὅταν </a:t>
            </a:r>
            <a:r>
              <a:rPr lang="el-GR" sz="2000" dirty="0" err="1"/>
              <a:t>ὀργισθῇ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δαίμων</a:t>
            </a:r>
            <a:r>
              <a:rPr lang="el-GR" sz="2000" dirty="0"/>
              <a:t> </a:t>
            </a:r>
            <a:r>
              <a:rPr lang="el-GR" sz="2000" dirty="0" err="1"/>
              <a:t>οἴκοις͵</a:t>
            </a:r>
            <a:r>
              <a:rPr lang="el-GR" sz="2000" dirty="0"/>
              <a:t> </a:t>
            </a:r>
            <a:r>
              <a:rPr lang="el-GR" sz="2000" u="sng" dirty="0" err="1"/>
              <a:t>ἀπέδωκεν</a:t>
            </a:r>
            <a:r>
              <a:rPr lang="el-GR" sz="2000" dirty="0"/>
              <a:t>. (130)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48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131-138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ΧΟΡΟΣ (ΠΑΡΟΔΟΣ</a:t>
            </a:r>
            <a:r>
              <a:rPr lang="el-GR" sz="2000" dirty="0" smtClean="0"/>
              <a:t>)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ἔκλυον</a:t>
            </a:r>
            <a:r>
              <a:rPr lang="el-GR" sz="2000" dirty="0"/>
              <a:t> </a:t>
            </a:r>
            <a:r>
              <a:rPr lang="el-GR" sz="2000" dirty="0" err="1"/>
              <a:t>φωνάν͵</a:t>
            </a:r>
            <a:r>
              <a:rPr lang="el-GR" sz="2000" dirty="0"/>
              <a:t> </a:t>
            </a:r>
            <a:r>
              <a:rPr lang="el-GR" sz="2000" dirty="0" err="1"/>
              <a:t>ἔκλυον</a:t>
            </a:r>
            <a:r>
              <a:rPr lang="el-GR" sz="2000" dirty="0"/>
              <a:t> δὲ </a:t>
            </a:r>
            <a:r>
              <a:rPr lang="el-GR" sz="2000" dirty="0" err="1"/>
              <a:t>βοὰν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τᾶς </a:t>
            </a:r>
            <a:r>
              <a:rPr lang="el-GR" sz="2000" dirty="0" err="1"/>
              <a:t>δυστάνου</a:t>
            </a:r>
            <a:r>
              <a:rPr lang="el-GR" sz="2000" dirty="0"/>
              <a:t> </a:t>
            </a:r>
            <a:r>
              <a:rPr lang="el-GR" sz="2000" dirty="0" err="1"/>
              <a:t>Κολχίδος͵</a:t>
            </a:r>
            <a:r>
              <a:rPr lang="el-GR" sz="2000" dirty="0"/>
              <a:t> οὐδέ πω</a:t>
            </a:r>
          </a:p>
          <a:p>
            <a:pPr marL="0" indent="0">
              <a:buNone/>
            </a:pPr>
            <a:r>
              <a:rPr lang="el-GR" sz="2000" u="sng" dirty="0" err="1"/>
              <a:t>ἤπιος</a:t>
            </a:r>
            <a:r>
              <a:rPr lang="el-GR" sz="2000" dirty="0"/>
              <a:t>· </a:t>
            </a:r>
            <a:r>
              <a:rPr lang="el-GR" sz="2000" dirty="0" err="1"/>
              <a:t>ἀλλ΄</a:t>
            </a:r>
            <a:r>
              <a:rPr lang="el-GR" sz="2000" dirty="0"/>
              <a:t> ὦ </a:t>
            </a:r>
            <a:r>
              <a:rPr lang="el-GR" sz="2000" dirty="0" err="1"/>
              <a:t>γηραιά͵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λέξον</a:t>
            </a:r>
            <a:r>
              <a:rPr lang="el-GR" sz="2000" dirty="0"/>
              <a:t>· </a:t>
            </a:r>
            <a:r>
              <a:rPr lang="el-GR" sz="2000" u="sng" dirty="0" err="1"/>
              <a:t>ἀμφιπύλου</a:t>
            </a:r>
            <a:r>
              <a:rPr lang="el-GR" sz="2000" dirty="0"/>
              <a:t> γὰρ </a:t>
            </a:r>
            <a:r>
              <a:rPr lang="el-GR" sz="2000" b="1" dirty="0" err="1"/>
              <a:t>ἔσω</a:t>
            </a:r>
            <a:r>
              <a:rPr lang="el-GR" sz="2000" b="1" dirty="0"/>
              <a:t> </a:t>
            </a:r>
            <a:r>
              <a:rPr lang="el-GR" sz="2000" b="1" dirty="0" err="1"/>
              <a:t>μελάθρου</a:t>
            </a:r>
            <a:r>
              <a:rPr lang="el-GR" sz="2000" dirty="0"/>
              <a:t> </a:t>
            </a:r>
            <a:r>
              <a:rPr lang="el-GR" sz="2000" dirty="0" err="1"/>
              <a:t>γόον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ἔκλυον</a:t>
            </a:r>
            <a:r>
              <a:rPr lang="el-GR" sz="2000" dirty="0"/>
              <a:t>· οὐδὲ </a:t>
            </a:r>
            <a:r>
              <a:rPr lang="el-GR" sz="2000" u="sng" dirty="0" err="1"/>
              <a:t>συνήδομαι</a:t>
            </a:r>
            <a:r>
              <a:rPr lang="el-GR" sz="2000" dirty="0" err="1"/>
              <a:t>͵</a:t>
            </a:r>
            <a:r>
              <a:rPr lang="el-GR" sz="2000" dirty="0"/>
              <a:t> ὦ </a:t>
            </a:r>
            <a:r>
              <a:rPr lang="el-GR" sz="2000" dirty="0" err="1"/>
              <a:t>γύναι͵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ἄλγεσιν</a:t>
            </a:r>
            <a:r>
              <a:rPr lang="el-GR" sz="2000" dirty="0"/>
              <a:t> </a:t>
            </a:r>
            <a:r>
              <a:rPr lang="el-GR" sz="2000" dirty="0" err="1"/>
              <a:t>δώματος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/>
              <a:t>ἐπεί μοι </a:t>
            </a:r>
            <a:r>
              <a:rPr lang="el-GR" sz="2000" dirty="0" err="1"/>
              <a:t>φιλία</a:t>
            </a:r>
            <a:r>
              <a:rPr lang="el-GR" sz="2000" dirty="0"/>
              <a:t> </a:t>
            </a:r>
            <a:r>
              <a:rPr lang="el-GR" sz="2000" u="sng" dirty="0" err="1"/>
              <a:t>κέκραται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2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139-147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err="1"/>
              <a:t>Τρ</a:t>
            </a:r>
            <a:r>
              <a:rPr lang="el-GR" sz="2000" dirty="0"/>
              <a:t>. οὐκ </a:t>
            </a:r>
            <a:r>
              <a:rPr lang="el-GR" sz="2000" dirty="0" err="1"/>
              <a:t>εἰσὶ</a:t>
            </a:r>
            <a:r>
              <a:rPr lang="el-GR" sz="2000" dirty="0"/>
              <a:t> </a:t>
            </a:r>
            <a:r>
              <a:rPr lang="el-GR" sz="2000" dirty="0" err="1"/>
              <a:t>δόμοι</a:t>
            </a:r>
            <a:r>
              <a:rPr lang="el-GR" sz="2000" dirty="0"/>
              <a:t>· </a:t>
            </a:r>
            <a:r>
              <a:rPr lang="el-GR" sz="2000" u="sng" dirty="0" err="1"/>
              <a:t>φροῦδα</a:t>
            </a:r>
            <a:r>
              <a:rPr lang="el-GR" sz="2000" dirty="0"/>
              <a:t> </a:t>
            </a:r>
            <a:r>
              <a:rPr lang="el-GR" sz="2000" dirty="0" err="1"/>
              <a:t>τάδ΄</a:t>
            </a:r>
            <a:r>
              <a:rPr lang="el-GR" sz="2000" dirty="0"/>
              <a:t> ἤδη.</a:t>
            </a:r>
          </a:p>
          <a:p>
            <a:pPr marL="0" indent="0">
              <a:buNone/>
            </a:pPr>
            <a:r>
              <a:rPr lang="el-GR" sz="2000" dirty="0"/>
              <a:t>τὸν μὲν γὰρ ἔχει </a:t>
            </a:r>
            <a:r>
              <a:rPr lang="el-GR" sz="2000" dirty="0" err="1"/>
              <a:t>λέκτρα</a:t>
            </a:r>
            <a:r>
              <a:rPr lang="el-GR" sz="2000" dirty="0"/>
              <a:t> </a:t>
            </a:r>
            <a:r>
              <a:rPr lang="el-GR" sz="2000" dirty="0" err="1"/>
              <a:t>τυράννων͵</a:t>
            </a:r>
            <a:r>
              <a:rPr lang="el-GR" sz="2000" dirty="0"/>
              <a:t> (140)</a:t>
            </a:r>
          </a:p>
          <a:p>
            <a:pPr marL="0" indent="0">
              <a:buNone/>
            </a:pPr>
            <a:r>
              <a:rPr lang="el-GR" sz="2000" dirty="0"/>
              <a:t>ἡ δ΄ ἐν </a:t>
            </a:r>
            <a:r>
              <a:rPr lang="el-GR" sz="2000" dirty="0" err="1"/>
              <a:t>θαλάμοις</a:t>
            </a:r>
            <a:r>
              <a:rPr lang="el-GR" sz="2000" dirty="0"/>
              <a:t> </a:t>
            </a:r>
            <a:r>
              <a:rPr lang="el-GR" sz="2000" u="sng" dirty="0" err="1"/>
              <a:t>τήκει</a:t>
            </a:r>
            <a:r>
              <a:rPr lang="el-GR" sz="2000" dirty="0"/>
              <a:t> </a:t>
            </a:r>
            <a:r>
              <a:rPr lang="el-GR" sz="2000" u="sng" dirty="0" err="1"/>
              <a:t>βιοτὴν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δέσποινα͵</a:t>
            </a:r>
            <a:r>
              <a:rPr lang="el-GR" sz="2000" dirty="0"/>
              <a:t> </a:t>
            </a:r>
            <a:r>
              <a:rPr lang="el-GR" sz="2000" b="1" dirty="0"/>
              <a:t>φίλων</a:t>
            </a:r>
            <a:r>
              <a:rPr lang="el-GR" sz="2000" dirty="0"/>
              <a:t> </a:t>
            </a:r>
            <a:r>
              <a:rPr lang="el-GR" sz="2000" b="1" dirty="0"/>
              <a:t>οὐδενὸς</a:t>
            </a:r>
            <a:r>
              <a:rPr lang="el-GR" sz="2000" dirty="0"/>
              <a:t> οὐδὲν</a:t>
            </a:r>
          </a:p>
          <a:p>
            <a:pPr marL="0" indent="0">
              <a:buNone/>
            </a:pPr>
            <a:r>
              <a:rPr lang="el-GR" sz="2000" u="sng" dirty="0" err="1"/>
              <a:t>παραθαλπομένη</a:t>
            </a:r>
            <a:r>
              <a:rPr lang="el-GR" sz="2000" dirty="0"/>
              <a:t> </a:t>
            </a:r>
            <a:r>
              <a:rPr lang="el-GR" sz="2000" dirty="0" err="1"/>
              <a:t>φρένα</a:t>
            </a:r>
            <a:r>
              <a:rPr lang="el-GR" sz="2000" dirty="0"/>
              <a:t> </a:t>
            </a:r>
            <a:r>
              <a:rPr lang="el-GR" sz="2000" b="1" dirty="0"/>
              <a:t>μύθοις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Μη</a:t>
            </a:r>
            <a:r>
              <a:rPr lang="el-GR" sz="2000" dirty="0"/>
              <a:t>. </a:t>
            </a:r>
            <a:r>
              <a:rPr lang="el-GR" sz="2000" dirty="0" err="1"/>
              <a:t>αἰαῖ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 err="1"/>
              <a:t>διά</a:t>
            </a:r>
            <a:r>
              <a:rPr lang="el-GR" sz="2000" dirty="0"/>
              <a:t> μου </a:t>
            </a:r>
            <a:r>
              <a:rPr lang="el-GR" sz="2000" u="sng" dirty="0" err="1"/>
              <a:t>κεφαλᾶς</a:t>
            </a:r>
            <a:r>
              <a:rPr lang="el-GR" sz="2000" dirty="0"/>
              <a:t> </a:t>
            </a:r>
            <a:r>
              <a:rPr lang="el-GR" sz="2000" u="sng" dirty="0" err="1"/>
              <a:t>φλὸξ</a:t>
            </a:r>
            <a:r>
              <a:rPr lang="el-GR" sz="2000" dirty="0"/>
              <a:t> </a:t>
            </a:r>
            <a:r>
              <a:rPr lang="el-GR" sz="2000" dirty="0" err="1"/>
              <a:t>οὐρανία</a:t>
            </a:r>
            <a:endParaRPr lang="el-GR" sz="2000" dirty="0"/>
          </a:p>
          <a:p>
            <a:pPr marL="0" indent="0">
              <a:buNone/>
            </a:pPr>
            <a:r>
              <a:rPr lang="el-GR" sz="2000" u="sng" dirty="0" err="1"/>
              <a:t>βαίη</a:t>
            </a:r>
            <a:r>
              <a:rPr lang="el-GR" sz="2000" dirty="0"/>
              <a:t>· </a:t>
            </a:r>
            <a:r>
              <a:rPr lang="el-GR" sz="2000" dirty="0" err="1"/>
              <a:t>τί</a:t>
            </a:r>
            <a:r>
              <a:rPr lang="el-GR" sz="2000" dirty="0"/>
              <a:t> δέ μοι ζῆν ἔτι </a:t>
            </a:r>
            <a:r>
              <a:rPr lang="el-GR" sz="2000" dirty="0" err="1"/>
              <a:t>κέρδος</a:t>
            </a:r>
            <a:r>
              <a:rPr lang="el-GR" sz="2000" dirty="0" smtClean="0"/>
              <a:t>;  (145)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φεῦ</a:t>
            </a:r>
            <a:r>
              <a:rPr lang="el-GR" sz="2000" dirty="0"/>
              <a:t> </a:t>
            </a:r>
            <a:r>
              <a:rPr lang="el-GR" sz="2000" dirty="0" err="1"/>
              <a:t>φεῦ</a:t>
            </a:r>
            <a:r>
              <a:rPr lang="el-GR" sz="2000" dirty="0"/>
              <a:t>· θανάτῳ </a:t>
            </a:r>
            <a:r>
              <a:rPr lang="el-GR" sz="2000" u="sng" dirty="0" err="1"/>
              <a:t>καταλυσαίμαν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βιοτὰν</a:t>
            </a:r>
            <a:r>
              <a:rPr lang="el-GR" sz="2000" dirty="0"/>
              <a:t> </a:t>
            </a:r>
            <a:r>
              <a:rPr lang="el-GR" sz="2000" dirty="0" err="1"/>
              <a:t>στυγερὰν</a:t>
            </a:r>
            <a:r>
              <a:rPr lang="el-GR" sz="2000" dirty="0"/>
              <a:t> </a:t>
            </a:r>
            <a:r>
              <a:rPr lang="el-GR" sz="2000" dirty="0" err="1"/>
              <a:t>προλιποῦσα</a:t>
            </a:r>
            <a:r>
              <a:rPr lang="el-GR" sz="2000" dirty="0"/>
              <a:t>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08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Κατανόηση των γραμματικών και συντακτικών ιδιαιτεροτήτων των στίχων 96-147 της </a:t>
            </a:r>
            <a:r>
              <a:rPr lang="el-GR" i="1" dirty="0"/>
              <a:t>Μήδειας</a:t>
            </a:r>
            <a:r>
              <a:rPr lang="el-GR" dirty="0"/>
              <a:t>, καθώς και βασικών σημείων για την πραγματολογική ερμηνεία του κειμένου.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περιλαμβάνει γραμματικούς και συντακτικούς χαρακτηρισμούς συγκεκριμένων λέξεων ή φράσεων των στίχων 96-147, καθώς και σύντομες </a:t>
            </a:r>
            <a:r>
              <a:rPr lang="el-GR" dirty="0" err="1"/>
              <a:t>ερωταπαντήσεις</a:t>
            </a:r>
            <a:r>
              <a:rPr lang="el-GR" dirty="0"/>
              <a:t> με σκοπό την κατανόησή </a:t>
            </a:r>
            <a:r>
              <a:rPr lang="el-GR" dirty="0" smtClean="0"/>
              <a:t>τους</a:t>
            </a:r>
            <a:r>
              <a:rPr lang="en-US" dirty="0"/>
              <a:t> </a:t>
            </a:r>
            <a:r>
              <a:rPr lang="el-GR" dirty="0" smtClean="0"/>
              <a:t>(στο </a:t>
            </a:r>
            <a:r>
              <a:rPr lang="el-GR" dirty="0" smtClean="0"/>
              <a:t>αρχείο </a:t>
            </a:r>
            <a:r>
              <a:rPr lang="en-US" dirty="0" smtClean="0"/>
              <a:t>PowerPoint </a:t>
            </a:r>
            <a:r>
              <a:rPr lang="el-GR" dirty="0" smtClean="0"/>
              <a:t>περιέχεται το αρχαίο κείμενο).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</a:t>
            </a:r>
            <a:r>
              <a:rPr lang="en-US" dirty="0" smtClean="0"/>
              <a:t>96-147</a:t>
            </a:r>
            <a:r>
              <a:rPr lang="el-GR" dirty="0" smtClean="0"/>
              <a:t> </a:t>
            </a:r>
            <a:r>
              <a:rPr lang="el-GR" dirty="0" smtClean="0"/>
              <a:t>(αρχαίο κείμενο)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96-104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800" dirty="0"/>
              <a:t>ΜΗΔΕΙΑ &lt;</a:t>
            </a:r>
            <a:r>
              <a:rPr lang="el-GR" sz="2800" dirty="0" err="1"/>
              <a:t>ἔνδοθεν</a:t>
            </a:r>
            <a:r>
              <a:rPr lang="el-GR" sz="2800" dirty="0"/>
              <a:t>&gt;</a:t>
            </a:r>
          </a:p>
          <a:p>
            <a:pPr marL="0" indent="0">
              <a:buNone/>
            </a:pPr>
            <a:r>
              <a:rPr lang="el-GR" sz="2800" dirty="0" err="1"/>
              <a:t>ἰώ͵</a:t>
            </a:r>
            <a:endParaRPr lang="el-GR" sz="2800" dirty="0"/>
          </a:p>
          <a:p>
            <a:pPr marL="0" indent="0">
              <a:buNone/>
            </a:pPr>
            <a:r>
              <a:rPr lang="el-GR" sz="2800" u="sng" dirty="0" err="1"/>
              <a:t>δύστανος</a:t>
            </a:r>
            <a:r>
              <a:rPr lang="el-GR" sz="2800" dirty="0"/>
              <a:t> ἐγὼ </a:t>
            </a:r>
            <a:r>
              <a:rPr lang="el-GR" sz="2800" u="sng" dirty="0" err="1"/>
              <a:t>μελέα</a:t>
            </a:r>
            <a:r>
              <a:rPr lang="el-GR" sz="2800" dirty="0"/>
              <a:t> τε </a:t>
            </a:r>
            <a:r>
              <a:rPr lang="el-GR" sz="2800" b="1" dirty="0" err="1"/>
              <a:t>πόνων</a:t>
            </a:r>
            <a:r>
              <a:rPr lang="el-GR" sz="2800" dirty="0" err="1"/>
              <a:t>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ἰώ</a:t>
            </a:r>
            <a:r>
              <a:rPr lang="el-GR" sz="2800" dirty="0"/>
              <a:t> μοί </a:t>
            </a:r>
            <a:r>
              <a:rPr lang="el-GR" sz="2800" dirty="0" err="1"/>
              <a:t>μοι͵</a:t>
            </a:r>
            <a:r>
              <a:rPr lang="el-GR" sz="2800" dirty="0"/>
              <a:t> πῶς ἂν </a:t>
            </a:r>
            <a:r>
              <a:rPr lang="el-GR" sz="2800" u="sng" dirty="0" err="1"/>
              <a:t>ὀλοίμαν</a:t>
            </a:r>
            <a:r>
              <a:rPr lang="el-GR" sz="2800" dirty="0"/>
              <a:t>;</a:t>
            </a:r>
          </a:p>
          <a:p>
            <a:pPr marL="0" indent="0">
              <a:buNone/>
            </a:pPr>
            <a:r>
              <a:rPr lang="el-GR" sz="2800" b="1" dirty="0" err="1"/>
              <a:t>Τρ</a:t>
            </a:r>
            <a:r>
              <a:rPr lang="el-GR" sz="2800" dirty="0"/>
              <a:t>. </a:t>
            </a:r>
            <a:r>
              <a:rPr lang="el-GR" sz="2800" dirty="0" err="1"/>
              <a:t>τόδ΄</a:t>
            </a:r>
            <a:r>
              <a:rPr lang="el-GR" sz="2800" dirty="0"/>
              <a:t> </a:t>
            </a:r>
            <a:r>
              <a:rPr lang="el-GR" sz="2800" dirty="0" err="1"/>
              <a:t>ἐκεῖνο͵</a:t>
            </a:r>
            <a:r>
              <a:rPr lang="el-GR" sz="2800" dirty="0"/>
              <a:t> </a:t>
            </a:r>
            <a:r>
              <a:rPr lang="el-GR" sz="2800" dirty="0" err="1"/>
              <a:t>φίλοι</a:t>
            </a:r>
            <a:r>
              <a:rPr lang="el-GR" sz="2800" dirty="0"/>
              <a:t> παῖδες· μήτηρ</a:t>
            </a:r>
          </a:p>
          <a:p>
            <a:pPr marL="0" indent="0">
              <a:buNone/>
            </a:pPr>
            <a:r>
              <a:rPr lang="el-GR" sz="2800" dirty="0" err="1"/>
              <a:t>κινεῖ</a:t>
            </a:r>
            <a:r>
              <a:rPr lang="el-GR" sz="2800" dirty="0"/>
              <a:t> </a:t>
            </a:r>
            <a:r>
              <a:rPr lang="el-GR" sz="2800" dirty="0" err="1"/>
              <a:t>κραδίαν͵</a:t>
            </a:r>
            <a:r>
              <a:rPr lang="el-GR" sz="2800" dirty="0"/>
              <a:t> </a:t>
            </a:r>
            <a:r>
              <a:rPr lang="el-GR" sz="2800" dirty="0" err="1"/>
              <a:t>κινεῖ</a:t>
            </a:r>
            <a:r>
              <a:rPr lang="el-GR" sz="2800" dirty="0"/>
              <a:t> δὲ </a:t>
            </a:r>
            <a:r>
              <a:rPr lang="el-GR" sz="2800" dirty="0" err="1"/>
              <a:t>χόλον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u="sng" dirty="0" err="1"/>
              <a:t>σπεύσατε</a:t>
            </a:r>
            <a:r>
              <a:rPr lang="el-GR" sz="2800" dirty="0"/>
              <a:t> </a:t>
            </a:r>
            <a:r>
              <a:rPr lang="el-GR" sz="2800" u="sng" dirty="0" err="1"/>
              <a:t>θᾶσσον</a:t>
            </a:r>
            <a:r>
              <a:rPr lang="el-GR" sz="2800" dirty="0"/>
              <a:t> </a:t>
            </a:r>
            <a:r>
              <a:rPr lang="el-GR" sz="2800" b="1" dirty="0" err="1"/>
              <a:t>δώματος</a:t>
            </a:r>
            <a:r>
              <a:rPr lang="el-GR" sz="2800" dirty="0"/>
              <a:t> </a:t>
            </a:r>
            <a:r>
              <a:rPr lang="el-GR" sz="2800" dirty="0" err="1"/>
              <a:t>εἴσω</a:t>
            </a:r>
            <a:r>
              <a:rPr lang="el-GR" sz="2800" dirty="0"/>
              <a:t> (100)</a:t>
            </a:r>
          </a:p>
          <a:p>
            <a:pPr marL="0" indent="0">
              <a:buNone/>
            </a:pPr>
            <a:r>
              <a:rPr lang="el-GR" sz="2800" dirty="0"/>
              <a:t>καὶ μὴ </a:t>
            </a:r>
            <a:r>
              <a:rPr lang="el-GR" sz="2800" u="sng" dirty="0" err="1"/>
              <a:t>πελάσητ</a:t>
            </a:r>
            <a:r>
              <a:rPr lang="el-GR" sz="2800" dirty="0" err="1"/>
              <a:t>΄</a:t>
            </a:r>
            <a:r>
              <a:rPr lang="el-GR" sz="2800" dirty="0"/>
              <a:t> </a:t>
            </a:r>
            <a:r>
              <a:rPr lang="el-GR" sz="2800" b="1" dirty="0" err="1"/>
              <a:t>ὄμματος</a:t>
            </a:r>
            <a:r>
              <a:rPr lang="el-GR" sz="2800" dirty="0"/>
              <a:t> </a:t>
            </a:r>
            <a:r>
              <a:rPr lang="el-GR" sz="2800" dirty="0" err="1"/>
              <a:t>ἐγγύς͵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μηδὲ </a:t>
            </a:r>
            <a:r>
              <a:rPr lang="el-GR" sz="2800" dirty="0" err="1"/>
              <a:t>προσέλθητ΄͵</a:t>
            </a:r>
            <a:r>
              <a:rPr lang="el-GR" sz="2800" dirty="0"/>
              <a:t> ἀλλὰ </a:t>
            </a:r>
            <a:r>
              <a:rPr lang="el-GR" sz="2800" dirty="0" err="1"/>
              <a:t>φυλάσσεσθ΄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ἄγριον</a:t>
            </a:r>
            <a:r>
              <a:rPr lang="el-GR" sz="2800" dirty="0"/>
              <a:t> ἦθος </a:t>
            </a:r>
            <a:r>
              <a:rPr lang="el-GR" sz="2800" u="sng" dirty="0" err="1"/>
              <a:t>στυγεράν</a:t>
            </a:r>
            <a:r>
              <a:rPr lang="el-GR" sz="2800" dirty="0"/>
              <a:t> τε φύσιν</a:t>
            </a:r>
          </a:p>
          <a:p>
            <a:pPr marL="0" indent="0">
              <a:buNone/>
            </a:pPr>
            <a:r>
              <a:rPr lang="el-GR" sz="2800" dirty="0" err="1"/>
              <a:t>φρενὸς</a:t>
            </a:r>
            <a:r>
              <a:rPr lang="el-GR" sz="2800" dirty="0"/>
              <a:t> </a:t>
            </a:r>
            <a:r>
              <a:rPr lang="el-GR" sz="2800" u="sng" dirty="0" err="1"/>
              <a:t>αὐθάδους</a:t>
            </a:r>
            <a:r>
              <a:rPr lang="el-GR" sz="2800" dirty="0" smtClean="0"/>
              <a:t>.—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105-113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ἴτε</a:t>
            </a:r>
            <a:r>
              <a:rPr lang="el-GR" sz="2000" dirty="0"/>
              <a:t> </a:t>
            </a:r>
            <a:r>
              <a:rPr lang="el-GR" sz="2000" dirty="0" err="1"/>
              <a:t>νῦν͵</a:t>
            </a:r>
            <a:r>
              <a:rPr lang="el-GR" sz="2000" dirty="0"/>
              <a:t> </a:t>
            </a:r>
            <a:r>
              <a:rPr lang="el-GR" sz="2000" u="sng" dirty="0" err="1"/>
              <a:t>χωρεῖθ</a:t>
            </a:r>
            <a:r>
              <a:rPr lang="el-GR" sz="2000" dirty="0" err="1"/>
              <a:t>΄</a:t>
            </a:r>
            <a:r>
              <a:rPr lang="el-GR" sz="2000" dirty="0"/>
              <a:t> ὡς </a:t>
            </a:r>
            <a:r>
              <a:rPr lang="el-GR" sz="2000" dirty="0" err="1"/>
              <a:t>τάχος</a:t>
            </a:r>
            <a:r>
              <a:rPr lang="el-GR" sz="2000" dirty="0"/>
              <a:t> </a:t>
            </a:r>
            <a:r>
              <a:rPr lang="el-GR" sz="2000" dirty="0" err="1"/>
              <a:t>εἴσω</a:t>
            </a:r>
            <a:r>
              <a:rPr lang="el-GR" sz="2000" dirty="0"/>
              <a:t>.— (105)</a:t>
            </a:r>
          </a:p>
          <a:p>
            <a:pPr marL="0" indent="0">
              <a:buNone/>
            </a:pPr>
            <a:r>
              <a:rPr lang="el-GR" sz="2000" b="1" dirty="0"/>
              <a:t>δῆλον δ΄ ἀρχῆς </a:t>
            </a:r>
            <a:r>
              <a:rPr lang="el-GR" sz="2000" b="1" u="sng" dirty="0" err="1"/>
              <a:t>ἐξαιρόμενον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err="1"/>
              <a:t>νέφος</a:t>
            </a:r>
            <a:r>
              <a:rPr lang="el-GR" sz="2000" b="1" dirty="0"/>
              <a:t> </a:t>
            </a:r>
            <a:r>
              <a:rPr lang="el-GR" sz="2000" b="1" u="sng" dirty="0" err="1"/>
              <a:t>οἰμωγῆς</a:t>
            </a:r>
            <a:r>
              <a:rPr lang="el-GR" sz="2000" b="1" dirty="0"/>
              <a:t> ὡς </a:t>
            </a:r>
            <a:r>
              <a:rPr lang="el-GR" sz="2000" b="1" dirty="0" err="1"/>
              <a:t>τάχ΄</a:t>
            </a:r>
            <a:r>
              <a:rPr lang="el-GR" sz="2000" b="1" dirty="0"/>
              <a:t> </a:t>
            </a:r>
            <a:r>
              <a:rPr lang="el-GR" sz="2000" b="1" u="sng" dirty="0" err="1"/>
              <a:t>ἀνάψει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err="1"/>
              <a:t>μείζονι</a:t>
            </a:r>
            <a:r>
              <a:rPr lang="el-GR" sz="2000" b="1" dirty="0"/>
              <a:t> θυμῷ·</a:t>
            </a:r>
            <a:r>
              <a:rPr lang="el-GR" sz="2000" dirty="0"/>
              <a:t> </a:t>
            </a:r>
            <a:r>
              <a:rPr lang="el-GR" sz="2000" dirty="0" err="1"/>
              <a:t>τί</a:t>
            </a:r>
            <a:r>
              <a:rPr lang="el-GR" sz="2000" dirty="0"/>
              <a:t> </a:t>
            </a:r>
            <a:r>
              <a:rPr lang="el-GR" sz="2000" dirty="0" err="1"/>
              <a:t>ποτ΄</a:t>
            </a:r>
            <a:r>
              <a:rPr lang="el-GR" sz="2000" dirty="0"/>
              <a:t> </a:t>
            </a:r>
            <a:r>
              <a:rPr lang="el-GR" sz="2000" dirty="0" err="1"/>
              <a:t>ἐργάσεται</a:t>
            </a:r>
            <a:endParaRPr lang="el-GR" sz="2000" dirty="0"/>
          </a:p>
          <a:p>
            <a:pPr marL="0" indent="0">
              <a:buNone/>
            </a:pPr>
            <a:r>
              <a:rPr lang="el-GR" sz="2000" u="sng" dirty="0" err="1"/>
              <a:t>μεγαλόσπλαγχνος</a:t>
            </a:r>
            <a:r>
              <a:rPr lang="el-GR" sz="2000" dirty="0"/>
              <a:t> </a:t>
            </a:r>
            <a:r>
              <a:rPr lang="el-GR" sz="2000" u="sng" dirty="0" err="1"/>
              <a:t>δυσκατάπαυστος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ψυχὴ </a:t>
            </a:r>
            <a:r>
              <a:rPr lang="el-GR" sz="2000" u="sng" dirty="0" err="1"/>
              <a:t>δηχθεῖσα</a:t>
            </a:r>
            <a:r>
              <a:rPr lang="el-GR" sz="2000" dirty="0"/>
              <a:t> </a:t>
            </a:r>
            <a:r>
              <a:rPr lang="el-GR" sz="2000" dirty="0" err="1"/>
              <a:t>κακοῖσιν</a:t>
            </a:r>
            <a:r>
              <a:rPr lang="el-GR" sz="2000" dirty="0"/>
              <a:t>; (110)</a:t>
            </a:r>
          </a:p>
          <a:p>
            <a:pPr marL="0" indent="0">
              <a:buNone/>
            </a:pPr>
            <a:r>
              <a:rPr lang="el-GR" sz="2000" b="1" dirty="0"/>
              <a:t>Μη</a:t>
            </a:r>
            <a:r>
              <a:rPr lang="el-GR" sz="2000" dirty="0"/>
              <a:t>. </a:t>
            </a:r>
            <a:r>
              <a:rPr lang="el-GR" sz="2000" dirty="0" err="1"/>
              <a:t>αἰαῖ͵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ἔπαθον</a:t>
            </a:r>
            <a:r>
              <a:rPr lang="el-GR" sz="2000" dirty="0"/>
              <a:t> </a:t>
            </a:r>
            <a:r>
              <a:rPr lang="el-GR" sz="2000" u="sng" dirty="0" err="1"/>
              <a:t>τλάμων</a:t>
            </a:r>
            <a:r>
              <a:rPr lang="el-GR" sz="2000" dirty="0"/>
              <a:t> </a:t>
            </a:r>
            <a:r>
              <a:rPr lang="el-GR" sz="2000" dirty="0" err="1"/>
              <a:t>ἔπαθον</a:t>
            </a:r>
            <a:r>
              <a:rPr lang="el-GR" sz="2000" dirty="0"/>
              <a:t> </a:t>
            </a:r>
            <a:r>
              <a:rPr lang="el-GR" sz="2000" dirty="0" err="1"/>
              <a:t>μεγάλων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err="1"/>
              <a:t>ἄξι</a:t>
            </a:r>
            <a:r>
              <a:rPr lang="el-GR" sz="2000" dirty="0" err="1"/>
              <a:t>΄</a:t>
            </a:r>
            <a:r>
              <a:rPr lang="el-GR" sz="2000" dirty="0"/>
              <a:t> </a:t>
            </a:r>
            <a:r>
              <a:rPr lang="el-GR" sz="2000" u="sng" dirty="0" err="1"/>
              <a:t>ὀδυρμῶν</a:t>
            </a:r>
            <a:r>
              <a:rPr lang="el-GR" sz="2000" dirty="0"/>
              <a:t>· ὦ </a:t>
            </a:r>
            <a:r>
              <a:rPr lang="el-GR" sz="2000" dirty="0" err="1"/>
              <a:t>κατάρατοι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παῖδες </a:t>
            </a:r>
            <a:r>
              <a:rPr lang="el-GR" sz="2000" u="sng" dirty="0" err="1"/>
              <a:t>ὄλοισθε</a:t>
            </a:r>
            <a:r>
              <a:rPr lang="el-GR" sz="2000" dirty="0"/>
              <a:t> </a:t>
            </a:r>
            <a:r>
              <a:rPr lang="el-GR" sz="2000" u="sng" dirty="0" err="1"/>
              <a:t>στυγερᾶς</a:t>
            </a:r>
            <a:r>
              <a:rPr lang="el-GR" sz="2000" dirty="0"/>
              <a:t> </a:t>
            </a:r>
            <a:r>
              <a:rPr lang="el-GR" sz="2000" b="1" u="sng" dirty="0" err="1" smtClean="0"/>
              <a:t>ματρὸς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07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114-123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σὺν </a:t>
            </a:r>
            <a:r>
              <a:rPr lang="el-GR" sz="2000" dirty="0" err="1"/>
              <a:t>πατρί͵</a:t>
            </a:r>
            <a:r>
              <a:rPr lang="el-GR" sz="2000" dirty="0"/>
              <a:t> καὶ πᾶς </a:t>
            </a:r>
            <a:r>
              <a:rPr lang="el-GR" sz="2000" dirty="0" err="1"/>
              <a:t>δόμος</a:t>
            </a:r>
            <a:r>
              <a:rPr lang="el-GR" sz="2000" dirty="0"/>
              <a:t> </a:t>
            </a:r>
            <a:r>
              <a:rPr lang="el-GR" sz="2000" u="sng" dirty="0" err="1"/>
              <a:t>ἔρροι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 err="1"/>
              <a:t>Τρ</a:t>
            </a:r>
            <a:r>
              <a:rPr lang="el-GR" sz="2000" dirty="0"/>
              <a:t>. </a:t>
            </a:r>
            <a:r>
              <a:rPr lang="el-GR" sz="2000" dirty="0" err="1"/>
              <a:t>ἰώ</a:t>
            </a:r>
            <a:r>
              <a:rPr lang="el-GR" sz="2000" dirty="0"/>
              <a:t> μοί </a:t>
            </a:r>
            <a:r>
              <a:rPr lang="el-GR" sz="2000" dirty="0" err="1"/>
              <a:t>μοι͵</a:t>
            </a:r>
            <a:r>
              <a:rPr lang="el-GR" sz="2000" dirty="0"/>
              <a:t> </a:t>
            </a:r>
            <a:r>
              <a:rPr lang="el-GR" sz="2000" dirty="0" err="1"/>
              <a:t>ἰὼ</a:t>
            </a:r>
            <a:r>
              <a:rPr lang="el-GR" sz="2000" dirty="0"/>
              <a:t> </a:t>
            </a:r>
            <a:r>
              <a:rPr lang="el-GR" sz="2000" dirty="0" err="1"/>
              <a:t>τλήμων</a:t>
            </a:r>
            <a:r>
              <a:rPr lang="el-GR" sz="2000" dirty="0"/>
              <a:t>. (115)</a:t>
            </a:r>
          </a:p>
          <a:p>
            <a:pPr marL="0" indent="0">
              <a:buNone/>
            </a:pPr>
            <a:r>
              <a:rPr lang="el-GR" sz="2000" dirty="0" err="1"/>
              <a:t>τί</a:t>
            </a:r>
            <a:r>
              <a:rPr lang="el-GR" sz="2000" dirty="0"/>
              <a:t> δέ σοι παῖδες πατρὸς </a:t>
            </a:r>
            <a:r>
              <a:rPr lang="el-GR" sz="2000" u="sng" dirty="0" err="1"/>
              <a:t>ἀμπλακίας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μετέχουσι</a:t>
            </a:r>
            <a:r>
              <a:rPr lang="el-GR" sz="2000" dirty="0"/>
              <a:t>; </a:t>
            </a:r>
            <a:r>
              <a:rPr lang="el-GR" sz="2000" dirty="0" err="1"/>
              <a:t>τί</a:t>
            </a:r>
            <a:r>
              <a:rPr lang="el-GR" sz="2000" dirty="0"/>
              <a:t> </a:t>
            </a:r>
            <a:r>
              <a:rPr lang="el-GR" sz="2000" dirty="0" err="1"/>
              <a:t>τούσδ΄</a:t>
            </a:r>
            <a:r>
              <a:rPr lang="el-GR" sz="2000" dirty="0"/>
              <a:t> </a:t>
            </a:r>
            <a:r>
              <a:rPr lang="el-GR" sz="2000" u="sng" dirty="0" err="1"/>
              <a:t>ἔχθεις</a:t>
            </a:r>
            <a:r>
              <a:rPr lang="el-GR" sz="2000" dirty="0"/>
              <a:t>; </a:t>
            </a:r>
            <a:r>
              <a:rPr lang="el-GR" sz="2000" dirty="0" err="1"/>
              <a:t>οἴμοι͵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τέκνα͵</a:t>
            </a:r>
            <a:r>
              <a:rPr lang="el-GR" sz="2000" dirty="0"/>
              <a:t> </a:t>
            </a:r>
            <a:r>
              <a:rPr lang="el-GR" sz="2000" b="1" dirty="0"/>
              <a:t>μή τι </a:t>
            </a:r>
            <a:r>
              <a:rPr lang="el-GR" sz="2000" b="1" u="sng" dirty="0" err="1"/>
              <a:t>πάθηθ</a:t>
            </a:r>
            <a:r>
              <a:rPr lang="el-GR" sz="2000" b="1" dirty="0" err="1"/>
              <a:t>΄</a:t>
            </a:r>
            <a:r>
              <a:rPr lang="el-GR" sz="2000" b="1" dirty="0"/>
              <a:t> ὡς </a:t>
            </a:r>
            <a:r>
              <a:rPr lang="el-GR" sz="2000" b="1" dirty="0" err="1"/>
              <a:t>ὑπεραλγῶ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 err="1"/>
              <a:t>δεινὰ</a:t>
            </a:r>
            <a:r>
              <a:rPr lang="el-GR" sz="2000" dirty="0"/>
              <a:t> </a:t>
            </a:r>
            <a:r>
              <a:rPr lang="el-GR" sz="2000" dirty="0" err="1"/>
              <a:t>τυράννων</a:t>
            </a:r>
            <a:r>
              <a:rPr lang="el-GR" sz="2000" dirty="0"/>
              <a:t> </a:t>
            </a:r>
            <a:r>
              <a:rPr lang="el-GR" sz="2000" u="sng" dirty="0" err="1"/>
              <a:t>λήματα</a:t>
            </a:r>
            <a:r>
              <a:rPr lang="el-GR" sz="2000" dirty="0"/>
              <a:t> καί πως</a:t>
            </a:r>
          </a:p>
          <a:p>
            <a:pPr marL="0" indent="0">
              <a:buNone/>
            </a:pPr>
            <a:r>
              <a:rPr lang="el-GR" sz="2000" b="1" dirty="0" err="1"/>
              <a:t>ὀλίγ</a:t>
            </a:r>
            <a:r>
              <a:rPr lang="el-GR" sz="2000" dirty="0" err="1"/>
              <a:t>΄</a:t>
            </a:r>
            <a:r>
              <a:rPr lang="el-GR" sz="2000" dirty="0"/>
              <a:t> </a:t>
            </a:r>
            <a:r>
              <a:rPr lang="el-GR" sz="2000" dirty="0" err="1"/>
              <a:t>ἀρχόμενοι͵</a:t>
            </a:r>
            <a:r>
              <a:rPr lang="el-GR" sz="2000" dirty="0"/>
              <a:t> πολλὰ κρατοῦντες (120)</a:t>
            </a:r>
          </a:p>
          <a:p>
            <a:pPr marL="0" indent="0">
              <a:buNone/>
            </a:pPr>
            <a:r>
              <a:rPr lang="el-GR" sz="2000" dirty="0" err="1"/>
              <a:t>χαλεπῶς</a:t>
            </a:r>
            <a:r>
              <a:rPr lang="el-GR" sz="2000" dirty="0"/>
              <a:t> ὀργὰς </a:t>
            </a:r>
            <a:r>
              <a:rPr lang="el-GR" sz="2000" dirty="0" err="1"/>
              <a:t>μεταβάλλουσιν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τὸ γὰρ </a:t>
            </a:r>
            <a:r>
              <a:rPr lang="el-GR" sz="2000" u="sng" dirty="0" err="1"/>
              <a:t>εἰθίσθαι</a:t>
            </a:r>
            <a:r>
              <a:rPr lang="el-GR" sz="2000" dirty="0"/>
              <a:t> ζῆν </a:t>
            </a:r>
            <a:r>
              <a:rPr lang="el-GR" sz="2000" dirty="0" err="1"/>
              <a:t>ἐπ΄</a:t>
            </a:r>
            <a:r>
              <a:rPr lang="el-GR" sz="2000" dirty="0"/>
              <a:t> </a:t>
            </a:r>
            <a:r>
              <a:rPr lang="el-GR" sz="2000" dirty="0" err="1"/>
              <a:t>ἴσοισιν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κρεῖσσον</a:t>
            </a:r>
            <a:r>
              <a:rPr lang="el-GR" sz="2000" dirty="0"/>
              <a:t>· ἐμοὶ γοῦν ἐν μὴ </a:t>
            </a:r>
            <a:r>
              <a:rPr lang="el-GR" sz="2000" dirty="0" err="1" smtClean="0"/>
              <a:t>μεγάλοις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01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595</Words>
  <Application>Microsoft Office PowerPoint</Application>
  <PresentationFormat>Προβολή στην οθόνη (4:3)</PresentationFormat>
  <Paragraphs>115</Paragraphs>
  <Slides>13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Στίχοι 96-104</vt:lpstr>
      <vt:lpstr>Στίχοι 105-113</vt:lpstr>
      <vt:lpstr>Στίχοι 114-123</vt:lpstr>
      <vt:lpstr>Στίχοι 124-130</vt:lpstr>
      <vt:lpstr>Στίχοι 131-138</vt:lpstr>
      <vt:lpstr>Στίχοι 139-147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137</cp:revision>
  <dcterms:created xsi:type="dcterms:W3CDTF">2012-09-06T09:03:05Z</dcterms:created>
  <dcterms:modified xsi:type="dcterms:W3CDTF">2014-12-06T10:23:10Z</dcterms:modified>
</cp:coreProperties>
</file>