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67" r:id="rId23"/>
    <p:sldId id="336" r:id="rId24"/>
    <p:sldId id="337" r:id="rId25"/>
    <p:sldId id="338" r:id="rId26"/>
    <p:sldId id="368" r:id="rId27"/>
    <p:sldId id="369" r:id="rId28"/>
    <p:sldId id="281" r:id="rId2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2" d="100"/>
          <a:sy n="42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Τέλος μπορεί να εισαχθεί σαν υπόβαθρο</a:t>
            </a: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C54E9-7935-44D0-831D-857731F26429}" type="slidenum">
              <a:rPr lang="el-GR" altLang="el-GR" sz="1300" smtClean="0"/>
              <a:pPr>
                <a:spcBef>
                  <a:spcPct val="0"/>
                </a:spcBef>
              </a:pPr>
              <a:t>11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107082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C3CC22-89DF-4B72-B764-C52559DFB7EC}" type="slidenum">
              <a:rPr lang="el-GR" altLang="el-GR" sz="1300" smtClean="0"/>
              <a:pPr>
                <a:spcBef>
                  <a:spcPct val="0"/>
                </a:spcBef>
              </a:pPr>
              <a:t>13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303787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Το έργο φτιάχτηκε από μαθήτρια δημοτικού (</a:t>
            </a:r>
            <a:r>
              <a:rPr lang="en-US" altLang="el-GR" smtClean="0"/>
              <a:t>https://scratch.mit.edu/users/MyRedNeptune)</a:t>
            </a:r>
            <a:r>
              <a:rPr lang="el-GR" altLang="el-GR" smtClean="0"/>
              <a:t>.</a:t>
            </a: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80970-483F-485D-9EAE-9D61ECE5CE7D}" type="slidenum">
              <a:rPr lang="el-GR" altLang="el-GR" sz="1300" smtClean="0"/>
              <a:pPr>
                <a:spcBef>
                  <a:spcPct val="0"/>
                </a:spcBef>
              </a:pPr>
              <a:t>14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1675052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Με τα μηνύματα μπορούμε να κάνουμε ένα άλλο αντικείμενο να εκτελέσει μια εντολή.</a:t>
            </a:r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DB460-7430-4F5E-84A9-96A190559581}" type="slidenum">
              <a:rPr lang="el-GR" altLang="el-GR" sz="1300" smtClean="0"/>
              <a:pPr>
                <a:spcBef>
                  <a:spcPct val="0"/>
                </a:spcBef>
              </a:pPr>
              <a:t>19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131542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Φυσικά ο χρήστης δεν θα μπορεί να κυκλώσει τον αριθμό αλλά απλά να τον επιλέξει.</a:t>
            </a:r>
          </a:p>
          <a:p>
            <a:r>
              <a:rPr lang="el-GR" altLang="el-GR" smtClean="0"/>
              <a:t>Ένα άλλο αντικείμενο από τη βιβλιοθήκη της </a:t>
            </a:r>
            <a:r>
              <a:rPr lang="en-US" altLang="el-GR" smtClean="0"/>
              <a:t>Scratch </a:t>
            </a:r>
            <a:r>
              <a:rPr lang="el-GR" altLang="el-GR" smtClean="0"/>
              <a:t>μπορεί να τον επιβραβεύει για τις προσπάθειές του.</a:t>
            </a:r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80102-BBFB-4709-BD1D-8ACCFBAD0268}" type="slidenum">
              <a:rPr lang="el-GR" altLang="el-GR" sz="1300" smtClean="0"/>
              <a:pPr>
                <a:spcBef>
                  <a:spcPct val="0"/>
                </a:spcBef>
              </a:pPr>
              <a:t>21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3654437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Δεν μας φτάνουν τα αντικείμενα που υπάρχουν ήδη στο περιβάλλον θα χρειαστεί να εισάγουμε δικούς μας.</a:t>
            </a:r>
          </a:p>
        </p:txBody>
      </p:sp>
    </p:spTree>
    <p:extLst>
      <p:ext uri="{BB962C8B-B14F-4D97-AF65-F5344CB8AC3E}">
        <p14:creationId xmlns:p14="http://schemas.microsoft.com/office/powerpoint/2010/main" val="427237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Οι περιορισμοί είναι ότι δεν μπορούν να είναι μεγαλύτεροι από το μέγεθος της σκηνής.</a:t>
            </a:r>
          </a:p>
          <a:p>
            <a:r>
              <a:rPr lang="el-GR" altLang="el-GR" smtClean="0"/>
              <a:t>Έχουν διαφάνεια.</a:t>
            </a:r>
          </a:p>
          <a:p>
            <a:r>
              <a:rPr lang="el-GR" altLang="el-GR" smtClean="0"/>
              <a:t>Υπάρχει και το κέντρο της μορφής με βάση το οποίο υπολογίζεται η θέση του.</a:t>
            </a:r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DFF04-78D8-4F0E-928A-E0CCEAF0D365}" type="slidenum">
              <a:rPr lang="el-GR" altLang="el-GR" sz="1300" smtClean="0"/>
              <a:pPr>
                <a:spcBef>
                  <a:spcPct val="0"/>
                </a:spcBef>
              </a:pPr>
              <a:t>6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267011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Για να εισάγετε κάποια εικόνα από το διαδίκτυο θα πρέπει να την αποθηκεύσετε πρώτα στον υπολογιστή σας.</a:t>
            </a:r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AFD26-1BDE-4E39-8851-DB554F902222}" type="slidenum">
              <a:rPr lang="el-GR" altLang="el-GR" sz="1300" smtClean="0"/>
              <a:pPr>
                <a:spcBef>
                  <a:spcPct val="0"/>
                </a:spcBef>
              </a:pPr>
              <a:t>8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333280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Μετά μπορείτε να την βάλετε σα νέο αντικείμενο</a:t>
            </a:r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87568-AAF9-4426-B01E-E89B81D33889}" type="slidenum">
              <a:rPr lang="el-GR" altLang="el-GR" sz="1300" smtClean="0"/>
              <a:pPr>
                <a:spcBef>
                  <a:spcPct val="0"/>
                </a:spcBef>
              </a:pPr>
              <a:t>9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323725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Ή σαν ενδυμασία σε υπάρχον αντικείμενο</a:t>
            </a:r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A7801-BB63-4363-BF45-98F2DCF430A7}" type="slidenum">
              <a:rPr lang="el-GR" altLang="el-GR" sz="1300" smtClean="0"/>
              <a:pPr>
                <a:spcBef>
                  <a:spcPct val="0"/>
                </a:spcBef>
              </a:pPr>
              <a:t>10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32577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idx="10"/>
          </p:nvPr>
        </p:nvSpPr>
        <p:spPr>
          <a:xfrm>
            <a:off x="1143000" y="6357938"/>
            <a:ext cx="1446213" cy="36195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429DCD39-1DD2-4801-A274-8DE2A451BB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30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04502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projects/16132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6683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cratch.mit.edu/projects/309216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projects/19187488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school.minedu.gov.gr/modules/ebook/show.php/DSDIM-A102/150/1073,3930/unit=127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/>
              <a:t>2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2ο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Σαν νέα ενδυμασία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0C4A0-D97D-461A-9586-93822F170270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75009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Σαν υπόβαθρο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C5C5F-E869-46DA-BCBF-1561445A0E90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11313"/>
            <a:ext cx="6904038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Εικόνες</a:t>
            </a:r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altLang="el-GR" smtClean="0"/>
              <a:t>www.openclipart.org</a:t>
            </a:r>
          </a:p>
          <a:p>
            <a:r>
              <a:rPr lang="en-US" altLang="el-GR" smtClean="0"/>
              <a:t>Flickr (advanced search)</a:t>
            </a:r>
          </a:p>
          <a:p>
            <a:r>
              <a:rPr lang="en-US" altLang="el-GR" smtClean="0"/>
              <a:t>www.phillipmartin.info</a:t>
            </a:r>
          </a:p>
          <a:p>
            <a:r>
              <a:rPr lang="en-US" altLang="el-GR" smtClean="0"/>
              <a:t>http://www.clker.com/</a:t>
            </a:r>
            <a:endParaRPr lang="el-GR" altLang="el-GR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9B54E-3577-4573-BD79-D88AEECD8B6E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altLang="el-GR" smtClean="0"/>
              <a:t>Animation</a:t>
            </a:r>
            <a:endParaRPr lang="el-GR" altLang="el-GR" smtClean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l-GR" altLang="el-GR" dirty="0" smtClean="0"/>
              <a:t>Η γάτα που περπατάει…</a:t>
            </a:r>
            <a:endParaRPr lang="en-US" altLang="el-GR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el-GR" dirty="0" smtClean="0">
                <a:hlinkClick r:id="rId3"/>
              </a:rPr>
              <a:t>https://scratch.mit.edu/projects/10045024</a:t>
            </a:r>
            <a:endParaRPr lang="en-US" altLang="el-GR" dirty="0" smtClean="0"/>
          </a:p>
          <a:p>
            <a:pPr marL="0" indent="0">
              <a:buFont typeface="Arial" charset="0"/>
              <a:buNone/>
              <a:defRPr/>
            </a:pPr>
            <a:endParaRPr lang="el-GR" altLang="el-GR" dirty="0" smtClean="0"/>
          </a:p>
          <a:p>
            <a:pPr>
              <a:buFont typeface="Arial" charset="0"/>
              <a:buChar char="•"/>
              <a:defRPr/>
            </a:pPr>
            <a:endParaRPr lang="el-GR" altLang="el-GR" dirty="0" smtClean="0"/>
          </a:p>
          <a:p>
            <a:pPr>
              <a:buFont typeface="Arial" charset="0"/>
              <a:buChar char="•"/>
              <a:defRPr/>
            </a:pPr>
            <a:r>
              <a:rPr lang="el-GR" altLang="el-GR" dirty="0" err="1" smtClean="0"/>
              <a:t>Φενακιστοσκόπιο</a:t>
            </a:r>
            <a:r>
              <a:rPr lang="el-GR" altLang="el-GR" dirty="0" smtClean="0"/>
              <a:t>…</a:t>
            </a:r>
            <a:endParaRPr lang="en-US" altLang="el-GR" dirty="0"/>
          </a:p>
          <a:p>
            <a:pPr marL="0" indent="0">
              <a:buFont typeface="Arial" charset="0"/>
              <a:buNone/>
              <a:defRPr/>
            </a:pPr>
            <a:r>
              <a:rPr lang="en-US" altLang="el-GR" dirty="0" smtClean="0">
                <a:hlinkClick r:id="rId4"/>
              </a:rPr>
              <a:t>https://scratch.mit.edu/projects/1613223</a:t>
            </a:r>
            <a:endParaRPr lang="en-US" altLang="el-GR" dirty="0" smtClean="0"/>
          </a:p>
          <a:p>
            <a:pPr>
              <a:buFont typeface="Arial" charset="0"/>
              <a:buChar char="•"/>
              <a:defRPr/>
            </a:pPr>
            <a:endParaRPr lang="el-GR" alt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AB2CED-9D3D-46CD-B897-6FAA5BEA5EF8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altLang="el-GR" smtClean="0"/>
              <a:t>Rotating Wolf Head</a:t>
            </a:r>
            <a:endParaRPr lang="el-GR" altLang="el-GR" smtClean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l-GR" dirty="0" smtClean="0">
                <a:hlinkClick r:id="rId3"/>
              </a:rPr>
              <a:t>https://scratch.mit.edu/projects/466834/</a:t>
            </a:r>
            <a:endParaRPr lang="en-US" altLang="el-GR" dirty="0" smtClean="0"/>
          </a:p>
          <a:p>
            <a:pPr>
              <a:buFont typeface="Arial" charset="0"/>
              <a:buChar char="•"/>
              <a:defRPr/>
            </a:pPr>
            <a:endParaRPr lang="el-GR" altLang="el-GR" dirty="0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CDF93-5CFC-41FE-866F-C6FCB29C4663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65400"/>
            <a:ext cx="32289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4292600"/>
            <a:ext cx="11017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altLang="el-GR" smtClean="0"/>
              <a:t>H </a:t>
            </a:r>
            <a:r>
              <a:rPr lang="el-GR" altLang="el-GR" smtClean="0"/>
              <a:t>βασική αρχή</a:t>
            </a: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019D6B-18DC-42FC-8E7F-4E6D76E5F4B8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700213"/>
            <a:ext cx="3873500" cy="248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713" y="4508500"/>
            <a:ext cx="52562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3200" dirty="0">
                <a:latin typeface="+mj-lt"/>
              </a:rPr>
              <a:t>Δοκιμάστε να δημιουργήσετε το δικό σας </a:t>
            </a:r>
            <a:r>
              <a:rPr lang="en-US" sz="3200" dirty="0">
                <a:latin typeface="+mj-lt"/>
              </a:rPr>
              <a:t>animation</a:t>
            </a:r>
            <a:endParaRPr lang="el-G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0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Γράμματα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4221163" cy="190023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l-GR" altLang="el-GR" dirty="0" smtClean="0"/>
              <a:t>Τα γράμματα μπορεί να είναι ενδυμασίες…</a:t>
            </a:r>
            <a:endParaRPr lang="en-US" altLang="el-GR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el-GR" dirty="0" smtClean="0">
                <a:hlinkClick r:id="rId2"/>
              </a:rPr>
              <a:t>http://scratch.mit.edu/projects/3092169/</a:t>
            </a:r>
            <a:endParaRPr lang="en-US" altLang="el-GR" dirty="0" smtClean="0"/>
          </a:p>
          <a:p>
            <a:pPr>
              <a:buFont typeface="Arial" charset="0"/>
              <a:buChar char="•"/>
              <a:defRPr/>
            </a:pPr>
            <a:endParaRPr lang="el-GR" altLang="el-GR" dirty="0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D0458-77B4-4965-82C4-E14F0A42118E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38175"/>
            <a:ext cx="19907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Ένα απλό παιχνίδι</a:t>
            </a:r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420AE-16B1-4023-8A24-39F7CE617C4F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73213"/>
            <a:ext cx="63373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Ορθογώνιο 1"/>
          <p:cNvSpPr>
            <a:spLocks noChangeArrowheads="1"/>
          </p:cNvSpPr>
          <p:nvPr/>
        </p:nvSpPr>
        <p:spPr bwMode="auto">
          <a:xfrm>
            <a:off x="1619250" y="6281738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hlinkClick r:id="rId3"/>
              </a:rPr>
              <a:t>http://scratch.mit.edu/projects/19187488/</a:t>
            </a:r>
            <a:endParaRPr lang="en-US" altLang="el-G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Μηνύματα</a:t>
            </a:r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5C028E-9409-4C8D-AA5A-02535BE66F3B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98888"/>
            <a:ext cx="32083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34575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Μηνύματα</a:t>
            </a:r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12D8C-1CF6-4E26-BB6E-8A076120C219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565400"/>
            <a:ext cx="3984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Απλός διάλογος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5724525" y="1773238"/>
            <a:ext cx="2962275" cy="352742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dirty="0" smtClean="0"/>
              <a:t>Στον απλό διάλογο θα πρέπει να περιγράφεται η εξής στιχομυθία:</a:t>
            </a:r>
          </a:p>
          <a:p>
            <a:pPr>
              <a:buFont typeface="Arial" charset="0"/>
              <a:buChar char="•"/>
              <a:defRPr/>
            </a:pPr>
            <a:r>
              <a:rPr lang="el-GR" dirty="0" err="1" smtClean="0"/>
              <a:t>Boy:[Πλησιάζει</a:t>
            </a:r>
            <a:r>
              <a:rPr lang="el-GR" dirty="0" smtClean="0"/>
              <a:t> προς την </a:t>
            </a:r>
            <a:r>
              <a:rPr lang="el-GR" dirty="0" err="1" smtClean="0"/>
              <a:t>κοπέλα]Πάμε</a:t>
            </a:r>
            <a:r>
              <a:rPr lang="el-GR" dirty="0" smtClean="0"/>
              <a:t> μια βόλτα;</a:t>
            </a:r>
          </a:p>
          <a:p>
            <a:pPr>
              <a:buFont typeface="Arial" charset="0"/>
              <a:buChar char="•"/>
              <a:defRPr/>
            </a:pPr>
            <a:r>
              <a:rPr lang="el-GR" dirty="0" err="1" smtClean="0"/>
              <a:t>Girl</a:t>
            </a:r>
            <a:r>
              <a:rPr lang="el-GR" dirty="0" smtClean="0"/>
              <a:t>: Πάμε... [Σηκώνεται]</a:t>
            </a:r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89E73-CA42-4CF0-880D-73B9328E9B11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12875"/>
            <a:ext cx="42608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675" y="5229225"/>
            <a:ext cx="6408738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500" dirty="0">
                <a:latin typeface="+mj-lt"/>
              </a:rPr>
              <a:t>[Αλλάζει το σκηνικό και βρίσκονται έξω]</a:t>
            </a:r>
          </a:p>
          <a:p>
            <a:pPr eaLnBrk="1" hangingPunct="1">
              <a:defRPr/>
            </a:pPr>
            <a:r>
              <a:rPr lang="el-GR" sz="2500" dirty="0" err="1">
                <a:latin typeface="+mj-lt"/>
              </a:rPr>
              <a:t>Girl</a:t>
            </a:r>
            <a:r>
              <a:rPr lang="el-GR" sz="2500" dirty="0">
                <a:latin typeface="+mj-lt"/>
              </a:rPr>
              <a:t>: Ήταν πολύ ωραία η ιδέα σου.</a:t>
            </a:r>
          </a:p>
        </p:txBody>
      </p:sp>
    </p:spTree>
    <p:extLst>
      <p:ext uri="{BB962C8B-B14F-4D97-AF65-F5344CB8AC3E}">
        <p14:creationId xmlns:p14="http://schemas.microsoft.com/office/powerpoint/2010/main" val="18967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Εργασία για το σπίτι</a:t>
            </a:r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5373688"/>
            <a:ext cx="7543800" cy="752475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l-GR" smtClean="0"/>
              <a:t>Αφού υλοποιήσετε την εργασία την κάνετε κοινή χρήση και υποβολή στο </a:t>
            </a:r>
            <a:r>
              <a:rPr lang="en-US" altLang="el-GR" smtClean="0"/>
              <a:t>Moodle</a:t>
            </a:r>
            <a:endParaRPr lang="el-GR" alt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35C375-59D3-4AF9-8D7F-729266AE8516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7345362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727200" y="1196975"/>
            <a:ext cx="741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hlinkClick r:id="rId4"/>
              </a:rPr>
              <a:t>http://digitalschool.minedu.gov.gr/modules/ebook/show.php/DSDIM-A102/150/1073,3930/unit=1274</a:t>
            </a:r>
            <a:endParaRPr lang="el-GR" altLang="el-G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2ο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2</a:t>
            </a:r>
            <a:r>
              <a:rPr lang="el-GR" baseline="30000" dirty="0" smtClean="0"/>
              <a:t>ου</a:t>
            </a:r>
            <a:r>
              <a:rPr lang="el-GR" dirty="0" smtClean="0"/>
              <a:t> 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altLang="en-US" dirty="0"/>
              <a:t>Εξοικείωση με «Ενδυμασίες και Υπόβαθρα»</a:t>
            </a:r>
          </a:p>
          <a:p>
            <a:r>
              <a:rPr lang="el-GR" altLang="en-US" dirty="0"/>
              <a:t>Βασικές Λειτουργίες – Πρώτα Βήματα</a:t>
            </a:r>
          </a:p>
          <a:p>
            <a:r>
              <a:rPr lang="en-US" altLang="en-US" dirty="0"/>
              <a:t>Animation</a:t>
            </a:r>
            <a:r>
              <a:rPr lang="el-GR" altLang="en-US" dirty="0"/>
              <a:t> – Μηνύματα - Διάλογος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752600" y="4343400"/>
            <a:ext cx="735171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l-GR" altLang="el-GR" sz="4000" b="1" dirty="0">
                <a:solidFill>
                  <a:srgbClr val="C00000"/>
                </a:solidFill>
              </a:rPr>
              <a:t>Ενδυμασίες και υπόβαθρα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43000" y="2906713"/>
            <a:ext cx="7351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endParaRPr lang="el-GR" altLang="el-GR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1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Τι είναι ενδυμασία/υπόβαθρο;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5580063" y="1484313"/>
            <a:ext cx="3367087" cy="4525962"/>
          </a:xfrm>
        </p:spPr>
        <p:txBody>
          <a:bodyPr/>
          <a:lstStyle/>
          <a:p>
            <a:r>
              <a:rPr lang="el-GR" altLang="el-GR" smtClean="0"/>
              <a:t>Χαρακτηριστικά;</a:t>
            </a:r>
          </a:p>
          <a:p>
            <a:r>
              <a:rPr lang="el-GR" altLang="el-GR" smtClean="0"/>
              <a:t>Περιορισμοί;</a:t>
            </a: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D3D81-AF18-470E-835D-D1B334FCB589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302418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Δεν γίνεται επικόλληση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3C059-7AD9-4A3D-A93D-2D46BA5C6596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3314700" cy="197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 flipH="1">
            <a:off x="2195513" y="2205038"/>
            <a:ext cx="4897437" cy="2952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2051050" y="2205038"/>
            <a:ext cx="5041900" cy="3105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Αποθήκευση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C3F715-17F8-4DCB-831C-5F3D87A2E9E8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09775"/>
            <a:ext cx="64071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Έλλειψη 4"/>
          <p:cNvSpPr/>
          <p:nvPr/>
        </p:nvSpPr>
        <p:spPr>
          <a:xfrm>
            <a:off x="3851275" y="4508500"/>
            <a:ext cx="4176713" cy="433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Σαν νέα φιγούρα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E4F79-322E-4B3F-91F8-78C8E79AB365}" type="slidenum">
              <a:rPr lang="el-GR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smtClean="0">
              <a:solidFill>
                <a:srgbClr val="898989"/>
              </a:solidFill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615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308</TotalTime>
  <Words>790</Words>
  <Application>Microsoft Office PowerPoint</Application>
  <PresentationFormat>On-screen Show (4:3)</PresentationFormat>
  <Paragraphs>140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Gill Sans MT</vt:lpstr>
      <vt:lpstr>Tahoma</vt:lpstr>
      <vt:lpstr>Times New Roman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PowerPoint Presentation</vt:lpstr>
      <vt:lpstr>Τι είναι ενδυμασία/υπόβαθρο;</vt:lpstr>
      <vt:lpstr>Δεν γίνεται επικόλληση</vt:lpstr>
      <vt:lpstr>Αποθήκευση</vt:lpstr>
      <vt:lpstr>Σαν νέα φιγούρα</vt:lpstr>
      <vt:lpstr>Σαν νέα ενδυμασία</vt:lpstr>
      <vt:lpstr>Σαν υπόβαθρο</vt:lpstr>
      <vt:lpstr>Εικόνες</vt:lpstr>
      <vt:lpstr>Animation</vt:lpstr>
      <vt:lpstr>Rotating Wolf Head</vt:lpstr>
      <vt:lpstr>H βασική αρχή</vt:lpstr>
      <vt:lpstr>Γράμματα</vt:lpstr>
      <vt:lpstr>Ένα απλό παιχνίδι</vt:lpstr>
      <vt:lpstr>Μηνύματα</vt:lpstr>
      <vt:lpstr>Μηνύματα</vt:lpstr>
      <vt:lpstr>Απλός διάλογος</vt:lpstr>
      <vt:lpstr>Εργασία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2ου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82</cp:revision>
  <dcterms:created xsi:type="dcterms:W3CDTF">2014-12-10T08:52:23Z</dcterms:created>
  <dcterms:modified xsi:type="dcterms:W3CDTF">2015-12-01T09:52:58Z</dcterms:modified>
</cp:coreProperties>
</file>