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4" r:id="rId4"/>
    <p:sldId id="265" r:id="rId5"/>
    <p:sldId id="259" r:id="rId6"/>
    <p:sldId id="261" r:id="rId7"/>
    <p:sldId id="260" r:id="rId8"/>
    <p:sldId id="266" r:id="rId9"/>
    <p:sldId id="262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62" autoAdjust="0"/>
    <p:restoredTop sz="97487" autoAdjust="0"/>
  </p:normalViewPr>
  <p:slideViewPr>
    <p:cSldViewPr>
      <p:cViewPr varScale="1">
        <p:scale>
          <a:sx n="73" d="100"/>
          <a:sy n="73" d="100"/>
        </p:scale>
        <p:origin x="-12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CAD179-66AE-4F0C-9352-16411124EB0D}" type="datetimeFigureOut">
              <a:rPr lang="el-GR" smtClean="0"/>
              <a:pPr/>
              <a:t>5/1/2021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A73CF7-CBD7-42D0-8A09-79B352035199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Εικόνες και γραφήματα από τις έτοιμες που</a:t>
            </a:r>
            <a:r>
              <a:rPr lang="el-GR" baseline="0" dirty="0"/>
              <a:t> προσφέρονται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A73CF7-CBD7-42D0-8A09-79B352035199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Στην εισαγωγή έχουμε αυτόματα σχήματα, γραφήματα, εικόνες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A73CF7-CBD7-42D0-8A09-79B352035199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sz="1200" kern="1200" dirty="0">
                <a:solidFill>
                  <a:schemeClr val="tx1"/>
                </a:solidFill>
                <a:latin typeface="Candara" pitchFamily="34" charset="0"/>
                <a:ea typeface="+mn-ea"/>
                <a:cs typeface="Aharoni" pitchFamily="2" charset="-79"/>
              </a:rPr>
              <a:t>- Μια εικόνα για το πόσο καλά θα είναι τα πράγματα όταν κάνουν ό, τι συστήνετε. 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A73CF7-CBD7-42D0-8A09-79B352035199}" type="slidenum">
              <a:rPr lang="el-GR" smtClean="0"/>
              <a:pPr/>
              <a:t>9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5/1/2021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5/1/2021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5/1/2021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5/1/2021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haroni" pitchFamily="2" charset="-79"/>
              </a:rPr>
              <a:t>Πως γράφω μια επιτυχημένη παρουσίαση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55776" y="4772744"/>
            <a:ext cx="4176464" cy="744488"/>
          </a:xfrm>
        </p:spPr>
        <p:txBody>
          <a:bodyPr>
            <a:normAutofit/>
          </a:bodyPr>
          <a:lstStyle/>
          <a:p>
            <a:pPr algn="r"/>
            <a:endParaRPr lang="el-GR" b="1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ea typeface="+mj-ea"/>
              <a:cs typeface="Aharoni" pitchFamily="2" charset="-79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haroni" pitchFamily="2" charset="-79"/>
              </a:rPr>
              <a:t>Περιεχόμενα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76200">
            <a:solidFill>
              <a:schemeClr val="tx1">
                <a:lumMod val="85000"/>
                <a:lumOff val="15000"/>
              </a:schemeClr>
            </a:solidFill>
          </a:ln>
        </p:spPr>
        <p:txBody>
          <a:bodyPr anchor="ctr"/>
          <a:lstStyle/>
          <a:p>
            <a:r>
              <a:rPr lang="el-GR" sz="3600" b="1" dirty="0">
                <a:latin typeface="Candara" pitchFamily="34" charset="0"/>
              </a:rPr>
              <a:t>Σκοπός</a:t>
            </a:r>
          </a:p>
          <a:p>
            <a:r>
              <a:rPr lang="el-GR" sz="3600" dirty="0">
                <a:latin typeface="Candara" pitchFamily="34" charset="0"/>
              </a:rPr>
              <a:t>Κύριο μέρος </a:t>
            </a:r>
          </a:p>
          <a:p>
            <a:r>
              <a:rPr lang="el-GR" sz="3600" dirty="0">
                <a:latin typeface="Candara" pitchFamily="34" charset="0"/>
              </a:rPr>
              <a:t>Επίλογος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latin typeface="Candara" pitchFamily="34" charset="0"/>
                <a:cs typeface="Aharoni" pitchFamily="2" charset="-79"/>
              </a:rPr>
              <a:t>Σκοπός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8800" dirty="0">
                <a:latin typeface="Brush Script MT" pitchFamily="66" charset="0"/>
              </a:rPr>
              <a:t>Less </a:t>
            </a:r>
          </a:p>
          <a:p>
            <a:pPr algn="ctr">
              <a:buNone/>
            </a:pPr>
            <a:r>
              <a:rPr lang="en-US" sz="8800" dirty="0">
                <a:latin typeface="Brush Script MT" pitchFamily="66" charset="0"/>
              </a:rPr>
              <a:t>is more</a:t>
            </a:r>
            <a:endParaRPr lang="el-GR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haroni" pitchFamily="2" charset="-79"/>
              </a:rPr>
              <a:t>Περιεχόμενα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76200">
            <a:solidFill>
              <a:schemeClr val="tx1">
                <a:lumMod val="85000"/>
                <a:lumOff val="15000"/>
              </a:schemeClr>
            </a:solidFill>
          </a:ln>
        </p:spPr>
        <p:txBody>
          <a:bodyPr anchor="ctr"/>
          <a:lstStyle/>
          <a:p>
            <a:r>
              <a:rPr lang="el-GR" sz="3600" dirty="0">
                <a:latin typeface="Candara" pitchFamily="34" charset="0"/>
              </a:rPr>
              <a:t>Σκοπός</a:t>
            </a:r>
          </a:p>
          <a:p>
            <a:r>
              <a:rPr lang="el-GR" sz="3600" b="1" dirty="0">
                <a:latin typeface="Candara" pitchFamily="34" charset="0"/>
              </a:rPr>
              <a:t>Κύριο μέρος </a:t>
            </a:r>
          </a:p>
          <a:p>
            <a:r>
              <a:rPr lang="el-GR" sz="3600" dirty="0">
                <a:latin typeface="Candara" pitchFamily="34" charset="0"/>
              </a:rPr>
              <a:t>Επίλογος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haroni" pitchFamily="2" charset="-79"/>
              </a:rPr>
              <a:t>Κύριο μέρος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340768"/>
            <a:ext cx="7560840" cy="5256584"/>
          </a:xfrm>
          <a:noFill/>
          <a:ln w="76200" cmpd="sng">
            <a:solidFill>
              <a:schemeClr val="tx1">
                <a:lumMod val="85000"/>
                <a:lumOff val="15000"/>
                <a:alpha val="94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el-GR" sz="3900" dirty="0">
                <a:latin typeface="Candara" pitchFamily="34" charset="0"/>
                <a:ea typeface="+mj-ea"/>
                <a:cs typeface="Aharoni" pitchFamily="2" charset="-79"/>
              </a:rPr>
              <a:t>6 γραμμές για κάθε διαφάνεια</a:t>
            </a:r>
            <a:endParaRPr lang="en-US" sz="3900" dirty="0">
              <a:latin typeface="Candara" pitchFamily="34" charset="0"/>
              <a:ea typeface="+mj-ea"/>
              <a:cs typeface="Aharoni" pitchFamily="2" charset="-79"/>
            </a:endParaRPr>
          </a:p>
          <a:p>
            <a:r>
              <a:rPr lang="en-US" sz="3900" dirty="0">
                <a:latin typeface="Candara" pitchFamily="34" charset="0"/>
                <a:ea typeface="+mj-ea"/>
                <a:cs typeface="Aharoni" pitchFamily="2" charset="-79"/>
              </a:rPr>
              <a:t>6</a:t>
            </a:r>
            <a:r>
              <a:rPr lang="el-GR" sz="3900" dirty="0">
                <a:latin typeface="Candara" pitchFamily="34" charset="0"/>
                <a:ea typeface="+mj-ea"/>
                <a:cs typeface="Aharoni" pitchFamily="2" charset="-79"/>
              </a:rPr>
              <a:t>-8</a:t>
            </a:r>
            <a:r>
              <a:rPr lang="en-US" sz="3900" dirty="0">
                <a:latin typeface="Candara" pitchFamily="34" charset="0"/>
                <a:ea typeface="+mj-ea"/>
                <a:cs typeface="Aharoni" pitchFamily="2" charset="-79"/>
              </a:rPr>
              <a:t> </a:t>
            </a:r>
            <a:r>
              <a:rPr lang="el-GR" sz="3900" dirty="0">
                <a:latin typeface="Candara" pitchFamily="34" charset="0"/>
                <a:ea typeface="+mj-ea"/>
                <a:cs typeface="Aharoni" pitchFamily="2" charset="-79"/>
              </a:rPr>
              <a:t>λέξεις για κάθε γραμμή</a:t>
            </a:r>
          </a:p>
          <a:p>
            <a:r>
              <a:rPr lang="el-GR" sz="3900" dirty="0">
                <a:latin typeface="Candara" pitchFamily="34" charset="0"/>
                <a:ea typeface="+mj-ea"/>
                <a:cs typeface="Aharoni" pitchFamily="2" charset="-79"/>
              </a:rPr>
              <a:t>8 δευτερόλεπτα για την κάθε διαφάνεια</a:t>
            </a:r>
          </a:p>
          <a:p>
            <a:r>
              <a:rPr lang="el-GR" sz="3900" dirty="0">
                <a:latin typeface="Candara" pitchFamily="34" charset="0"/>
                <a:ea typeface="+mj-ea"/>
                <a:cs typeface="Aharoni" pitchFamily="2" charset="-79"/>
              </a:rPr>
              <a:t>Όχι μακροσκελή κείμενα</a:t>
            </a:r>
          </a:p>
          <a:p>
            <a:r>
              <a:rPr lang="el-GR" sz="3900" dirty="0">
                <a:latin typeface="Candara" pitchFamily="34" charset="0"/>
                <a:ea typeface="+mj-ea"/>
                <a:cs typeface="Aharoni" pitchFamily="2" charset="-79"/>
              </a:rPr>
              <a:t>Γραμματοσειρές ίδιες για τις παρακάτω κατηγορίες:</a:t>
            </a:r>
          </a:p>
          <a:p>
            <a:pPr lvl="1"/>
            <a:r>
              <a:rPr lang="el-GR" sz="3900" dirty="0">
                <a:latin typeface="Candara" pitchFamily="34" charset="0"/>
                <a:ea typeface="+mj-ea"/>
                <a:cs typeface="Aharoni" pitchFamily="2" charset="-79"/>
              </a:rPr>
              <a:t>Επικεφαλίδες</a:t>
            </a:r>
          </a:p>
          <a:p>
            <a:pPr lvl="1"/>
            <a:r>
              <a:rPr lang="el-GR" sz="3900" dirty="0">
                <a:latin typeface="Candara" pitchFamily="34" charset="0"/>
                <a:ea typeface="+mj-ea"/>
                <a:cs typeface="Aharoni" pitchFamily="2" charset="-79"/>
              </a:rPr>
              <a:t>Κύριο μέρος της διαφάνειας</a:t>
            </a:r>
          </a:p>
          <a:p>
            <a:pPr lvl="1"/>
            <a:endParaRPr lang="el-GR" dirty="0"/>
          </a:p>
          <a:p>
            <a:pPr lvl="1"/>
            <a:endParaRPr lang="el-GR" dirty="0"/>
          </a:p>
          <a:p>
            <a:pPr lvl="1"/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  <a:ln w="76200">
            <a:solidFill>
              <a:schemeClr val="tx1">
                <a:lumMod val="85000"/>
                <a:lumOff val="15000"/>
              </a:schemeClr>
            </a:solidFill>
          </a:ln>
        </p:spPr>
        <p:txBody>
          <a:bodyPr/>
          <a:lstStyle/>
          <a:p>
            <a:pPr>
              <a:buNone/>
            </a:pPr>
            <a:r>
              <a:rPr lang="el-GR" sz="3600" dirty="0">
                <a:latin typeface="Candara" pitchFamily="34" charset="0"/>
                <a:ea typeface="+mj-ea"/>
                <a:cs typeface="Aharoni" pitchFamily="2" charset="-79"/>
              </a:rPr>
              <a:t>Άλλα </a:t>
            </a:r>
            <a:r>
              <a:rPr lang="en-US" sz="3600" dirty="0">
                <a:latin typeface="Candara" pitchFamily="34" charset="0"/>
                <a:ea typeface="+mj-ea"/>
                <a:cs typeface="Aharoni" pitchFamily="2" charset="-79"/>
              </a:rPr>
              <a:t>tips…</a:t>
            </a:r>
          </a:p>
          <a:p>
            <a:r>
              <a:rPr lang="el-GR" sz="3600" dirty="0">
                <a:latin typeface="Candara" pitchFamily="34" charset="0"/>
                <a:ea typeface="+mj-ea"/>
                <a:cs typeface="Aharoni" pitchFamily="2" charset="-79"/>
              </a:rPr>
              <a:t>Τόσο λιγότερο σε λόγια τόσο καλύτερο!</a:t>
            </a:r>
          </a:p>
          <a:p>
            <a:r>
              <a:rPr lang="el-GR" sz="3600" dirty="0">
                <a:latin typeface="Candara" pitchFamily="34" charset="0"/>
                <a:ea typeface="+mj-ea"/>
                <a:cs typeface="Aharoni" pitchFamily="2" charset="-79"/>
              </a:rPr>
              <a:t>Επιλέξτε εικόνες και γραφήματα</a:t>
            </a:r>
          </a:p>
          <a:p>
            <a:r>
              <a:rPr lang="el-GR" sz="3600" dirty="0">
                <a:latin typeface="Candara" pitchFamily="34" charset="0"/>
                <a:ea typeface="+mj-ea"/>
                <a:cs typeface="Aharoni" pitchFamily="2" charset="-79"/>
              </a:rPr>
              <a:t>Δωρεάν πρότυπα σχεδίασης από το διαδίκτυο</a:t>
            </a:r>
          </a:p>
          <a:p>
            <a:r>
              <a:rPr lang="el-GR" sz="3600" dirty="0">
                <a:latin typeface="Candara" pitchFamily="34" charset="0"/>
                <a:ea typeface="+mj-ea"/>
                <a:cs typeface="Aharoni" pitchFamily="2" charset="-79"/>
              </a:rPr>
              <a:t>Βάλτε κίνηση στις διαφάνειές σας</a:t>
            </a:r>
          </a:p>
          <a:p>
            <a:endParaRPr lang="el-GR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haroni" pitchFamily="2" charset="-79"/>
              </a:rPr>
              <a:t>Κύριο μέρος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haroni" pitchFamily="2" charset="-79"/>
              </a:rPr>
              <a:t>Κύριο μέρος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4968552"/>
          </a:xfrm>
          <a:solidFill>
            <a:schemeClr val="bg1"/>
          </a:solidFill>
          <a:ln w="76200" cmpd="sng">
            <a:solidFill>
              <a:schemeClr val="tx1">
                <a:lumMod val="85000"/>
                <a:lumOff val="15000"/>
                <a:alpha val="95000"/>
              </a:schemeClr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l-GR" b="1" i="1" dirty="0">
                <a:latin typeface="Candara" pitchFamily="34" charset="0"/>
                <a:ea typeface="+mj-ea"/>
                <a:cs typeface="Aharoni" pitchFamily="2" charset="-79"/>
              </a:rPr>
              <a:t>Βασικές καρτέλες</a:t>
            </a:r>
          </a:p>
          <a:p>
            <a:pPr lvl="1"/>
            <a:r>
              <a:rPr lang="el-GR" b="1" i="1" dirty="0">
                <a:latin typeface="Candara" pitchFamily="34" charset="0"/>
                <a:ea typeface="+mj-ea"/>
                <a:cs typeface="Aharoni" pitchFamily="2" charset="-79"/>
              </a:rPr>
              <a:t>Κεντρική</a:t>
            </a:r>
            <a:r>
              <a:rPr lang="el-GR" dirty="0">
                <a:latin typeface="Candara" pitchFamily="34" charset="0"/>
                <a:ea typeface="+mj-ea"/>
                <a:cs typeface="Aharoni" pitchFamily="2" charset="-79"/>
              </a:rPr>
              <a:t>: Εργαλεία μορφοποίησης</a:t>
            </a:r>
          </a:p>
          <a:p>
            <a:pPr lvl="1"/>
            <a:r>
              <a:rPr lang="el-GR" b="1" i="1" dirty="0">
                <a:latin typeface="Candara" pitchFamily="34" charset="0"/>
                <a:ea typeface="+mj-ea"/>
                <a:cs typeface="Aharoni" pitchFamily="2" charset="-79"/>
              </a:rPr>
              <a:t>Εισαγωγή</a:t>
            </a:r>
            <a:r>
              <a:rPr lang="el-GR" dirty="0">
                <a:latin typeface="Candara" pitchFamily="34" charset="0"/>
                <a:ea typeface="+mj-ea"/>
                <a:cs typeface="Aharoni" pitchFamily="2" charset="-79"/>
              </a:rPr>
              <a:t>: Εισαγωγή εικόνα, υπερσύνδεση, σχήματα, γραφήματα, πλαίσια κειμένου</a:t>
            </a:r>
          </a:p>
          <a:p>
            <a:pPr lvl="1"/>
            <a:r>
              <a:rPr lang="el-GR" b="1" i="1" dirty="0">
                <a:latin typeface="Candara" pitchFamily="34" charset="0"/>
                <a:ea typeface="+mj-ea"/>
                <a:cs typeface="Aharoni" pitchFamily="2" charset="-79"/>
              </a:rPr>
              <a:t>Σχεδίαση</a:t>
            </a:r>
            <a:r>
              <a:rPr lang="el-GR" dirty="0">
                <a:latin typeface="Candara" pitchFamily="34" charset="0"/>
                <a:ea typeface="+mj-ea"/>
                <a:cs typeface="Aharoni" pitchFamily="2" charset="-79"/>
              </a:rPr>
              <a:t>: Έτοιμα πρότυπα σχεδίασης</a:t>
            </a:r>
          </a:p>
          <a:p>
            <a:pPr lvl="1"/>
            <a:r>
              <a:rPr lang="el-GR" b="1" i="1" dirty="0">
                <a:latin typeface="Candara" pitchFamily="34" charset="0"/>
                <a:ea typeface="+mj-ea"/>
                <a:cs typeface="Aharoni" pitchFamily="2" charset="-79"/>
              </a:rPr>
              <a:t>Εφέ: </a:t>
            </a:r>
            <a:r>
              <a:rPr lang="el-GR" dirty="0">
                <a:latin typeface="Candara" pitchFamily="34" charset="0"/>
                <a:ea typeface="+mj-ea"/>
                <a:cs typeface="Aharoni" pitchFamily="2" charset="-79"/>
              </a:rPr>
              <a:t>Εισαγωγή εφέ κίνησης</a:t>
            </a:r>
          </a:p>
          <a:p>
            <a:pPr lvl="1"/>
            <a:r>
              <a:rPr lang="el-GR" b="1" i="1" dirty="0">
                <a:latin typeface="Candara" pitchFamily="34" charset="0"/>
                <a:ea typeface="+mj-ea"/>
                <a:cs typeface="Aharoni" pitchFamily="2" charset="-79"/>
              </a:rPr>
              <a:t>Προβολή παρουσίασης</a:t>
            </a:r>
            <a:r>
              <a:rPr lang="el-GR" dirty="0">
                <a:latin typeface="Candara" pitchFamily="34" charset="0"/>
                <a:ea typeface="+mj-ea"/>
                <a:cs typeface="Aharoni" pitchFamily="2" charset="-79"/>
              </a:rPr>
              <a:t>: Διαφάνεια που ξεκινάει, ηχογράφηση αφήγησης</a:t>
            </a:r>
          </a:p>
          <a:p>
            <a:pPr lvl="1"/>
            <a:r>
              <a:rPr lang="el-GR" b="1" i="1" dirty="0">
                <a:latin typeface="Candara" pitchFamily="34" charset="0"/>
                <a:ea typeface="+mj-ea"/>
                <a:cs typeface="Aharoni" pitchFamily="2" charset="-79"/>
              </a:rPr>
              <a:t>Αναθεώρηση</a:t>
            </a:r>
            <a:r>
              <a:rPr lang="el-GR" dirty="0">
                <a:latin typeface="Candara" pitchFamily="34" charset="0"/>
                <a:ea typeface="+mj-ea"/>
                <a:cs typeface="Aharoni" pitchFamily="2" charset="-79"/>
              </a:rPr>
              <a:t>: Ορθογραφικός έλεγχος</a:t>
            </a:r>
          </a:p>
          <a:p>
            <a:pPr lvl="1"/>
            <a:r>
              <a:rPr lang="el-GR" b="1" i="1" dirty="0">
                <a:latin typeface="Candara" pitchFamily="34" charset="0"/>
                <a:ea typeface="+mj-ea"/>
                <a:cs typeface="Aharoni" pitchFamily="2" charset="-79"/>
              </a:rPr>
              <a:t>Προβολή</a:t>
            </a:r>
            <a:r>
              <a:rPr lang="el-GR" dirty="0">
                <a:latin typeface="Candara" pitchFamily="34" charset="0"/>
                <a:ea typeface="+mj-ea"/>
                <a:cs typeface="Aharoni" pitchFamily="2" charset="-79"/>
              </a:rPr>
              <a:t>: Προβολή της διαφάνειας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haroni" pitchFamily="2" charset="-79"/>
              </a:rPr>
              <a:t>Περιεχόμενα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76200">
            <a:solidFill>
              <a:schemeClr val="tx1">
                <a:lumMod val="85000"/>
                <a:lumOff val="15000"/>
              </a:schemeClr>
            </a:solidFill>
          </a:ln>
        </p:spPr>
        <p:txBody>
          <a:bodyPr anchor="ctr"/>
          <a:lstStyle/>
          <a:p>
            <a:r>
              <a:rPr lang="el-GR" sz="3600" dirty="0">
                <a:latin typeface="Candara" pitchFamily="34" charset="0"/>
              </a:rPr>
              <a:t>Σκοπός</a:t>
            </a:r>
          </a:p>
          <a:p>
            <a:r>
              <a:rPr lang="el-GR" sz="3600" dirty="0">
                <a:latin typeface="Candara" pitchFamily="34" charset="0"/>
              </a:rPr>
              <a:t>Κύριο μέρος </a:t>
            </a:r>
          </a:p>
          <a:p>
            <a:r>
              <a:rPr lang="el-GR" sz="3600" b="1" dirty="0">
                <a:latin typeface="Candara" pitchFamily="34" charset="0"/>
              </a:rPr>
              <a:t>Επίλογος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haroni" pitchFamily="2" charset="-79"/>
              </a:rPr>
              <a:t>Επίλογος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640960" cy="4925144"/>
          </a:xfrm>
          <a:noFill/>
          <a:ln w="76200">
            <a:solidFill>
              <a:schemeClr val="tx1">
                <a:lumMod val="85000"/>
                <a:lumOff val="15000"/>
              </a:schemeClr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b="1" dirty="0">
                <a:solidFill>
                  <a:srgbClr val="92D050"/>
                </a:solidFill>
                <a:latin typeface="Times New Roman"/>
                <a:ea typeface="+mj-ea"/>
                <a:cs typeface="Times New Roman"/>
              </a:rPr>
              <a:t>Do √</a:t>
            </a:r>
            <a:r>
              <a:rPr lang="en-US" dirty="0">
                <a:latin typeface="Candara" pitchFamily="34" charset="0"/>
                <a:ea typeface="+mj-ea"/>
                <a:cs typeface="Aharoni" pitchFamily="2" charset="-79"/>
              </a:rPr>
              <a:t>:</a:t>
            </a:r>
            <a:endParaRPr lang="el-GR" dirty="0">
              <a:latin typeface="Candara" pitchFamily="34" charset="0"/>
              <a:ea typeface="+mj-ea"/>
              <a:cs typeface="Aharoni" pitchFamily="2" charset="-79"/>
            </a:endParaRPr>
          </a:p>
          <a:p>
            <a:r>
              <a:rPr lang="el-GR" sz="2400" dirty="0">
                <a:latin typeface="Candara" pitchFamily="34" charset="0"/>
                <a:ea typeface="+mj-ea"/>
                <a:cs typeface="Aharoni" pitchFamily="2" charset="-79"/>
              </a:rPr>
              <a:t>Τελειώστε με ένα θετικό κίνητρο</a:t>
            </a:r>
          </a:p>
          <a:p>
            <a:r>
              <a:rPr lang="el-GR" sz="2400" dirty="0">
                <a:latin typeface="Candara" pitchFamily="34" charset="0"/>
                <a:ea typeface="+mj-ea"/>
                <a:cs typeface="Aharoni" pitchFamily="2" charset="-79"/>
              </a:rPr>
              <a:t>Επαναλάβετε κάτι από το άνοιγμα.</a:t>
            </a:r>
          </a:p>
          <a:p>
            <a:r>
              <a:rPr lang="el-GR" sz="2400" dirty="0">
                <a:latin typeface="Candara" pitchFamily="34" charset="0"/>
                <a:ea typeface="+mj-ea"/>
                <a:cs typeface="Aharoni" pitchFamily="2" charset="-79"/>
              </a:rPr>
              <a:t>Ξεκινήστε με μια ερώτηση στην αρχή -χρησιμοποιήστε τη στο τέλος σας για να απαντήσετε.</a:t>
            </a:r>
          </a:p>
          <a:p>
            <a:r>
              <a:rPr lang="el-GR" sz="2400">
                <a:latin typeface="Candara" pitchFamily="34" charset="0"/>
                <a:ea typeface="+mj-ea"/>
                <a:cs typeface="Aharoni" pitchFamily="2" charset="-79"/>
              </a:rPr>
              <a:t>Εισάγετε Λογοπαίγνιο</a:t>
            </a:r>
            <a:r>
              <a:rPr lang="el-GR" sz="2400" dirty="0">
                <a:latin typeface="Candara" pitchFamily="34" charset="0"/>
                <a:ea typeface="+mj-ea"/>
                <a:cs typeface="Aharoni" pitchFamily="2" charset="-79"/>
              </a:rPr>
              <a:t>, ανέκδοτο ή βίντεο σχετικό με το θέμα σας</a:t>
            </a:r>
            <a:endParaRPr lang="en-US" sz="2400" dirty="0">
              <a:latin typeface="Candara" pitchFamily="34" charset="0"/>
              <a:ea typeface="+mj-ea"/>
              <a:cs typeface="Aharoni" pitchFamily="2" charset="-79"/>
            </a:endParaRPr>
          </a:p>
          <a:p>
            <a:r>
              <a:rPr lang="el-GR" sz="2400" dirty="0">
                <a:latin typeface="Candara" pitchFamily="34" charset="0"/>
                <a:cs typeface="Aharoni" pitchFamily="2" charset="-79"/>
              </a:rPr>
              <a:t>Βιβλιογραφία</a:t>
            </a:r>
            <a:endParaRPr lang="el-GR" sz="2400" dirty="0">
              <a:latin typeface="Candara" pitchFamily="34" charset="0"/>
              <a:ea typeface="+mj-ea"/>
              <a:cs typeface="Aharoni" pitchFamily="2" charset="-79"/>
            </a:endParaRPr>
          </a:p>
          <a:p>
            <a:pPr>
              <a:buNone/>
            </a:pPr>
            <a:r>
              <a:rPr lang="en-US" b="1" dirty="0">
                <a:solidFill>
                  <a:srgbClr val="FF0000"/>
                </a:solidFill>
                <a:latin typeface="Times New Roman"/>
                <a:ea typeface="+mj-ea"/>
                <a:cs typeface="Times New Roman"/>
              </a:rPr>
              <a:t>DON’T </a:t>
            </a:r>
            <a:r>
              <a:rPr lang="en-US" b="1" dirty="0">
                <a:solidFill>
                  <a:srgbClr val="FF0000"/>
                </a:solidFill>
                <a:latin typeface="Tempus Sans ITC"/>
                <a:ea typeface="+mj-ea"/>
                <a:cs typeface="Times New Roman"/>
              </a:rPr>
              <a:t>×</a:t>
            </a:r>
            <a:r>
              <a:rPr lang="en-US" b="1" dirty="0">
                <a:solidFill>
                  <a:srgbClr val="FF0000"/>
                </a:solidFill>
                <a:latin typeface="Times New Roman"/>
                <a:ea typeface="+mj-ea"/>
                <a:cs typeface="Times New Roman"/>
              </a:rPr>
              <a:t>:</a:t>
            </a:r>
          </a:p>
          <a:p>
            <a:r>
              <a:rPr lang="el-GR" sz="2400" dirty="0">
                <a:latin typeface="Candara" pitchFamily="34" charset="0"/>
                <a:ea typeface="+mj-ea"/>
                <a:cs typeface="Aharoni" pitchFamily="2" charset="-79"/>
              </a:rPr>
              <a:t>Διαφάνεια </a:t>
            </a:r>
            <a:r>
              <a:rPr lang="en-US" sz="2400" dirty="0">
                <a:latin typeface="Candara" pitchFamily="34" charset="0"/>
                <a:ea typeface="+mj-ea"/>
                <a:cs typeface="Aharoni" pitchFamily="2" charset="-79"/>
              </a:rPr>
              <a:t>“</a:t>
            </a:r>
            <a:r>
              <a:rPr lang="el-GR" sz="2400" dirty="0">
                <a:latin typeface="Candara" pitchFamily="34" charset="0"/>
                <a:ea typeface="+mj-ea"/>
                <a:cs typeface="Aharoni" pitchFamily="2" charset="-79"/>
              </a:rPr>
              <a:t>Ευχαριστίες</a:t>
            </a:r>
            <a:r>
              <a:rPr lang="en-US" sz="2400" dirty="0">
                <a:latin typeface="Candara" pitchFamily="34" charset="0"/>
                <a:ea typeface="+mj-ea"/>
                <a:cs typeface="Aharoni" pitchFamily="2" charset="-79"/>
              </a:rPr>
              <a:t>”</a:t>
            </a:r>
            <a:endParaRPr lang="el-GR" sz="2400" dirty="0">
              <a:latin typeface="Candara" pitchFamily="34" charset="0"/>
              <a:ea typeface="+mj-ea"/>
              <a:cs typeface="Aharoni" pitchFamily="2" charset="-79"/>
            </a:endParaRPr>
          </a:p>
          <a:p>
            <a:r>
              <a:rPr lang="en-US" sz="2400" dirty="0">
                <a:latin typeface="Candara" pitchFamily="34" charset="0"/>
                <a:ea typeface="+mj-ea"/>
                <a:cs typeface="Aharoni" pitchFamily="2" charset="-79"/>
              </a:rPr>
              <a:t>E</a:t>
            </a:r>
            <a:r>
              <a:rPr lang="el-GR" sz="2400" dirty="0">
                <a:latin typeface="Candara" pitchFamily="34" charset="0"/>
                <a:ea typeface="+mj-ea"/>
                <a:cs typeface="Aharoni" pitchFamily="2" charset="-79"/>
              </a:rPr>
              <a:t>ρωτήσεις και απαντήσεις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7544" y="119675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225</Words>
  <Application>Microsoft Office PowerPoint</Application>
  <PresentationFormat>Προβολή στην οθόνη (4:3)</PresentationFormat>
  <Paragraphs>56</Paragraphs>
  <Slides>9</Slides>
  <Notes>3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Θέμα του Office</vt:lpstr>
      <vt:lpstr>Πως γράφω μια επιτυχημένη παρουσίαση</vt:lpstr>
      <vt:lpstr>Περιεχόμενα</vt:lpstr>
      <vt:lpstr>Σκοπός</vt:lpstr>
      <vt:lpstr>Περιεχόμενα</vt:lpstr>
      <vt:lpstr>Κύριο μέρος</vt:lpstr>
      <vt:lpstr>Κύριο μέρος</vt:lpstr>
      <vt:lpstr>Κύριο μέρος</vt:lpstr>
      <vt:lpstr>Περιεχόμενα</vt:lpstr>
      <vt:lpstr>Επίλογος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Πως γράφω μια επιτυχημένη παρουσίαση</dc:title>
  <dc:creator>Alice</dc:creator>
  <cp:lastModifiedBy>ΗΡΑ</cp:lastModifiedBy>
  <cp:revision>44</cp:revision>
  <dcterms:created xsi:type="dcterms:W3CDTF">2018-11-05T19:48:00Z</dcterms:created>
  <dcterms:modified xsi:type="dcterms:W3CDTF">2021-01-05T10:15:07Z</dcterms:modified>
</cp:coreProperties>
</file>