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4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6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5984CE-B7AF-3D93-6512-216282F9F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0166D0D-496C-ED83-C9F1-8F9DE60B1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ECE9F1A-D222-4C75-6FBC-DC3928E7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7A41-49DB-40C0-A921-8DD5316BC6C7}" type="datetimeFigureOut">
              <a:rPr lang="el-GR" smtClean="0"/>
              <a:t>7/4/2023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443C144-E65E-6410-BECF-2395FA765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177AC4D-B04C-5EF0-74C3-C275D0E5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D35-3BFD-4570-AB32-21800CF896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31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FDB682-6132-3D4D-05AB-42F30C8A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4E70A42-6F30-C2CA-AAA5-464A6C6A9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5E5EE9-6BCB-251F-041E-9F5DD01E0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7A41-49DB-40C0-A921-8DD5316BC6C7}" type="datetimeFigureOut">
              <a:rPr lang="el-GR" smtClean="0"/>
              <a:t>7/4/2023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88A520-4F62-2895-BA3E-C5A63EC0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6C5BDE-9690-91B7-AD72-B61A5789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D35-3BFD-4570-AB32-21800CF896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797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A413836-0693-7428-1218-1AB70C634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DB5145D-006C-429C-8334-AA44EF6DB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2106300-1138-A073-5CE5-9DCE0BF2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7A41-49DB-40C0-A921-8DD5316BC6C7}" type="datetimeFigureOut">
              <a:rPr lang="el-GR" smtClean="0"/>
              <a:t>7/4/2023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336DC70-576E-45DD-F8C1-C2A615B8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17808C-018A-1C9F-15B5-017808CC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D35-3BFD-4570-AB32-21800CF896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624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3C7E89-A09A-F453-5DB1-91DD72BF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9A35B6-874F-D155-51D5-6540FF397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6008892-66C2-80A6-12A6-DAA646C6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7A41-49DB-40C0-A921-8DD5316BC6C7}" type="datetimeFigureOut">
              <a:rPr lang="el-GR" smtClean="0"/>
              <a:t>7/4/2023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90A1AC-22A2-0321-22B0-93D143F7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E0AD9D-2D4D-BA60-F0FF-0BA8ADBF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D35-3BFD-4570-AB32-21800CF896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80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DF8ED1-C3B4-1A62-F4AD-E5D6C9D4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2365EF9-EB5D-851D-BDC4-EF17B6395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9A83D9-3EDC-56EC-4F20-C1CDAAF7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7A41-49DB-40C0-A921-8DD5316BC6C7}" type="datetimeFigureOut">
              <a:rPr lang="el-GR" smtClean="0"/>
              <a:t>7/4/2023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EF4283-FA8D-299B-4EAC-B859D48D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9CD81BD-A0DF-E309-92F0-BC4E3112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D35-3BFD-4570-AB32-21800CF896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184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BAC6F2-EF6D-EB04-A8E3-A8559F4D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393BB2-2392-3D69-746C-9AA555481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E10DF2C-FB81-A516-6081-0D48F9D80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3D678FA-42D1-D539-8FD9-8BAA8167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7A41-49DB-40C0-A921-8DD5316BC6C7}" type="datetimeFigureOut">
              <a:rPr lang="el-GR" smtClean="0"/>
              <a:t>7/4/2023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4D7FF9E-C8C3-58E1-3782-8E92E2E6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838B060-BD76-22BF-1B13-505F724F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D35-3BFD-4570-AB32-21800CF896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746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BAF80B-C21F-3F0E-52B8-F9CBD461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F41946-D42C-439F-09D9-C45CD6BF3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CC2210E-B50D-6F31-FB6D-BD34D1434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B72ADFC-0532-7FCA-A009-73B9C284E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5B81CAE-74BA-F199-B4B6-BBD77784D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81F162D-6510-A6E8-3F30-000E3C49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7A41-49DB-40C0-A921-8DD5316BC6C7}" type="datetimeFigureOut">
              <a:rPr lang="el-GR" smtClean="0"/>
              <a:t>7/4/2023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1EE1988-C830-A2A0-F1E8-F800B502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3996C65-A26E-221A-7F3E-B5AD6C7F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D35-3BFD-4570-AB32-21800CF896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94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A2BA39-9F4F-34FA-A750-480558D6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1BECF60-3DD2-757C-D4CA-22DD9EBF7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7A41-49DB-40C0-A921-8DD5316BC6C7}" type="datetimeFigureOut">
              <a:rPr lang="el-GR" smtClean="0"/>
              <a:t>7/4/2023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2ED8CCC-0484-215B-6007-8FE08E76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28EFAC6-C534-C7EC-ED77-21954CB6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D35-3BFD-4570-AB32-21800CF896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38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9EDDC11-DC8E-2B2C-CABB-56C4C5C6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7A41-49DB-40C0-A921-8DD5316BC6C7}" type="datetimeFigureOut">
              <a:rPr lang="el-GR" smtClean="0"/>
              <a:t>7/4/2023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7711653-3942-80A7-6A7F-2E507B57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8745076-B630-B5AB-66CA-7F2FC1BE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D35-3BFD-4570-AB32-21800CF896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83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1C9DFF-DC9B-36CC-F0B0-B3F0D718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E2C315-EE74-BB1D-269A-18480F4C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A10D5F7-C523-00A3-264B-D50822A6F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22AB41C-AB35-63E4-39A8-909B259D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7A41-49DB-40C0-A921-8DD5316BC6C7}" type="datetimeFigureOut">
              <a:rPr lang="el-GR" smtClean="0"/>
              <a:t>7/4/2023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229D0D9-3C76-51BC-F56D-6CB6B2FB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682F5AF-06DB-2501-26D3-B419F187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D35-3BFD-4570-AB32-21800CF896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16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1AD7F3-6CE2-18C3-1202-515BA7C8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07FF3A9-CAFF-A59E-1FA6-C2A3B34E0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9172168-008B-75B3-C8FF-151E1CD2D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294607E-59E7-D598-A00D-BC69B69F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7A41-49DB-40C0-A921-8DD5316BC6C7}" type="datetimeFigureOut">
              <a:rPr lang="el-GR" smtClean="0"/>
              <a:t>7/4/2023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3EDEB95-4DA4-02CD-8F55-4855BAE6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E8E730A-449D-23B6-9FFB-B8149CE2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D35-3BFD-4570-AB32-21800CF896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29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E5E3D71-D897-457D-4F67-6361E24F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A96B587-82C3-B398-F09F-4AA335F4A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9A6593-24B6-AD72-7FAA-8FC8EC031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7A41-49DB-40C0-A921-8DD5316BC6C7}" type="datetimeFigureOut">
              <a:rPr lang="el-GR" smtClean="0"/>
              <a:t>7/4/2023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82A55B-63F1-6E3C-6D9F-CDA27DFB7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87DAA3-6F55-E0F2-1489-45BD67A43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3D35-3BFD-4570-AB32-21800CF896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95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458C98B-E3AC-656A-011B-8F4D3CB63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7099"/>
            <a:ext cx="11658600" cy="45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4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CC8B296C-155B-1D66-DACF-69E240358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0" y="228600"/>
            <a:ext cx="980791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4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A2437D1-84FE-32E9-FC35-6B15184DE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63" y="228600"/>
            <a:ext cx="908807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8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5B4F131-A019-4BE6-50EE-738453863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28600"/>
            <a:ext cx="8255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8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82B10AC-0A6D-8997-9F5B-7F31DD62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Μέθοδοι εκτέλεσης διαδικάσίας Ομαδοποίησης (clustering)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9B2CBFB-FE82-0770-F324-BA320098E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4141497"/>
            <a:ext cx="11548872" cy="10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9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37D8356-CFC0-AEF8-F5E4-ACD316D5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Μέθοδοι εκτέλεσης διαδικάσίας Ομαδοποίησης (clustering)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596BB94-C853-1816-36D3-9EFEC4839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14" y="1675227"/>
            <a:ext cx="950097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5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0707695-849B-4C93-78A0-23267285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Μέθοδοι εκτέλεσης διαδικάσίας Ομαδοποίησης (clustering)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A614882-7847-81E4-37AC-E770919E6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704845"/>
            <a:ext cx="11548872" cy="14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7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F3D070E-C896-7EDF-E1EE-60CA64CA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Μέθοδοι εκτέλεσης διαδικάσίας Ομαδοποίησης (clustering)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0DB3EE8-5FBD-8845-D75C-2DF794999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98" y="364587"/>
            <a:ext cx="906020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8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BC750A-A3A3-05C7-7850-383E1597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Μέθοδοι εκτέλεσης διαδικάσίας Ομαδοποίησης (clustering)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32733F9-D446-AA96-76D9-0BE88ADBE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502739"/>
            <a:ext cx="11548872" cy="18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22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C735853-CD4C-BF9E-A3CA-2CA4DB99F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Μέθοδοι εκτέλεσης διαδικάσίας Ομαδοποίησης (clustering)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548E3E6-DC91-0301-38DE-92C43A615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27" y="1675227"/>
            <a:ext cx="910714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01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11D9327-0C62-F301-F2E8-853C98959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36473"/>
            <a:ext cx="11277600" cy="538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EA8E2EC-5037-1FFE-7328-5C7CC235C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9" y="228600"/>
            <a:ext cx="1000606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εσωτερικό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E39CD03A-8E9A-D3F9-58B3-B664AE1A5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1405"/>
            <a:ext cx="11277600" cy="56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19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51E909F-32D6-7350-FC7D-7A3E202FC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5152"/>
            <a:ext cx="11277600" cy="51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7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285A991-7983-B3C5-5BD1-FCA8D24F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7309"/>
            <a:ext cx="11277600" cy="57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86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500AB91-8B44-F73D-00E6-3C857CED7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82" y="457200"/>
            <a:ext cx="1038183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83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A378995-CB60-C10F-A64D-0C6F38C79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7" y="457200"/>
            <a:ext cx="1126748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41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A084EAD-050E-BC7A-92FE-D7236CED3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7" y="457200"/>
            <a:ext cx="10757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34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768FF42-FE5E-6D5A-12C0-B224155BE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7" y="457200"/>
            <a:ext cx="10757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64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E7644-AD4A-7FD6-5F80-44342994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62025"/>
            <a:ext cx="112776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41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CFD0BB2-1C2D-B5D5-B8E4-628A1BF2B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" y="552048"/>
            <a:ext cx="11279174" cy="57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49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0396264-B97A-41F0-0228-00CC24E8D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0086"/>
            <a:ext cx="11277600" cy="549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0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28DAE07-93C7-54E6-3428-92807D84F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29" y="228600"/>
            <a:ext cx="925794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06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11AA90B-5AB7-EB20-C6A7-51A75EA07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457200"/>
            <a:ext cx="1100666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27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FC74632-7395-BFAD-3181-BAEC30390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0" y="457200"/>
            <a:ext cx="1121433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42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44026F4-E323-CCA7-4BCD-03A4F7AEE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795"/>
            <a:ext cx="11277600" cy="55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01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, εσωτερικό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F51DD57C-E950-D54B-135D-1D97B2AAA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9114"/>
            <a:ext cx="11277600" cy="57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7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FF4B2D5-2A5D-430A-598C-0ADCFE8E6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2377"/>
            <a:ext cx="11277600" cy="541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63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27FDE17-150B-CD59-C25B-16AAF18D2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08279"/>
            <a:ext cx="11277600" cy="544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36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A8C45BC-878F-1A68-EC8B-668FD6EF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" y="457200"/>
            <a:ext cx="111616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6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268EB05-689B-88BC-68B8-C192B491F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5" y="228600"/>
            <a:ext cx="1100666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9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018536D-9797-1E47-E583-B95BF6BC7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87" y="228600"/>
            <a:ext cx="94794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2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8A0A4B5-6C81-5B52-4840-230321428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92" y="228600"/>
            <a:ext cx="957101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5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70A2D64-457B-4C55-E0CE-09FA0D661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1" y="228600"/>
            <a:ext cx="985671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5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F80C2FF5-781C-6126-E852-C5CC0DA46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74" y="228600"/>
            <a:ext cx="1005685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C36D4FB8-E141-CE3C-A2BE-E34D662E5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1" y="228600"/>
            <a:ext cx="985671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7329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42</Words>
  <Application>Microsoft Office PowerPoint</Application>
  <PresentationFormat>Ευρεία οθόνη</PresentationFormat>
  <Paragraphs>6</Paragraphs>
  <Slides>36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Μέθοδοι εκτέλεσης διαδικάσίας Ομαδοποίησης (clustering)</vt:lpstr>
      <vt:lpstr>Μέθοδοι εκτέλεσης διαδικάσίας Ομαδοποίησης (clustering)</vt:lpstr>
      <vt:lpstr>Μέθοδοι εκτέλεσης διαδικάσίας Ομαδοποίησης (clustering)</vt:lpstr>
      <vt:lpstr>Μέθοδοι εκτέλεσης διαδικάσίας Ομαδοποίησης (clustering)</vt:lpstr>
      <vt:lpstr>Μέθοδοι εκτέλεσης διαδικάσίας Ομαδοποίησης (clustering)</vt:lpstr>
      <vt:lpstr>Μέθοδοι εκτέλεσης διαδικάσίας Ομαδοποίησης (clustering)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ΘΕΟΔΩΡΑΚΟΠΟΥΛΟΣ ΛΕΩΝΙΔΑΣ</dc:creator>
  <cp:lastModifiedBy>ΘΕΟΔΩΡΑΚΟΠΟΥΛΟΣ ΛΕΩΝΙΔΑΣ</cp:lastModifiedBy>
  <cp:revision>6</cp:revision>
  <dcterms:created xsi:type="dcterms:W3CDTF">2022-12-02T10:58:01Z</dcterms:created>
  <dcterms:modified xsi:type="dcterms:W3CDTF">2023-04-07T15:49:41Z</dcterms:modified>
</cp:coreProperties>
</file>