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7" r:id="rId3"/>
    <p:sldId id="385" r:id="rId4"/>
    <p:sldId id="397" r:id="rId5"/>
    <p:sldId id="639" r:id="rId6"/>
    <p:sldId id="640" r:id="rId7"/>
    <p:sldId id="649" r:id="rId8"/>
    <p:sldId id="650" r:id="rId9"/>
    <p:sldId id="651" r:id="rId10"/>
    <p:sldId id="652" r:id="rId11"/>
    <p:sldId id="657" r:id="rId12"/>
    <p:sldId id="653" r:id="rId13"/>
    <p:sldId id="654" r:id="rId14"/>
    <p:sldId id="655" r:id="rId15"/>
    <p:sldId id="656" r:id="rId16"/>
    <p:sldId id="658" r:id="rId17"/>
    <p:sldId id="659" r:id="rId18"/>
    <p:sldId id="660" r:id="rId19"/>
    <p:sldId id="661" r:id="rId20"/>
    <p:sldId id="662" r:id="rId21"/>
    <p:sldId id="665" r:id="rId22"/>
    <p:sldId id="666" r:id="rId23"/>
    <p:sldId id="667" r:id="rId24"/>
    <p:sldId id="668" r:id="rId25"/>
    <p:sldId id="669" r:id="rId26"/>
    <p:sldId id="663" r:id="rId27"/>
    <p:sldId id="670" r:id="rId28"/>
    <p:sldId id="673" r:id="rId29"/>
    <p:sldId id="671" r:id="rId30"/>
    <p:sldId id="676" r:id="rId31"/>
    <p:sldId id="672" r:id="rId32"/>
    <p:sldId id="674" r:id="rId33"/>
    <p:sldId id="675" r:id="rId34"/>
    <p:sldId id="664" r:id="rId35"/>
    <p:sldId id="677" r:id="rId36"/>
    <p:sldId id="680" r:id="rId37"/>
    <p:sldId id="681" r:id="rId38"/>
    <p:sldId id="678" r:id="rId39"/>
    <p:sldId id="682" r:id="rId40"/>
    <p:sldId id="596" r:id="rId41"/>
  </p:sldIdLst>
  <p:sldSz cx="9144000" cy="6858000" type="screen4x3"/>
  <p:notesSz cx="6797675" cy="9926638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FF"/>
    <a:srgbClr val="FF0066"/>
    <a:srgbClr val="CC0000"/>
    <a:srgbClr val="220F93"/>
    <a:srgbClr val="990099"/>
    <a:srgbClr val="008000"/>
    <a:srgbClr val="FF0000"/>
    <a:srgbClr val="B2ECDD"/>
    <a:srgbClr val="FFCC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88039" autoAdjust="0"/>
  </p:normalViewPr>
  <p:slideViewPr>
    <p:cSldViewPr snapToGrid="0">
      <p:cViewPr varScale="1">
        <p:scale>
          <a:sx n="72" d="100"/>
          <a:sy n="72" d="100"/>
        </p:scale>
        <p:origin x="1517" y="58"/>
      </p:cViewPr>
      <p:guideLst>
        <p:guide orient="horz" pos="2158"/>
        <p:guide pos="2887"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46"/>
    </p:cViewPr>
  </p:sorterViewPr>
  <p:notesViewPr>
    <p:cSldViewPr snapToGrid="0">
      <p:cViewPr>
        <p:scale>
          <a:sx n="80" d="100"/>
          <a:sy n="80" d="100"/>
        </p:scale>
        <p:origin x="4014" y="138"/>
      </p:cViewPr>
      <p:guideLst>
        <p:guide orient="horz" pos="3224"/>
        <p:guide pos="2238"/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ndis Marinakis" userId="ffdd748388b35624" providerId="LiveId" clId="{F42A4B4A-5336-4F2E-B885-69879EEB71B2}"/>
    <pc:docChg chg="undo custSel addSld delSld modSld sldOrd">
      <pc:chgData name="Sarandis Marinakis" userId="ffdd748388b35624" providerId="LiveId" clId="{F42A4B4A-5336-4F2E-B885-69879EEB71B2}" dt="2020-09-30T15:39:54.172" v="2896" actId="6549"/>
      <pc:docMkLst>
        <pc:docMk/>
      </pc:docMkLst>
      <pc:sldChg chg="modSp mod">
        <pc:chgData name="Sarandis Marinakis" userId="ffdd748388b35624" providerId="LiveId" clId="{F42A4B4A-5336-4F2E-B885-69879EEB71B2}" dt="2020-09-30T14:23:06.109" v="342" actId="20577"/>
        <pc:sldMkLst>
          <pc:docMk/>
          <pc:sldMk cId="0" sldId="256"/>
        </pc:sldMkLst>
        <pc:spChg chg="mod">
          <ac:chgData name="Sarandis Marinakis" userId="ffdd748388b35624" providerId="LiveId" clId="{F42A4B4A-5336-4F2E-B885-69879EEB71B2}" dt="2020-09-30T14:20:00.299" v="9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2:22.099" v="314" actId="6549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3:06.109" v="342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26:47.280" v="649" actId="20577"/>
        <pc:sldMkLst>
          <pc:docMk/>
          <pc:sldMk cId="3124132305" sldId="385"/>
        </pc:sldMkLst>
        <pc:spChg chg="mod">
          <ac:chgData name="Sarandis Marinakis" userId="ffdd748388b35624" providerId="LiveId" clId="{F42A4B4A-5336-4F2E-B885-69879EEB71B2}" dt="2020-09-30T14:24:10.019" v="388" actId="6549"/>
          <ac:spMkLst>
            <pc:docMk/>
            <pc:sldMk cId="3124132305" sldId="385"/>
            <ac:spMk id="9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6:47.280" v="649" actId="20577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52:21.945" v="2268" actId="5793"/>
        <pc:sldMkLst>
          <pc:docMk/>
          <pc:sldMk cId="3495705775" sldId="397"/>
        </pc:sldMkLst>
        <pc:spChg chg="mod">
          <ac:chgData name="Sarandis Marinakis" userId="ffdd748388b35624" providerId="LiveId" clId="{F42A4B4A-5336-4F2E-B885-69879EEB71B2}" dt="2020-09-30T14:52:21.945" v="2268" actId="5793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4:27:56.390" v="806" actId="6549"/>
          <ac:spMkLst>
            <pc:docMk/>
            <pc:sldMk cId="3495705775" sldId="397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42A4B4A-5336-4F2E-B885-69879EEB71B2}" dt="2020-09-30T15:33:51.021" v="2515" actId="114"/>
        <pc:sldMkLst>
          <pc:docMk/>
          <pc:sldMk cId="833795139" sldId="398"/>
        </pc:sldMkLst>
        <pc:spChg chg="mod">
          <ac:chgData name="Sarandis Marinakis" userId="ffdd748388b35624" providerId="LiveId" clId="{F42A4B4A-5336-4F2E-B885-69879EEB71B2}" dt="2020-09-30T15:33:51.021" v="2515" actId="114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F42A4B4A-5336-4F2E-B885-69879EEB71B2}" dt="2020-09-30T15:31:33.763" v="2269" actId="478"/>
          <ac:picMkLst>
            <pc:docMk/>
            <pc:sldMk cId="833795139" sldId="398"/>
            <ac:picMk id="4" creationId="{8DA493AD-E1AB-4E0F-BCA3-1E87EFE6F8E0}"/>
          </ac:picMkLst>
        </pc:picChg>
      </pc:sldChg>
      <pc:sldChg chg="del">
        <pc:chgData name="Sarandis Marinakis" userId="ffdd748388b35624" providerId="LiveId" clId="{F42A4B4A-5336-4F2E-B885-69879EEB71B2}" dt="2020-09-30T15:36:59.806" v="2595" actId="47"/>
        <pc:sldMkLst>
          <pc:docMk/>
          <pc:sldMk cId="1341596733" sldId="409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910313388" sldId="425"/>
        </pc:sldMkLst>
      </pc:sldChg>
      <pc:sldChg chg="modSp mod">
        <pc:chgData name="Sarandis Marinakis" userId="ffdd748388b35624" providerId="LiveId" clId="{F42A4B4A-5336-4F2E-B885-69879EEB71B2}" dt="2020-09-30T14:27:30.539" v="737" actId="20577"/>
        <pc:sldMkLst>
          <pc:docMk/>
          <pc:sldMk cId="3692605333" sldId="427"/>
        </pc:sldMkLst>
        <pc:spChg chg="mod">
          <ac:chgData name="Sarandis Marinakis" userId="ffdd748388b35624" providerId="LiveId" clId="{F42A4B4A-5336-4F2E-B885-69879EEB71B2}" dt="2020-09-30T14:27:30.539" v="737" actId="20577"/>
          <ac:spMkLst>
            <pc:docMk/>
            <pc:sldMk cId="3692605333" sldId="427"/>
            <ac:spMk id="8" creationId="{00000000-0000-0000-0000-000000000000}"/>
          </ac:spMkLst>
        </pc:spChg>
      </pc:sldChg>
      <pc:sldChg chg="add del ord">
        <pc:chgData name="Sarandis Marinakis" userId="ffdd748388b35624" providerId="LiveId" clId="{F42A4B4A-5336-4F2E-B885-69879EEB71B2}" dt="2020-09-30T15:39:21.060" v="2881"/>
        <pc:sldMkLst>
          <pc:docMk/>
          <pc:sldMk cId="3134940680" sldId="44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437597998" sldId="444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698496559" sldId="48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358836305" sldId="483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616339590" sldId="484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2848787835" sldId="485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100692255" sldId="486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54507461" sldId="487"/>
        </pc:sldMkLst>
      </pc:sldChg>
      <pc:sldChg chg="modSp mod ord">
        <pc:chgData name="Sarandis Marinakis" userId="ffdd748388b35624" providerId="LiveId" clId="{F42A4B4A-5336-4F2E-B885-69879EEB71B2}" dt="2020-09-30T15:39:27.468" v="2883"/>
        <pc:sldMkLst>
          <pc:docMk/>
          <pc:sldMk cId="2608376827" sldId="488"/>
        </pc:sldMkLst>
        <pc:spChg chg="mod">
          <ac:chgData name="Sarandis Marinakis" userId="ffdd748388b35624" providerId="LiveId" clId="{F42A4B4A-5336-4F2E-B885-69879EEB71B2}" dt="2020-09-30T15:35:01.555" v="2576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5:34:35.988" v="2561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 ord">
        <pc:chgData name="Sarandis Marinakis" userId="ffdd748388b35624" providerId="LiveId" clId="{F42A4B4A-5336-4F2E-B885-69879EEB71B2}" dt="2020-09-30T15:39:54.172" v="2896" actId="6549"/>
        <pc:sldMkLst>
          <pc:docMk/>
          <pc:sldMk cId="4013148846" sldId="490"/>
        </pc:sldMkLst>
        <pc:spChg chg="mod">
          <ac:chgData name="Sarandis Marinakis" userId="ffdd748388b35624" providerId="LiveId" clId="{F42A4B4A-5336-4F2E-B885-69879EEB71B2}" dt="2020-09-30T15:39:54.172" v="2896" actId="6549"/>
          <ac:spMkLst>
            <pc:docMk/>
            <pc:sldMk cId="4013148846" sldId="490"/>
            <ac:spMk id="9" creationId="{00000000-0000-0000-0000-000000000000}"/>
          </ac:spMkLst>
        </pc:spChg>
      </pc:sldChg>
      <pc:sldChg chg="del">
        <pc:chgData name="Sarandis Marinakis" userId="ffdd748388b35624" providerId="LiveId" clId="{F42A4B4A-5336-4F2E-B885-69879EEB71B2}" dt="2020-09-30T15:39:03.680" v="2876" actId="47"/>
        <pc:sldMkLst>
          <pc:docMk/>
          <pc:sldMk cId="480547789" sldId="491"/>
        </pc:sldMkLst>
      </pc:sldChg>
      <pc:sldChg chg="del">
        <pc:chgData name="Sarandis Marinakis" userId="ffdd748388b35624" providerId="LiveId" clId="{F42A4B4A-5336-4F2E-B885-69879EEB71B2}" dt="2020-09-30T15:39:14.185" v="2877" actId="47"/>
        <pc:sldMkLst>
          <pc:docMk/>
          <pc:sldMk cId="4116411174" sldId="492"/>
        </pc:sldMkLst>
      </pc:sldChg>
      <pc:sldChg chg="ord">
        <pc:chgData name="Sarandis Marinakis" userId="ffdd748388b35624" providerId="LiveId" clId="{F42A4B4A-5336-4F2E-B885-69879EEB71B2}" dt="2020-09-30T15:39:18.612" v="2879"/>
        <pc:sldMkLst>
          <pc:docMk/>
          <pc:sldMk cId="1263005314" sldId="493"/>
        </pc:sldMkLst>
      </pc:sldChg>
      <pc:sldChg chg="del">
        <pc:chgData name="Sarandis Marinakis" userId="ffdd748388b35624" providerId="LiveId" clId="{F42A4B4A-5336-4F2E-B885-69879EEB71B2}" dt="2020-09-30T15:34:08.542" v="2516" actId="47"/>
        <pc:sldMkLst>
          <pc:docMk/>
          <pc:sldMk cId="1002350774" sldId="494"/>
        </pc:sldMkLst>
      </pc:sldChg>
      <pc:sldChg chg="del">
        <pc:chgData name="Sarandis Marinakis" userId="ffdd748388b35624" providerId="LiveId" clId="{F42A4B4A-5336-4F2E-B885-69879EEB71B2}" dt="2020-09-30T15:38:26.050" v="2865" actId="47"/>
        <pc:sldMkLst>
          <pc:docMk/>
          <pc:sldMk cId="1941313182" sldId="495"/>
        </pc:sldMkLst>
      </pc:sldChg>
      <pc:sldChg chg="del">
        <pc:chgData name="Sarandis Marinakis" userId="ffdd748388b35624" providerId="LiveId" clId="{F42A4B4A-5336-4F2E-B885-69879EEB71B2}" dt="2020-09-30T15:38:25.018" v="2864" actId="47"/>
        <pc:sldMkLst>
          <pc:docMk/>
          <pc:sldMk cId="3258595300" sldId="496"/>
        </pc:sldMkLst>
      </pc:sldChg>
      <pc:sldChg chg="del">
        <pc:chgData name="Sarandis Marinakis" userId="ffdd748388b35624" providerId="LiveId" clId="{F42A4B4A-5336-4F2E-B885-69879EEB71B2}" dt="2020-09-30T15:38:23.934" v="2863" actId="47"/>
        <pc:sldMkLst>
          <pc:docMk/>
          <pc:sldMk cId="4017948465" sldId="497"/>
        </pc:sldMkLst>
      </pc:sldChg>
      <pc:sldChg chg="del">
        <pc:chgData name="Sarandis Marinakis" userId="ffdd748388b35624" providerId="LiveId" clId="{F42A4B4A-5336-4F2E-B885-69879EEB71B2}" dt="2020-09-30T15:36:12.040" v="2583" actId="47"/>
        <pc:sldMkLst>
          <pc:docMk/>
          <pc:sldMk cId="3596458785" sldId="498"/>
        </pc:sldMkLst>
      </pc:sldChg>
      <pc:sldChg chg="del">
        <pc:chgData name="Sarandis Marinakis" userId="ffdd748388b35624" providerId="LiveId" clId="{F42A4B4A-5336-4F2E-B885-69879EEB71B2}" dt="2020-09-30T15:36:09.742" v="2581" actId="47"/>
        <pc:sldMkLst>
          <pc:docMk/>
          <pc:sldMk cId="4224223040" sldId="499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917051196" sldId="500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483622740" sldId="50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4062757046" sldId="502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51294494" sldId="503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01051724" sldId="504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408706339" sldId="505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49711543" sldId="506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802979028" sldId="507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628621804" sldId="508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4130609368" sldId="509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2303883580" sldId="510"/>
        </pc:sldMkLst>
      </pc:sldChg>
      <pc:sldChg chg="del">
        <pc:chgData name="Sarandis Marinakis" userId="ffdd748388b35624" providerId="LiveId" clId="{F42A4B4A-5336-4F2E-B885-69879EEB71B2}" dt="2020-09-30T15:36:10.746" v="2582" actId="47"/>
        <pc:sldMkLst>
          <pc:docMk/>
          <pc:sldMk cId="1331335864" sldId="51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254944184" sldId="554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807873585" sldId="555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311687825" sldId="556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559918312" sldId="557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33739199" sldId="559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2268372123" sldId="561"/>
        </pc:sldMkLst>
      </pc:sldChg>
      <pc:sldChg chg="del">
        <pc:chgData name="Sarandis Marinakis" userId="ffdd748388b35624" providerId="LiveId" clId="{F42A4B4A-5336-4F2E-B885-69879EEB71B2}" dt="2020-09-30T15:38:44.887" v="2873" actId="47"/>
        <pc:sldMkLst>
          <pc:docMk/>
          <pc:sldMk cId="3368840756" sldId="562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53648224" sldId="563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428744778" sldId="564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16425374" sldId="565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1850379069" sldId="566"/>
        </pc:sldMkLst>
      </pc:sldChg>
      <pc:sldChg chg="del">
        <pc:chgData name="Sarandis Marinakis" userId="ffdd748388b35624" providerId="LiveId" clId="{F42A4B4A-5336-4F2E-B885-69879EEB71B2}" dt="2020-09-30T15:38:42.682" v="2872" actId="47"/>
        <pc:sldMkLst>
          <pc:docMk/>
          <pc:sldMk cId="4229635479" sldId="567"/>
        </pc:sldMkLst>
      </pc:sldChg>
      <pc:sldChg chg="del">
        <pc:chgData name="Sarandis Marinakis" userId="ffdd748388b35624" providerId="LiveId" clId="{F42A4B4A-5336-4F2E-B885-69879EEB71B2}" dt="2020-09-30T15:38:11.433" v="2861" actId="47"/>
        <pc:sldMkLst>
          <pc:docMk/>
          <pc:sldMk cId="3189426374" sldId="569"/>
        </pc:sldMkLst>
      </pc:sldChg>
      <pc:sldChg chg="del">
        <pc:chgData name="Sarandis Marinakis" userId="ffdd748388b35624" providerId="LiveId" clId="{F42A4B4A-5336-4F2E-B885-69879EEB71B2}" dt="2020-09-30T15:38:16.080" v="2862" actId="47"/>
        <pc:sldMkLst>
          <pc:docMk/>
          <pc:sldMk cId="2734710743" sldId="570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204894749" sldId="571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4032954133" sldId="57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255401722" sldId="57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055707788" sldId="574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9931735" sldId="575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069896059" sldId="576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209941729" sldId="577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3984692966" sldId="578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353703550" sldId="579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247165201" sldId="580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121208446" sldId="581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357397857" sldId="582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1561809591" sldId="583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05396162" sldId="584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867937123" sldId="585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2694685752" sldId="586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700175672" sldId="587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519500715" sldId="588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3044814658" sldId="589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528208427" sldId="590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101798580" sldId="591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387123446" sldId="592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726535289" sldId="593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581719205" sldId="594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094656473" sldId="595"/>
        </pc:sldMkLst>
      </pc:sldChg>
      <pc:sldChg chg="modSp add del mod modAnim">
        <pc:chgData name="Sarandis Marinakis" userId="ffdd748388b35624" providerId="LiveId" clId="{F42A4B4A-5336-4F2E-B885-69879EEB71B2}" dt="2020-09-30T15:37:57.540" v="2858" actId="6549"/>
        <pc:sldMkLst>
          <pc:docMk/>
          <pc:sldMk cId="3283410521" sldId="596"/>
        </pc:sldMkLst>
        <pc:spChg chg="mod">
          <ac:chgData name="Sarandis Marinakis" userId="ffdd748388b35624" providerId="LiveId" clId="{F42A4B4A-5336-4F2E-B885-69879EEB71B2}" dt="2020-09-30T15:37:13.899" v="2607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5:37:57.540" v="2858" actId="6549"/>
          <ac:spMkLst>
            <pc:docMk/>
            <pc:sldMk cId="3283410521" sldId="596"/>
            <ac:spMk id="4" creationId="{00000000-0000-0000-0000-000000000000}"/>
          </ac:spMkLst>
        </pc:spChg>
      </pc:sldChg>
    </pc:docChg>
  </pc:docChgLst>
  <pc:docChgLst>
    <pc:chgData name="Sarandis Marinakis" userId="ffdd748388b35624" providerId="LiveId" clId="{FE179A35-0846-4544-AC18-2147BE92C67F}"/>
    <pc:docChg chg="undo redo custSel addSld delSld modSld sldOrd">
      <pc:chgData name="Sarandis Marinakis" userId="ffdd748388b35624" providerId="LiveId" clId="{FE179A35-0846-4544-AC18-2147BE92C67F}" dt="2020-10-09T14:52:06.293" v="5062" actId="20577"/>
      <pc:docMkLst>
        <pc:docMk/>
      </pc:docMkLst>
      <pc:sldChg chg="modSp mod">
        <pc:chgData name="Sarandis Marinakis" userId="ffdd748388b35624" providerId="LiveId" clId="{FE179A35-0846-4544-AC18-2147BE92C67F}" dt="2020-10-08T20:55:12.720" v="240" actId="20577"/>
        <pc:sldMkLst>
          <pc:docMk/>
          <pc:sldMk cId="0" sldId="256"/>
        </pc:sldMkLst>
        <pc:spChg chg="mod">
          <ac:chgData name="Sarandis Marinakis" userId="ffdd748388b35624" providerId="LiveId" clId="{FE179A35-0846-4544-AC18-2147BE92C67F}" dt="2020-10-08T20:55:12.720" v="240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9T13:03:39.362" v="3125" actId="6549"/>
        <pc:sldMkLst>
          <pc:docMk/>
          <pc:sldMk cId="3124132305" sldId="385"/>
        </pc:sldMkLst>
        <pc:spChg chg="mod">
          <ac:chgData name="Sarandis Marinakis" userId="ffdd748388b35624" providerId="LiveId" clId="{FE179A35-0846-4544-AC18-2147BE92C67F}" dt="2020-10-09T13:03:39.362" v="3125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0:56:03.668" v="288" actId="20577"/>
        <pc:sldMkLst>
          <pc:docMk/>
          <pc:sldMk cId="3495705775" sldId="397"/>
        </pc:sldMkLst>
        <pc:spChg chg="mod">
          <ac:chgData name="Sarandis Marinakis" userId="ffdd748388b35624" providerId="LiveId" clId="{FE179A35-0846-4544-AC18-2147BE92C67F}" dt="2020-10-08T20:56:03.668" v="288" actId="20577"/>
          <ac:spMkLst>
            <pc:docMk/>
            <pc:sldMk cId="3495705775" sldId="397"/>
            <ac:spMk id="3" creationId="{5EF48037-C241-4F48-863E-BC952334293B}"/>
          </ac:spMkLst>
        </pc:spChg>
      </pc:sldChg>
      <pc:sldChg chg="modSp mod">
        <pc:chgData name="Sarandis Marinakis" userId="ffdd748388b35624" providerId="LiveId" clId="{FE179A35-0846-4544-AC18-2147BE92C67F}" dt="2020-10-08T20:58:09.451" v="335" actId="20577"/>
        <pc:sldMkLst>
          <pc:docMk/>
          <pc:sldMk cId="833795139" sldId="398"/>
        </pc:sldMkLst>
        <pc:spChg chg="mod">
          <ac:chgData name="Sarandis Marinakis" userId="ffdd748388b35624" providerId="LiveId" clId="{FE179A35-0846-4544-AC18-2147BE92C67F}" dt="2020-10-08T20:58:09.451" v="335" actId="20577"/>
          <ac:spMkLst>
            <pc:docMk/>
            <pc:sldMk cId="833795139" sldId="398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6T04:31:37.361" v="225" actId="6549"/>
        <pc:sldMkLst>
          <pc:docMk/>
          <pc:sldMk cId="3134940680" sldId="443"/>
        </pc:sldMkLst>
        <pc:spChg chg="del">
          <ac:chgData name="Sarandis Marinakis" userId="ffdd748388b35624" providerId="LiveId" clId="{FE179A35-0846-4544-AC18-2147BE92C67F}" dt="2020-10-06T04:31:24.004" v="189" actId="478"/>
          <ac:spMkLst>
            <pc:docMk/>
            <pc:sldMk cId="3134940680" sldId="443"/>
            <ac:spMk id="6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6T04:31:37.361" v="225" actId="6549"/>
          <ac:spMkLst>
            <pc:docMk/>
            <pc:sldMk cId="3134940680" sldId="443"/>
            <ac:spMk id="9" creationId="{00000000-0000-0000-0000-000000000000}"/>
          </ac:spMkLst>
        </pc:spChg>
        <pc:graphicFrameChg chg="mod modGraphic">
          <ac:chgData name="Sarandis Marinakis" userId="ffdd748388b35624" providerId="LiveId" clId="{FE179A35-0846-4544-AC18-2147BE92C67F}" dt="2020-10-06T04:31:10.487" v="188"/>
          <ac:graphicFrameMkLst>
            <pc:docMk/>
            <pc:sldMk cId="3134940680" sldId="443"/>
            <ac:graphicFrameMk id="5" creationId="{00000000-0000-0000-0000-000000000000}"/>
          </ac:graphicFrameMkLst>
        </pc:graphicFrame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058874956" sldId="488"/>
        </pc:sldMkLst>
      </pc:sldChg>
      <pc:sldChg chg="modSp del mod">
        <pc:chgData name="Sarandis Marinakis" userId="ffdd748388b35624" providerId="LiveId" clId="{FE179A35-0846-4544-AC18-2147BE92C67F}" dt="2020-10-09T13:02:58.582" v="3094" actId="2696"/>
        <pc:sldMkLst>
          <pc:docMk/>
          <pc:sldMk cId="2608376827" sldId="488"/>
        </pc:sldMkLst>
        <pc:spChg chg="mod">
          <ac:chgData name="Sarandis Marinakis" userId="ffdd748388b35624" providerId="LiveId" clId="{FE179A35-0846-4544-AC18-2147BE92C67F}" dt="2020-10-09T11:30:10.837" v="1447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28:32.374" v="1402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4:42.281" v="827" actId="20577"/>
        <pc:sldMkLst>
          <pc:docMk/>
          <pc:sldMk cId="4013148846" sldId="490"/>
        </pc:sldMkLst>
        <pc:spChg chg="mod">
          <ac:chgData name="Sarandis Marinakis" userId="ffdd748388b35624" providerId="LiveId" clId="{FE179A35-0846-4544-AC18-2147BE92C67F}" dt="2020-10-08T21:04:42.281" v="827" actId="20577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0:58:29.880" v="359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9:13.113" v="1061" actId="20577"/>
        <pc:sldMkLst>
          <pc:docMk/>
          <pc:sldMk cId="1263005314" sldId="493"/>
        </pc:sldMkLst>
        <pc:spChg chg="mod">
          <ac:chgData name="Sarandis Marinakis" userId="ffdd748388b35624" providerId="LiveId" clId="{FE179A35-0846-4544-AC18-2147BE92C67F}" dt="2020-10-08T21:09:02.151" v="1056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1:09:13.113" v="1061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9T09:35:39.181" v="1373" actId="478"/>
        <pc:sldMkLst>
          <pc:docMk/>
          <pc:sldMk cId="697857624" sldId="568"/>
        </pc:sldMkLst>
        <pc:spChg chg="del">
          <ac:chgData name="Sarandis Marinakis" userId="ffdd748388b35624" providerId="LiveId" clId="{FE179A35-0846-4544-AC18-2147BE92C67F}" dt="2020-10-09T09:35:39.181" v="1373" actId="478"/>
          <ac:spMkLst>
            <pc:docMk/>
            <pc:sldMk cId="697857624" sldId="568"/>
            <ac:spMk id="5" creationId="{B5E0EFFB-CBC7-43C5-9B2E-41E80A1EE81C}"/>
          </ac:spMkLst>
        </pc:spChg>
        <pc:spChg chg="mod">
          <ac:chgData name="Sarandis Marinakis" userId="ffdd748388b35624" providerId="LiveId" clId="{FE179A35-0846-4544-AC18-2147BE92C67F}" dt="2020-10-09T09:34:14.678" v="1226" actId="20577"/>
          <ac:spMkLst>
            <pc:docMk/>
            <pc:sldMk cId="697857624" sldId="568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09:35:34.623" v="1372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FE179A35-0846-4544-AC18-2147BE92C67F}" dt="2020-10-09T09:33:20.937" v="1135" actId="478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mod">
        <pc:chgData name="Sarandis Marinakis" userId="ffdd748388b35624" providerId="LiveId" clId="{FE179A35-0846-4544-AC18-2147BE92C67F}" dt="2020-10-09T14:52:06.293" v="5062" actId="20577"/>
        <pc:sldMkLst>
          <pc:docMk/>
          <pc:sldMk cId="3283410521" sldId="596"/>
        </pc:sldMkLst>
        <pc:spChg chg="mod">
          <ac:chgData name="Sarandis Marinakis" userId="ffdd748388b35624" providerId="LiveId" clId="{FE179A35-0846-4544-AC18-2147BE92C67F}" dt="2020-10-09T14:52:06.293" v="5062" actId="20577"/>
          <ac:spMkLst>
            <pc:docMk/>
            <pc:sldMk cId="3283410521" sldId="596"/>
            <ac:spMk id="4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3:33:44.813" v="4489" actId="1036"/>
        <pc:sldMkLst>
          <pc:docMk/>
          <pc:sldMk cId="4039276749" sldId="597"/>
        </pc:sldMkLst>
        <pc:spChg chg="mod">
          <ac:chgData name="Sarandis Marinakis" userId="ffdd748388b35624" providerId="LiveId" clId="{FE179A35-0846-4544-AC18-2147BE92C67F}" dt="2020-10-09T13:33:24.923" v="4447" actId="14100"/>
          <ac:spMkLst>
            <pc:docMk/>
            <pc:sldMk cId="4039276749" sldId="597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3:44.813" v="4489" actId="1036"/>
          <ac:picMkLst>
            <pc:docMk/>
            <pc:sldMk cId="4039276749" sldId="597"/>
            <ac:picMk id="1026" creationId="{A06BD2F3-A135-406B-B7D1-9D8891805B43}"/>
          </ac:picMkLst>
        </pc:picChg>
      </pc:sldChg>
      <pc:sldChg chg="addSp delSp modSp add mod">
        <pc:chgData name="Sarandis Marinakis" userId="ffdd748388b35624" providerId="LiveId" clId="{FE179A35-0846-4544-AC18-2147BE92C67F}" dt="2020-10-09T13:35:47.543" v="4504" actId="1036"/>
        <pc:sldMkLst>
          <pc:docMk/>
          <pc:sldMk cId="2369994759" sldId="598"/>
        </pc:sldMkLst>
        <pc:spChg chg="mod">
          <ac:chgData name="Sarandis Marinakis" userId="ffdd748388b35624" providerId="LiveId" clId="{FE179A35-0846-4544-AC18-2147BE92C67F}" dt="2020-10-09T13:35:03.563" v="4490" actId="14100"/>
          <ac:spMkLst>
            <pc:docMk/>
            <pc:sldMk cId="2369994759" sldId="598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5:47.543" v="4504" actId="1036"/>
          <ac:picMkLst>
            <pc:docMk/>
            <pc:sldMk cId="2369994759" sldId="598"/>
            <ac:picMk id="3" creationId="{6FD9285F-C5B3-4A78-A9E9-407EB1028A20}"/>
          </ac:picMkLst>
        </pc:picChg>
        <pc:picChg chg="add del">
          <ac:chgData name="Sarandis Marinakis" userId="ffdd748388b35624" providerId="LiveId" clId="{FE179A35-0846-4544-AC18-2147BE92C67F}" dt="2020-10-09T13:35:11.982" v="4492" actId="478"/>
          <ac:picMkLst>
            <pc:docMk/>
            <pc:sldMk cId="2369994759" sldId="598"/>
            <ac:picMk id="2050" creationId="{3EF67B19-61AC-4A25-B8D4-83607E765EF2}"/>
          </ac:picMkLst>
        </pc:picChg>
      </pc:sldChg>
      <pc:sldChg chg="addSp modSp add mod">
        <pc:chgData name="Sarandis Marinakis" userId="ffdd748388b35624" providerId="LiveId" clId="{FE179A35-0846-4544-AC18-2147BE92C67F}" dt="2020-10-09T13:47:59.604" v="4599" actId="1037"/>
        <pc:sldMkLst>
          <pc:docMk/>
          <pc:sldMk cId="1417308651" sldId="599"/>
        </pc:sldMkLst>
        <pc:spChg chg="mod">
          <ac:chgData name="Sarandis Marinakis" userId="ffdd748388b35624" providerId="LiveId" clId="{FE179A35-0846-4544-AC18-2147BE92C67F}" dt="2020-10-09T13:07:19.162" v="3320" actId="5793"/>
          <ac:spMkLst>
            <pc:docMk/>
            <pc:sldMk cId="1417308651" sldId="599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7:59.604" v="4599" actId="1037"/>
          <ac:picMkLst>
            <pc:docMk/>
            <pc:sldMk cId="1417308651" sldId="599"/>
            <ac:picMk id="3" creationId="{BA0BDE7D-9DF2-43D5-BD30-BF79F1404A1C}"/>
          </ac:picMkLst>
        </pc:picChg>
      </pc:sldChg>
      <pc:sldChg chg="addSp modSp add mod">
        <pc:chgData name="Sarandis Marinakis" userId="ffdd748388b35624" providerId="LiveId" clId="{FE179A35-0846-4544-AC18-2147BE92C67F}" dt="2020-10-09T13:56:12.324" v="4620" actId="1037"/>
        <pc:sldMkLst>
          <pc:docMk/>
          <pc:sldMk cId="3999859259" sldId="600"/>
        </pc:sldMkLst>
        <pc:spChg chg="mod">
          <ac:chgData name="Sarandis Marinakis" userId="ffdd748388b35624" providerId="LiveId" clId="{FE179A35-0846-4544-AC18-2147BE92C67F}" dt="2020-10-09T13:55:04.054" v="4600" actId="14100"/>
          <ac:spMkLst>
            <pc:docMk/>
            <pc:sldMk cId="3999859259" sldId="600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5:19.694" v="4615" actId="1036"/>
          <ac:picMkLst>
            <pc:docMk/>
            <pc:sldMk cId="3999859259" sldId="600"/>
            <ac:picMk id="3" creationId="{47AF0727-289F-4CD6-8C6C-BE9F9EE0DF02}"/>
          </ac:picMkLst>
        </pc:picChg>
        <pc:picChg chg="add mod">
          <ac:chgData name="Sarandis Marinakis" userId="ffdd748388b35624" providerId="LiveId" clId="{FE179A35-0846-4544-AC18-2147BE92C67F}" dt="2020-10-09T13:56:12.324" v="4620" actId="1037"/>
          <ac:picMkLst>
            <pc:docMk/>
            <pc:sldMk cId="3999859259" sldId="600"/>
            <ac:picMk id="5" creationId="{24C23FF2-15B7-43C8-9ACD-C060F9439712}"/>
          </ac:picMkLst>
        </pc:picChg>
      </pc:sldChg>
      <pc:sldChg chg="modSp add mod">
        <pc:chgData name="Sarandis Marinakis" userId="ffdd748388b35624" providerId="LiveId" clId="{FE179A35-0846-4544-AC18-2147BE92C67F}" dt="2020-10-09T13:07:52.652" v="3458" actId="5793"/>
        <pc:sldMkLst>
          <pc:docMk/>
          <pc:sldMk cId="4281401784" sldId="601"/>
        </pc:sldMkLst>
        <pc:spChg chg="mod">
          <ac:chgData name="Sarandis Marinakis" userId="ffdd748388b35624" providerId="LiveId" clId="{FE179A35-0846-4544-AC18-2147BE92C67F}" dt="2020-10-09T13:07:52.652" v="3458" actId="5793"/>
          <ac:spMkLst>
            <pc:docMk/>
            <pc:sldMk cId="4281401784" sldId="601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02.963" v="4542" actId="1036"/>
        <pc:sldMkLst>
          <pc:docMk/>
          <pc:sldMk cId="2653433974" sldId="602"/>
        </pc:sldMkLst>
        <pc:spChg chg="mod">
          <ac:chgData name="Sarandis Marinakis" userId="ffdd748388b35624" providerId="LiveId" clId="{FE179A35-0846-4544-AC18-2147BE92C67F}" dt="2020-10-09T13:11:06.952" v="3486" actId="20577"/>
          <ac:spMkLst>
            <pc:docMk/>
            <pc:sldMk cId="2653433974" sldId="60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4:02.963" v="4542" actId="1036"/>
          <ac:picMkLst>
            <pc:docMk/>
            <pc:sldMk cId="2653433974" sldId="602"/>
            <ac:picMk id="3" creationId="{8E75104C-2AEE-4F0C-8DB9-9EB00E6B1278}"/>
          </ac:picMkLst>
        </pc:picChg>
      </pc:sldChg>
      <pc:sldChg chg="addSp modSp add mod">
        <pc:chgData name="Sarandis Marinakis" userId="ffdd748388b35624" providerId="LiveId" clId="{FE179A35-0846-4544-AC18-2147BE92C67F}" dt="2020-10-09T13:58:02.674" v="4654" actId="1036"/>
        <pc:sldMkLst>
          <pc:docMk/>
          <pc:sldMk cId="3644376311" sldId="603"/>
        </pc:sldMkLst>
        <pc:spChg chg="mod">
          <ac:chgData name="Sarandis Marinakis" userId="ffdd748388b35624" providerId="LiveId" clId="{FE179A35-0846-4544-AC18-2147BE92C67F}" dt="2020-10-09T13:57:52.673" v="4621" actId="14100"/>
          <ac:spMkLst>
            <pc:docMk/>
            <pc:sldMk cId="3644376311" sldId="603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8:02.674" v="4654" actId="1036"/>
          <ac:picMkLst>
            <pc:docMk/>
            <pc:sldMk cId="3644376311" sldId="603"/>
            <ac:picMk id="3" creationId="{885E50F5-BB57-4FD3-A3BB-FD6E236C6C05}"/>
          </ac:picMkLst>
        </pc:picChg>
      </pc:sldChg>
      <pc:sldChg chg="modSp add mod">
        <pc:chgData name="Sarandis Marinakis" userId="ffdd748388b35624" providerId="LiveId" clId="{FE179A35-0846-4544-AC18-2147BE92C67F}" dt="2020-10-09T11:56:29.654" v="2984"/>
        <pc:sldMkLst>
          <pc:docMk/>
          <pc:sldMk cId="1445416613" sldId="604"/>
        </pc:sldMkLst>
        <pc:spChg chg="mod">
          <ac:chgData name="Sarandis Marinakis" userId="ffdd748388b35624" providerId="LiveId" clId="{FE179A35-0846-4544-AC18-2147BE92C67F}" dt="2020-10-09T11:53:57.474" v="2736" actId="20577"/>
          <ac:spMkLst>
            <pc:docMk/>
            <pc:sldMk cId="1445416613" sldId="60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9.654" v="2984"/>
          <ac:spMkLst>
            <pc:docMk/>
            <pc:sldMk cId="1445416613" sldId="60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50:37.174" v="4953" actId="20577"/>
        <pc:sldMkLst>
          <pc:docMk/>
          <pc:sldMk cId="2282206464" sldId="605"/>
        </pc:sldMkLst>
        <pc:spChg chg="mod">
          <ac:chgData name="Sarandis Marinakis" userId="ffdd748388b35624" providerId="LiveId" clId="{FE179A35-0846-4544-AC18-2147BE92C67F}" dt="2020-10-09T14:15:17.704" v="4750" actId="20577"/>
          <ac:spMkLst>
            <pc:docMk/>
            <pc:sldMk cId="2282206464" sldId="605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4:50:37.174" v="4953" actId="20577"/>
          <ac:spMkLst>
            <pc:docMk/>
            <pc:sldMk cId="2282206464" sldId="605"/>
            <ac:spMk id="13" creationId="{5CDC12D4-8013-4824-AC67-8509CAA4423C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1174095389" sldId="606"/>
        </pc:sldMkLst>
        <pc:spChg chg="mod">
          <ac:chgData name="Sarandis Marinakis" userId="ffdd748388b35624" providerId="LiveId" clId="{FE179A35-0846-4544-AC18-2147BE92C67F}" dt="2020-10-09T11:43:28.534" v="2317" actId="6549"/>
          <ac:spMkLst>
            <pc:docMk/>
            <pc:sldMk cId="1174095389" sldId="606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30:39.786" v="1459" actId="20577"/>
          <ac:spMkLst>
            <pc:docMk/>
            <pc:sldMk cId="1174095389" sldId="606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187003155" sldId="606"/>
        </pc:sldMkLst>
      </pc:sldChg>
      <pc:sldChg chg="modSp add del mod ord">
        <pc:chgData name="Sarandis Marinakis" userId="ffdd748388b35624" providerId="LiveId" clId="{FE179A35-0846-4544-AC18-2147BE92C67F}" dt="2020-10-09T11:51:09.084" v="2597" actId="47"/>
        <pc:sldMkLst>
          <pc:docMk/>
          <pc:sldMk cId="4274996836" sldId="607"/>
        </pc:sldMkLst>
        <pc:spChg chg="mod">
          <ac:chgData name="Sarandis Marinakis" userId="ffdd748388b35624" providerId="LiveId" clId="{FE179A35-0846-4544-AC18-2147BE92C67F}" dt="2020-10-09T11:44:08.584" v="2341" actId="207"/>
          <ac:spMkLst>
            <pc:docMk/>
            <pc:sldMk cId="4274996836" sldId="607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0.024" v="2599" actId="47"/>
        <pc:sldMkLst>
          <pc:docMk/>
          <pc:sldMk cId="520337045" sldId="608"/>
        </pc:sldMkLst>
        <pc:spChg chg="mod">
          <ac:chgData name="Sarandis Marinakis" userId="ffdd748388b35624" providerId="LiveId" clId="{FE179A35-0846-4544-AC18-2147BE92C67F}" dt="2020-10-09T11:44:37.394" v="2379" actId="6549"/>
          <ac:spMkLst>
            <pc:docMk/>
            <pc:sldMk cId="520337045" sldId="608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2.344" v="2600" actId="47"/>
        <pc:sldMkLst>
          <pc:docMk/>
          <pc:sldMk cId="2629498217" sldId="609"/>
        </pc:sldMkLst>
        <pc:spChg chg="mod">
          <ac:chgData name="Sarandis Marinakis" userId="ffdd748388b35624" providerId="LiveId" clId="{FE179A35-0846-4544-AC18-2147BE92C67F}" dt="2020-10-09T11:48:46.624" v="2578" actId="20577"/>
          <ac:spMkLst>
            <pc:docMk/>
            <pc:sldMk cId="2629498217" sldId="609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45:20.324" v="2406" actId="27636"/>
          <ac:spMkLst>
            <pc:docMk/>
            <pc:sldMk cId="2629498217" sldId="609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61884208" sldId="610"/>
        </pc:sldMkLst>
        <pc:spChg chg="mod">
          <ac:chgData name="Sarandis Marinakis" userId="ffdd748388b35624" providerId="LiveId" clId="{FE179A35-0846-4544-AC18-2147BE92C67F}" dt="2020-10-09T11:49:22.994" v="2594" actId="20577"/>
          <ac:spMkLst>
            <pc:docMk/>
            <pc:sldMk cId="2661884208" sldId="610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41358920" sldId="610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141306139" sldId="611"/>
        </pc:sldMkLst>
        <pc:spChg chg="mod">
          <ac:chgData name="Sarandis Marinakis" userId="ffdd748388b35624" providerId="LiveId" clId="{FE179A35-0846-4544-AC18-2147BE92C67F}" dt="2020-10-09T11:51:39.064" v="2620" actId="20577"/>
          <ac:spMkLst>
            <pc:docMk/>
            <pc:sldMk cId="3141306139" sldId="611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337336473" sldId="611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0898821" sldId="612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931158358" sldId="612"/>
        </pc:sldMkLst>
        <pc:spChg chg="mod">
          <ac:chgData name="Sarandis Marinakis" userId="ffdd748388b35624" providerId="LiveId" clId="{FE179A35-0846-4544-AC18-2147BE92C67F}" dt="2020-10-09T11:51:56.214" v="2656" actId="6549"/>
          <ac:spMkLst>
            <pc:docMk/>
            <pc:sldMk cId="931158358" sldId="612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FE179A35-0846-4544-AC18-2147BE92C67F}" dt="2020-10-09T13:02:58.582" v="3094" actId="2696"/>
        <pc:sldMkLst>
          <pc:docMk/>
          <pc:sldMk cId="1695456669" sldId="613"/>
        </pc:sldMkLst>
      </pc:sldChg>
      <pc:sldChg chg="add del">
        <pc:chgData name="Sarandis Marinakis" userId="ffdd748388b35624" providerId="LiveId" clId="{FE179A35-0846-4544-AC18-2147BE92C67F}" dt="2020-10-09T14:39:01.606" v="4790" actId="47"/>
        <pc:sldMkLst>
          <pc:docMk/>
          <pc:sldMk cId="2412535446" sldId="613"/>
        </pc:sldMkLst>
      </pc:sldChg>
      <pc:sldChg chg="addSp modSp add mod">
        <pc:chgData name="Sarandis Marinakis" userId="ffdd748388b35624" providerId="LiveId" clId="{FE179A35-0846-4544-AC18-2147BE92C67F}" dt="2020-10-09T14:14:50.475" v="4734" actId="1076"/>
        <pc:sldMkLst>
          <pc:docMk/>
          <pc:sldMk cId="3200251295" sldId="614"/>
        </pc:sldMkLst>
        <pc:spChg chg="add mod">
          <ac:chgData name="Sarandis Marinakis" userId="ffdd748388b35624" providerId="LiveId" clId="{FE179A35-0846-4544-AC18-2147BE92C67F}" dt="2020-10-09T14:14:50.475" v="4734" actId="1076"/>
          <ac:spMkLst>
            <pc:docMk/>
            <pc:sldMk cId="3200251295" sldId="614"/>
            <ac:spMk id="6" creationId="{CC85B198-42DF-4248-8B34-98B74D18B0F7}"/>
          </ac:spMkLst>
        </pc:spChg>
        <pc:spChg chg="mod">
          <ac:chgData name="Sarandis Marinakis" userId="ffdd748388b35624" providerId="LiveId" clId="{FE179A35-0846-4544-AC18-2147BE92C67F}" dt="2020-10-09T11:54:21.844" v="2755" actId="20577"/>
          <ac:spMkLst>
            <pc:docMk/>
            <pc:sldMk cId="3200251295" sldId="61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3.754" v="2983" actId="21"/>
          <ac:spMkLst>
            <pc:docMk/>
            <pc:sldMk cId="3200251295" sldId="614"/>
            <ac:spMk id="13" creationId="{5CDC12D4-8013-4824-AC67-8509CAA4423C}"/>
          </ac:spMkLst>
        </pc:spChg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363214343" sldId="615"/>
        </pc:sldMkLst>
        <pc:spChg chg="del mod">
          <ac:chgData name="Sarandis Marinakis" userId="ffdd748388b35624" providerId="LiveId" clId="{FE179A35-0846-4544-AC18-2147BE92C67F}" dt="2020-10-09T12:05:20.544" v="2987" actId="478"/>
          <ac:spMkLst>
            <pc:docMk/>
            <pc:sldMk cId="2363214343" sldId="615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06:55.375" v="3015" actId="1035"/>
          <ac:picMkLst>
            <pc:docMk/>
            <pc:sldMk cId="2363214343" sldId="615"/>
            <ac:picMk id="4" creationId="{CF47082E-E906-4DA2-89AE-E66E9DDE6F0E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4001617777" sldId="615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9494886" sldId="616"/>
        </pc:sldMkLst>
      </pc:sldChg>
      <pc:sldChg chg="add del">
        <pc:chgData name="Sarandis Marinakis" userId="ffdd748388b35624" providerId="LiveId" clId="{FE179A35-0846-4544-AC18-2147BE92C67F}" dt="2020-10-09T12:05:24.034" v="2989"/>
        <pc:sldMkLst>
          <pc:docMk/>
          <pc:sldMk cId="512443832" sldId="616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895049677" sldId="616"/>
        </pc:sldMkLst>
        <pc:spChg chg="del">
          <ac:chgData name="Sarandis Marinakis" userId="ffdd748388b35624" providerId="LiveId" clId="{FE179A35-0846-4544-AC18-2147BE92C67F}" dt="2020-10-09T12:11:55.895" v="3017" actId="478"/>
          <ac:spMkLst>
            <pc:docMk/>
            <pc:sldMk cId="3895049677" sldId="616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2:36.395" v="3038" actId="1036"/>
          <ac:picMkLst>
            <pc:docMk/>
            <pc:sldMk cId="3895049677" sldId="616"/>
            <ac:picMk id="4" creationId="{7FA30DBB-B548-449C-91F3-2A7C35CD4472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18028155" sldId="617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4112261752" sldId="617"/>
        </pc:sldMkLst>
        <pc:spChg chg="del">
          <ac:chgData name="Sarandis Marinakis" userId="ffdd748388b35624" providerId="LiveId" clId="{FE179A35-0846-4544-AC18-2147BE92C67F}" dt="2020-10-09T12:14:42.355" v="3040" actId="478"/>
          <ac:spMkLst>
            <pc:docMk/>
            <pc:sldMk cId="4112261752" sldId="617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5:22.965" v="3060" actId="1035"/>
          <ac:picMkLst>
            <pc:docMk/>
            <pc:sldMk cId="4112261752" sldId="617"/>
            <ac:picMk id="4" creationId="{17BAD56F-2B57-4B90-ACFA-8A7B71DCC5DB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1018686430" sldId="618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22703569" sldId="618"/>
        </pc:sldMkLst>
        <pc:picChg chg="add mod">
          <ac:chgData name="Sarandis Marinakis" userId="ffdd748388b35624" providerId="LiveId" clId="{FE179A35-0846-4544-AC18-2147BE92C67F}" dt="2020-10-09T12:18:50.851" v="3091" actId="1038"/>
          <ac:picMkLst>
            <pc:docMk/>
            <pc:sldMk cId="2622703569" sldId="618"/>
            <ac:picMk id="3" creationId="{E58E01EB-11B7-4D93-A202-482996A4A5E6}"/>
          </ac:picMkLst>
        </pc:picChg>
        <pc:picChg chg="del">
          <ac:chgData name="Sarandis Marinakis" userId="ffdd748388b35624" providerId="LiveId" clId="{FE179A35-0846-4544-AC18-2147BE92C67F}" dt="2020-10-09T12:15:37.065" v="3062" actId="478"/>
          <ac:picMkLst>
            <pc:docMk/>
            <pc:sldMk cId="2622703569" sldId="618"/>
            <ac:picMk id="4" creationId="{17BAD56F-2B57-4B90-ACFA-8A7B71DCC5DB}"/>
          </ac:picMkLst>
        </pc:picChg>
      </pc:sldChg>
      <pc:sldChg chg="modSp add mod">
        <pc:chgData name="Sarandis Marinakis" userId="ffdd748388b35624" providerId="LiveId" clId="{FE179A35-0846-4544-AC18-2147BE92C67F}" dt="2020-10-09T13:12:47.282" v="3648" actId="6549"/>
        <pc:sldMkLst>
          <pc:docMk/>
          <pc:sldMk cId="1709110943" sldId="619"/>
        </pc:sldMkLst>
        <pc:spChg chg="mod">
          <ac:chgData name="Sarandis Marinakis" userId="ffdd748388b35624" providerId="LiveId" clId="{FE179A35-0846-4544-AC18-2147BE92C67F}" dt="2020-10-09T13:12:47.282" v="3648" actId="6549"/>
          <ac:spMkLst>
            <pc:docMk/>
            <pc:sldMk cId="1709110943" sldId="61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0:32.350" v="4822" actId="1038"/>
        <pc:sldMkLst>
          <pc:docMk/>
          <pc:sldMk cId="295803516" sldId="620"/>
        </pc:sldMkLst>
        <pc:spChg chg="mod">
          <ac:chgData name="Sarandis Marinakis" userId="ffdd748388b35624" providerId="LiveId" clId="{FE179A35-0846-4544-AC18-2147BE92C67F}" dt="2020-10-09T14:40:32.350" v="4822" actId="1038"/>
          <ac:spMkLst>
            <pc:docMk/>
            <pc:sldMk cId="295803516" sldId="62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04:32.012" v="3149" actId="6549"/>
        <pc:sldMkLst>
          <pc:docMk/>
          <pc:sldMk cId="422337405" sldId="621"/>
        </pc:sldMkLst>
        <pc:spChg chg="mod">
          <ac:chgData name="Sarandis Marinakis" userId="ffdd748388b35624" providerId="LiveId" clId="{FE179A35-0846-4544-AC18-2147BE92C67F}" dt="2020-10-09T13:04:32.012" v="3149" actId="6549"/>
          <ac:spMkLst>
            <pc:docMk/>
            <pc:sldMk cId="422337405" sldId="621"/>
            <ac:spMk id="8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4:01:21.904" v="4695" actId="1036"/>
        <pc:sldMkLst>
          <pc:docMk/>
          <pc:sldMk cId="1579143294" sldId="622"/>
        </pc:sldMkLst>
        <pc:spChg chg="mod">
          <ac:chgData name="Sarandis Marinakis" userId="ffdd748388b35624" providerId="LiveId" clId="{FE179A35-0846-4544-AC18-2147BE92C67F}" dt="2020-10-09T14:01:13.294" v="4655" actId="14100"/>
          <ac:spMkLst>
            <pc:docMk/>
            <pc:sldMk cId="1579143294" sldId="62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1:21.904" v="4695" actId="1036"/>
          <ac:picMkLst>
            <pc:docMk/>
            <pc:sldMk cId="1579143294" sldId="622"/>
            <ac:picMk id="3" creationId="{C0C9F0E1-8DB1-4AC1-BDF7-AED1EEFB4919}"/>
          </ac:picMkLst>
        </pc:picChg>
      </pc:sldChg>
      <pc:sldChg chg="addSp delSp modSp add mod">
        <pc:chgData name="Sarandis Marinakis" userId="ffdd748388b35624" providerId="LiveId" clId="{FE179A35-0846-4544-AC18-2147BE92C67F}" dt="2020-10-09T14:07:31.832" v="4728"/>
        <pc:sldMkLst>
          <pc:docMk/>
          <pc:sldMk cId="3805842722" sldId="623"/>
        </pc:sldMkLst>
        <pc:spChg chg="mod">
          <ac:chgData name="Sarandis Marinakis" userId="ffdd748388b35624" providerId="LiveId" clId="{FE179A35-0846-4544-AC18-2147BE92C67F}" dt="2020-10-09T13:14:01.752" v="3843" actId="20577"/>
          <ac:spMkLst>
            <pc:docMk/>
            <pc:sldMk cId="3805842722" sldId="623"/>
            <ac:spMk id="13" creationId="{5CDC12D4-8013-4824-AC67-8509CAA4423C}"/>
          </ac:spMkLst>
        </pc:spChg>
        <pc:picChg chg="add del mod">
          <ac:chgData name="Sarandis Marinakis" userId="ffdd748388b35624" providerId="LiveId" clId="{FE179A35-0846-4544-AC18-2147BE92C67F}" dt="2020-10-09T14:07:31.832" v="4728"/>
          <ac:picMkLst>
            <pc:docMk/>
            <pc:sldMk cId="3805842722" sldId="623"/>
            <ac:picMk id="3" creationId="{5AD0CFAA-9ACC-4CF4-9B27-C6369D9ADA3A}"/>
          </ac:picMkLst>
        </pc:picChg>
      </pc:sldChg>
      <pc:sldChg chg="new del">
        <pc:chgData name="Sarandis Marinakis" userId="ffdd748388b35624" providerId="LiveId" clId="{FE179A35-0846-4544-AC18-2147BE92C67F}" dt="2020-10-09T13:12:20.292" v="3577" actId="680"/>
        <pc:sldMkLst>
          <pc:docMk/>
          <pc:sldMk cId="3861921521" sldId="623"/>
        </pc:sldMkLst>
      </pc:sldChg>
      <pc:sldChg chg="modSp add mod">
        <pc:chgData name="Sarandis Marinakis" userId="ffdd748388b35624" providerId="LiveId" clId="{FE179A35-0846-4544-AC18-2147BE92C67F}" dt="2020-10-09T13:15:11.262" v="3900" actId="6549"/>
        <pc:sldMkLst>
          <pc:docMk/>
          <pc:sldMk cId="3285441498" sldId="624"/>
        </pc:sldMkLst>
        <pc:spChg chg="mod">
          <ac:chgData name="Sarandis Marinakis" userId="ffdd748388b35624" providerId="LiveId" clId="{FE179A35-0846-4544-AC18-2147BE92C67F}" dt="2020-10-09T13:15:11.262" v="3900" actId="6549"/>
          <ac:spMkLst>
            <pc:docMk/>
            <pc:sldMk cId="3285441498" sldId="62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1:09.689" v="4861" actId="6549"/>
        <pc:sldMkLst>
          <pc:docMk/>
          <pc:sldMk cId="3139041852" sldId="625"/>
        </pc:sldMkLst>
        <pc:spChg chg="mod">
          <ac:chgData name="Sarandis Marinakis" userId="ffdd748388b35624" providerId="LiveId" clId="{FE179A35-0846-4544-AC18-2147BE92C67F}" dt="2020-10-09T14:41:09.689" v="4861" actId="6549"/>
          <ac:spMkLst>
            <pc:docMk/>
            <pc:sldMk cId="3139041852" sldId="62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19:34.523" v="3978" actId="1035"/>
        <pc:sldMkLst>
          <pc:docMk/>
          <pc:sldMk cId="4285349779" sldId="626"/>
        </pc:sldMkLst>
        <pc:spChg chg="mod">
          <ac:chgData name="Sarandis Marinakis" userId="ffdd748388b35624" providerId="LiveId" clId="{FE179A35-0846-4544-AC18-2147BE92C67F}" dt="2020-10-09T13:19:34.523" v="3978" actId="1035"/>
          <ac:spMkLst>
            <pc:docMk/>
            <pc:sldMk cId="4285349779" sldId="62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1:23.422" v="4003" actId="20577"/>
        <pc:sldMkLst>
          <pc:docMk/>
          <pc:sldMk cId="290133945" sldId="627"/>
        </pc:sldMkLst>
        <pc:spChg chg="mod">
          <ac:chgData name="Sarandis Marinakis" userId="ffdd748388b35624" providerId="LiveId" clId="{FE179A35-0846-4544-AC18-2147BE92C67F}" dt="2020-10-09T13:21:23.422" v="4003" actId="20577"/>
          <ac:spMkLst>
            <pc:docMk/>
            <pc:sldMk cId="290133945" sldId="62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04.397" v="4014" actId="20577"/>
        <pc:sldMkLst>
          <pc:docMk/>
          <pc:sldMk cId="2758243128" sldId="628"/>
        </pc:sldMkLst>
        <pc:spChg chg="mod">
          <ac:chgData name="Sarandis Marinakis" userId="ffdd748388b35624" providerId="LiveId" clId="{FE179A35-0846-4544-AC18-2147BE92C67F}" dt="2020-10-09T13:22:04.397" v="4014" actId="20577"/>
          <ac:spMkLst>
            <pc:docMk/>
            <pc:sldMk cId="2758243128" sldId="628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49.772" v="4024" actId="20577"/>
        <pc:sldMkLst>
          <pc:docMk/>
          <pc:sldMk cId="694077962" sldId="629"/>
        </pc:sldMkLst>
        <pc:spChg chg="mod">
          <ac:chgData name="Sarandis Marinakis" userId="ffdd748388b35624" providerId="LiveId" clId="{FE179A35-0846-4544-AC18-2147BE92C67F}" dt="2020-10-09T13:22:49.772" v="4024" actId="20577"/>
          <ac:spMkLst>
            <pc:docMk/>
            <pc:sldMk cId="694077962" sldId="629"/>
            <ac:spMk id="13" creationId="{5CDC12D4-8013-4824-AC67-8509CAA4423C}"/>
          </ac:spMkLst>
        </pc:spChg>
      </pc:sldChg>
      <pc:sldChg chg="modSp add mod modAnim">
        <pc:chgData name="Sarandis Marinakis" userId="ffdd748388b35624" providerId="LiveId" clId="{FE179A35-0846-4544-AC18-2147BE92C67F}" dt="2020-10-09T13:26:39.742" v="4446"/>
        <pc:sldMkLst>
          <pc:docMk/>
          <pc:sldMk cId="4234312063" sldId="630"/>
        </pc:sldMkLst>
        <pc:spChg chg="mod">
          <ac:chgData name="Sarandis Marinakis" userId="ffdd748388b35624" providerId="LiveId" clId="{FE179A35-0846-4544-AC18-2147BE92C67F}" dt="2020-10-09T13:23:34.932" v="4058" actId="6549"/>
          <ac:spMkLst>
            <pc:docMk/>
            <pc:sldMk cId="4234312063" sldId="630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3:26:24.053" v="4445" actId="20577"/>
          <ac:spMkLst>
            <pc:docMk/>
            <pc:sldMk cId="4234312063" sldId="630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33.463" v="4572" actId="1036"/>
        <pc:sldMkLst>
          <pc:docMk/>
          <pc:sldMk cId="3719048381" sldId="631"/>
        </pc:sldMkLst>
        <pc:picChg chg="add mod">
          <ac:chgData name="Sarandis Marinakis" userId="ffdd748388b35624" providerId="LiveId" clId="{FE179A35-0846-4544-AC18-2147BE92C67F}" dt="2020-10-09T13:44:33.463" v="4572" actId="1036"/>
          <ac:picMkLst>
            <pc:docMk/>
            <pc:sldMk cId="3719048381" sldId="631"/>
            <ac:picMk id="3" creationId="{DC529F95-9E19-4390-A602-2EC2D7B5A5B9}"/>
          </ac:picMkLst>
        </pc:picChg>
      </pc:sldChg>
      <pc:sldChg chg="addSp delSp modSp add mod">
        <pc:chgData name="Sarandis Marinakis" userId="ffdd748388b35624" providerId="LiveId" clId="{FE179A35-0846-4544-AC18-2147BE92C67F}" dt="2020-10-09T14:05:20.764" v="4716" actId="1035"/>
        <pc:sldMkLst>
          <pc:docMk/>
          <pc:sldMk cId="2593083785" sldId="632"/>
        </pc:sldMkLst>
        <pc:spChg chg="del">
          <ac:chgData name="Sarandis Marinakis" userId="ffdd748388b35624" providerId="LiveId" clId="{FE179A35-0846-4544-AC18-2147BE92C67F}" dt="2020-10-09T14:04:39.874" v="4698" actId="478"/>
          <ac:spMkLst>
            <pc:docMk/>
            <pc:sldMk cId="2593083785" sldId="63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5:20.764" v="4716" actId="1035"/>
          <ac:picMkLst>
            <pc:docMk/>
            <pc:sldMk cId="2593083785" sldId="632"/>
            <ac:picMk id="3" creationId="{0C0916AB-F94C-4D02-8A6F-95CD8A6EB427}"/>
          </ac:picMkLst>
        </pc:picChg>
      </pc:sldChg>
      <pc:sldChg chg="add del">
        <pc:chgData name="Sarandis Marinakis" userId="ffdd748388b35624" providerId="LiveId" clId="{FE179A35-0846-4544-AC18-2147BE92C67F}" dt="2020-10-09T14:05:51.934" v="4717" actId="47"/>
        <pc:sldMkLst>
          <pc:docMk/>
          <pc:sldMk cId="3740310907" sldId="633"/>
        </pc:sldMkLst>
      </pc:sldChg>
      <pc:sldChg chg="addSp modSp add">
        <pc:chgData name="Sarandis Marinakis" userId="ffdd748388b35624" providerId="LiveId" clId="{FE179A35-0846-4544-AC18-2147BE92C67F}" dt="2020-10-09T14:07:46.274" v="4730"/>
        <pc:sldMkLst>
          <pc:docMk/>
          <pc:sldMk cId="3787434626" sldId="633"/>
        </pc:sldMkLst>
        <pc:picChg chg="add mod">
          <ac:chgData name="Sarandis Marinakis" userId="ffdd748388b35624" providerId="LiveId" clId="{FE179A35-0846-4544-AC18-2147BE92C67F}" dt="2020-10-09T14:07:46.274" v="4730"/>
          <ac:picMkLst>
            <pc:docMk/>
            <pc:sldMk cId="3787434626" sldId="633"/>
            <ac:picMk id="3" creationId="{D61EBBC3-95C2-4C09-A863-32C7C3100299}"/>
          </ac:picMkLst>
        </pc:picChg>
      </pc:sldChg>
      <pc:sldChg chg="addSp modSp add">
        <pc:chgData name="Sarandis Marinakis" userId="ffdd748388b35624" providerId="LiveId" clId="{FE179A35-0846-4544-AC18-2147BE92C67F}" dt="2020-10-09T14:10:37.684" v="4732"/>
        <pc:sldMkLst>
          <pc:docMk/>
          <pc:sldMk cId="2279815902" sldId="634"/>
        </pc:sldMkLst>
        <pc:picChg chg="add mod">
          <ac:chgData name="Sarandis Marinakis" userId="ffdd748388b35624" providerId="LiveId" clId="{FE179A35-0846-4544-AC18-2147BE92C67F}" dt="2020-10-09T14:10:37.684" v="4732"/>
          <ac:picMkLst>
            <pc:docMk/>
            <pc:sldMk cId="2279815902" sldId="634"/>
            <ac:picMk id="3" creationId="{7B42F985-E2B3-4B74-ABF8-5B725B94963D}"/>
          </ac:picMkLst>
        </pc:picChg>
      </pc:sldChg>
      <pc:sldChg chg="addSp modSp add">
        <pc:chgData name="Sarandis Marinakis" userId="ffdd748388b35624" providerId="LiveId" clId="{FE179A35-0846-4544-AC18-2147BE92C67F}" dt="2020-10-09T14:45:55.870" v="4865"/>
        <pc:sldMkLst>
          <pc:docMk/>
          <pc:sldMk cId="1215377579" sldId="635"/>
        </pc:sldMkLst>
        <pc:picChg chg="add mod">
          <ac:chgData name="Sarandis Marinakis" userId="ffdd748388b35624" providerId="LiveId" clId="{FE179A35-0846-4544-AC18-2147BE92C67F}" dt="2020-10-09T14:45:55.870" v="4865"/>
          <ac:picMkLst>
            <pc:docMk/>
            <pc:sldMk cId="1215377579" sldId="635"/>
            <ac:picMk id="3" creationId="{8FB3C13B-39EB-45B7-B1EE-C8F88387A1AC}"/>
          </ac:picMkLst>
        </pc:picChg>
      </pc:sldChg>
      <pc:sldChg chg="addSp modSp add">
        <pc:chgData name="Sarandis Marinakis" userId="ffdd748388b35624" providerId="LiveId" clId="{FE179A35-0846-4544-AC18-2147BE92C67F}" dt="2020-10-09T14:46:02.933" v="4866"/>
        <pc:sldMkLst>
          <pc:docMk/>
          <pc:sldMk cId="520370781" sldId="636"/>
        </pc:sldMkLst>
        <pc:picChg chg="add mod">
          <ac:chgData name="Sarandis Marinakis" userId="ffdd748388b35624" providerId="LiveId" clId="{FE179A35-0846-4544-AC18-2147BE92C67F}" dt="2020-10-09T14:46:02.933" v="4866"/>
          <ac:picMkLst>
            <pc:docMk/>
            <pc:sldMk cId="520370781" sldId="636"/>
            <ac:picMk id="3" creationId="{4F769DBD-5A12-4CFE-99CE-2EB224D3463E}"/>
          </ac:picMkLst>
        </pc:picChg>
      </pc:sldChg>
      <pc:sldChg chg="addSp modSp add mod">
        <pc:chgData name="Sarandis Marinakis" userId="ffdd748388b35624" providerId="LiveId" clId="{FE179A35-0846-4544-AC18-2147BE92C67F}" dt="2020-10-09T14:46:21.027" v="4895" actId="1035"/>
        <pc:sldMkLst>
          <pc:docMk/>
          <pc:sldMk cId="821342324" sldId="637"/>
        </pc:sldMkLst>
        <pc:picChg chg="add mod">
          <ac:chgData name="Sarandis Marinakis" userId="ffdd748388b35624" providerId="LiveId" clId="{FE179A35-0846-4544-AC18-2147BE92C67F}" dt="2020-10-09T14:46:21.027" v="4895" actId="1035"/>
          <ac:picMkLst>
            <pc:docMk/>
            <pc:sldMk cId="821342324" sldId="637"/>
            <ac:picMk id="3" creationId="{6C7C1043-B684-41C8-8949-56A6BEF3EA61}"/>
          </ac:picMkLst>
        </pc:picChg>
      </pc:sldChg>
      <pc:sldChg chg="addSp modSp add">
        <pc:chgData name="Sarandis Marinakis" userId="ffdd748388b35624" providerId="LiveId" clId="{FE179A35-0846-4544-AC18-2147BE92C67F}" dt="2020-10-09T14:49:46.874" v="4897"/>
        <pc:sldMkLst>
          <pc:docMk/>
          <pc:sldMk cId="3041646197" sldId="638"/>
        </pc:sldMkLst>
        <pc:picChg chg="add mod">
          <ac:chgData name="Sarandis Marinakis" userId="ffdd748388b35624" providerId="LiveId" clId="{FE179A35-0846-4544-AC18-2147BE92C67F}" dt="2020-10-09T14:49:46.874" v="4897"/>
          <ac:picMkLst>
            <pc:docMk/>
            <pc:sldMk cId="3041646197" sldId="638"/>
            <ac:picMk id="3" creationId="{37871DC2-59E1-4D69-8ABF-FBBD3921790B}"/>
          </ac:picMkLst>
        </pc:picChg>
      </pc:sldChg>
    </pc:docChg>
  </pc:docChgLst>
  <pc:docChgLst>
    <pc:chgData name="Sarandis Marinakis" userId="ffdd748388b35624" providerId="LiveId" clId="{F690191A-F81F-418F-B04B-69D49EB829F9}"/>
    <pc:docChg chg="modSld">
      <pc:chgData name="Sarandis Marinakis" userId="ffdd748388b35624" providerId="LiveId" clId="{F690191A-F81F-418F-B04B-69D49EB829F9}" dt="2018-10-02T09:22:18.414" v="133" actId="20577"/>
      <pc:docMkLst>
        <pc:docMk/>
      </pc:docMkLst>
      <pc:sldChg chg="modSp">
        <pc:chgData name="Sarandis Marinakis" userId="ffdd748388b35624" providerId="LiveId" clId="{F690191A-F81F-418F-B04B-69D49EB829F9}" dt="2018-10-02T09:16:04.434" v="15" actId="20577"/>
        <pc:sldMkLst>
          <pc:docMk/>
          <pc:sldMk cId="1505273258" sldId="390"/>
        </pc:sldMkLst>
        <pc:spChg chg="mod">
          <ac:chgData name="Sarandis Marinakis" userId="ffdd748388b35624" providerId="LiveId" clId="{F690191A-F81F-418F-B04B-69D49EB829F9}" dt="2018-10-02T09:16:04.434" v="15" actId="20577"/>
          <ac:spMkLst>
            <pc:docMk/>
            <pc:sldMk cId="1505273258" sldId="390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22:18.414" v="133" actId="20577"/>
        <pc:sldMkLst>
          <pc:docMk/>
          <pc:sldMk cId="1341596733" sldId="409"/>
        </pc:sldMkLst>
        <pc:spChg chg="mod">
          <ac:chgData name="Sarandis Marinakis" userId="ffdd748388b35624" providerId="LiveId" clId="{F690191A-F81F-418F-B04B-69D49EB829F9}" dt="2018-10-02T09:22:18.414" v="133" actId="20577"/>
          <ac:spMkLst>
            <pc:docMk/>
            <pc:sldMk cId="1341596733" sldId="409"/>
            <ac:spMk id="4" creationId="{00000000-0000-0000-0000-000000000000}"/>
          </ac:spMkLst>
        </pc:spChg>
      </pc:sldChg>
      <pc:sldChg chg="modSp">
        <pc:chgData name="Sarandis Marinakis" userId="ffdd748388b35624" providerId="LiveId" clId="{F690191A-F81F-418F-B04B-69D49EB829F9}" dt="2018-10-02T09:14:50.598" v="12" actId="20577"/>
        <pc:sldMkLst>
          <pc:docMk/>
          <pc:sldMk cId="1446250205" sldId="423"/>
        </pc:sldMkLst>
        <pc:spChg chg="mod">
          <ac:chgData name="Sarandis Marinakis" userId="ffdd748388b35624" providerId="LiveId" clId="{F690191A-F81F-418F-B04B-69D49EB829F9}" dt="2018-10-02T09:14:50.598" v="12" actId="20577"/>
          <ac:spMkLst>
            <pc:docMk/>
            <pc:sldMk cId="1446250205" sldId="423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37.013" v="24" actId="20577"/>
        <pc:sldMkLst>
          <pc:docMk/>
          <pc:sldMk cId="2910313388" sldId="425"/>
        </pc:sldMkLst>
        <pc:spChg chg="mod">
          <ac:chgData name="Sarandis Marinakis" userId="ffdd748388b35624" providerId="LiveId" clId="{F690191A-F81F-418F-B04B-69D49EB829F9}" dt="2018-10-02T09:16:37.013" v="24" actId="20577"/>
          <ac:spMkLst>
            <pc:docMk/>
            <pc:sldMk cId="2910313388" sldId="425"/>
            <ac:spMk id="5" creationId="{B5E0EFFB-CBC7-43C5-9B2E-41E80A1EE81C}"/>
          </ac:spMkLst>
        </pc:spChg>
      </pc:sldChg>
      <pc:sldChg chg="modSp">
        <pc:chgData name="Sarandis Marinakis" userId="ffdd748388b35624" providerId="LiveId" clId="{F690191A-F81F-418F-B04B-69D49EB829F9}" dt="2018-10-02T09:14:41.033" v="9" actId="20577"/>
        <pc:sldMkLst>
          <pc:docMk/>
          <pc:sldMk cId="3634147682" sldId="433"/>
        </pc:sldMkLst>
        <pc:spChg chg="mod">
          <ac:chgData name="Sarandis Marinakis" userId="ffdd748388b35624" providerId="LiveId" clId="{F690191A-F81F-418F-B04B-69D49EB829F9}" dt="2018-10-02T09:14:41.033" v="9" actId="20577"/>
          <ac:spMkLst>
            <pc:docMk/>
            <pc:sldMk cId="3634147682" sldId="433"/>
            <ac:spMk id="8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12.534" v="18" actId="20577"/>
        <pc:sldMkLst>
          <pc:docMk/>
          <pc:sldMk cId="4018839003" sldId="437"/>
        </pc:sldMkLst>
        <pc:spChg chg="mod">
          <ac:chgData name="Sarandis Marinakis" userId="ffdd748388b35624" providerId="LiveId" clId="{F690191A-F81F-418F-B04B-69D49EB829F9}" dt="2018-10-02T09:16:12.534" v="18" actId="20577"/>
          <ac:spMkLst>
            <pc:docMk/>
            <pc:sldMk cId="4018839003" sldId="437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27.183" v="21" actId="20577"/>
        <pc:sldMkLst>
          <pc:docMk/>
          <pc:sldMk cId="1379988123" sldId="438"/>
        </pc:sldMkLst>
        <pc:spChg chg="mod">
          <ac:chgData name="Sarandis Marinakis" userId="ffdd748388b35624" providerId="LiveId" clId="{F690191A-F81F-418F-B04B-69D49EB829F9}" dt="2018-10-02T09:16:27.183" v="21" actId="20577"/>
          <ac:spMkLst>
            <pc:docMk/>
            <pc:sldMk cId="1379988123" sldId="438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4:31.117" v="6" actId="20577"/>
        <pc:sldMkLst>
          <pc:docMk/>
          <pc:sldMk cId="3103092309" sldId="439"/>
        </pc:sldMkLst>
        <pc:spChg chg="mod">
          <ac:chgData name="Sarandis Marinakis" userId="ffdd748388b35624" providerId="LiveId" clId="{F690191A-F81F-418F-B04B-69D49EB829F9}" dt="2018-10-02T09:14:31.117" v="6" actId="20577"/>
          <ac:spMkLst>
            <pc:docMk/>
            <pc:sldMk cId="3103092309" sldId="439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2:36.644" v="3" actId="20577"/>
        <pc:sldMkLst>
          <pc:docMk/>
          <pc:sldMk cId="2387766055" sldId="469"/>
        </pc:sldMkLst>
        <pc:spChg chg="mod">
          <ac:chgData name="Sarandis Marinakis" userId="ffdd748388b35624" providerId="LiveId" clId="{F690191A-F81F-418F-B04B-69D49EB829F9}" dt="2018-10-02T09:12:36.644" v="3" actId="20577"/>
          <ac:spMkLst>
            <pc:docMk/>
            <pc:sldMk cId="2387766055" sldId="469"/>
            <ac:spMk id="8" creationId="{9578AC6F-A1F9-498E-8669-1801CE7333B5}"/>
          </ac:spMkLst>
        </pc:spChg>
      </pc:sldChg>
    </pc:docChg>
  </pc:docChgLst>
  <pc:docChgLst>
    <pc:chgData name="Sarandis Marinakis" userId="ffdd748388b35624" providerId="LiveId" clId="{C4097305-5781-45CB-9BF0-97B7BDAF6765}"/>
    <pc:docChg chg="undo redo custSel addSld delSld modSld sldOrd">
      <pc:chgData name="Sarandis Marinakis" userId="ffdd748388b35624" providerId="LiveId" clId="{C4097305-5781-45CB-9BF0-97B7BDAF6765}" dt="2020-09-28T19:45:51.775" v="25282" actId="47"/>
      <pc:docMkLst>
        <pc:docMk/>
      </pc:docMkLst>
      <pc:sldChg chg="modSp mod">
        <pc:chgData name="Sarandis Marinakis" userId="ffdd748388b35624" providerId="LiveId" clId="{C4097305-5781-45CB-9BF0-97B7BDAF6765}" dt="2020-09-05T10:37:21.307" v="6830" actId="20577"/>
        <pc:sldMkLst>
          <pc:docMk/>
          <pc:sldMk cId="0" sldId="256"/>
        </pc:sldMkLst>
        <pc:spChg chg="mod">
          <ac:chgData name="Sarandis Marinakis" userId="ffdd748388b35624" providerId="LiveId" clId="{C4097305-5781-45CB-9BF0-97B7BDAF6765}" dt="2020-09-03T23:16:29.860" v="14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37:21.307" v="6830" actId="20577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3T23:14:57.758" v="95" actId="6549"/>
          <ac:spMkLst>
            <pc:docMk/>
            <pc:sldMk cId="0" sldId="256"/>
            <ac:spMk id="6149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07:24.415" v="0" actId="47"/>
        <pc:sldMkLst>
          <pc:docMk/>
          <pc:sldMk cId="679946650" sldId="276"/>
        </pc:sldMkLst>
      </pc:sldChg>
      <pc:sldChg chg="del">
        <pc:chgData name="Sarandis Marinakis" userId="ffdd748388b35624" providerId="LiveId" clId="{C4097305-5781-45CB-9BF0-97B7BDAF6765}" dt="2020-09-03T23:09:22.166" v="21" actId="47"/>
        <pc:sldMkLst>
          <pc:docMk/>
          <pc:sldMk cId="1818779554" sldId="277"/>
        </pc:sldMkLst>
      </pc:sldChg>
      <pc:sldChg chg="del">
        <pc:chgData name="Sarandis Marinakis" userId="ffdd748388b35624" providerId="LiveId" clId="{C4097305-5781-45CB-9BF0-97B7BDAF6765}" dt="2020-09-03T23:07:26.386" v="1" actId="47"/>
        <pc:sldMkLst>
          <pc:docMk/>
          <pc:sldMk cId="2052628242" sldId="282"/>
        </pc:sldMkLst>
      </pc:sldChg>
      <pc:sldChg chg="del">
        <pc:chgData name="Sarandis Marinakis" userId="ffdd748388b35624" providerId="LiveId" clId="{C4097305-5781-45CB-9BF0-97B7BDAF6765}" dt="2020-09-03T23:07:29.531" v="2" actId="47"/>
        <pc:sldMkLst>
          <pc:docMk/>
          <pc:sldMk cId="729695423" sldId="284"/>
        </pc:sldMkLst>
      </pc:sldChg>
      <pc:sldChg chg="del">
        <pc:chgData name="Sarandis Marinakis" userId="ffdd748388b35624" providerId="LiveId" clId="{C4097305-5781-45CB-9BF0-97B7BDAF6765}" dt="2020-09-03T23:08:35.309" v="20" actId="47"/>
        <pc:sldMkLst>
          <pc:docMk/>
          <pc:sldMk cId="3519560645" sldId="285"/>
        </pc:sldMkLst>
      </pc:sldChg>
      <pc:sldChg chg="del">
        <pc:chgData name="Sarandis Marinakis" userId="ffdd748388b35624" providerId="LiveId" clId="{C4097305-5781-45CB-9BF0-97B7BDAF6765}" dt="2020-09-04T22:20:34.506" v="479" actId="47"/>
        <pc:sldMkLst>
          <pc:docMk/>
          <pc:sldMk cId="397411436" sldId="291"/>
        </pc:sldMkLst>
      </pc:sldChg>
      <pc:sldChg chg="del">
        <pc:chgData name="Sarandis Marinakis" userId="ffdd748388b35624" providerId="LiveId" clId="{C4097305-5781-45CB-9BF0-97B7BDAF6765}" dt="2020-09-03T23:12:00.785" v="46" actId="47"/>
        <pc:sldMkLst>
          <pc:docMk/>
          <pc:sldMk cId="2678402845" sldId="295"/>
        </pc:sldMkLst>
      </pc:sldChg>
      <pc:sldChg chg="del">
        <pc:chgData name="Sarandis Marinakis" userId="ffdd748388b35624" providerId="LiveId" clId="{C4097305-5781-45CB-9BF0-97B7BDAF6765}" dt="2020-09-03T23:11:06.259" v="38" actId="47"/>
        <pc:sldMkLst>
          <pc:docMk/>
          <pc:sldMk cId="671467741" sldId="296"/>
        </pc:sldMkLst>
      </pc:sldChg>
      <pc:sldChg chg="del">
        <pc:chgData name="Sarandis Marinakis" userId="ffdd748388b35624" providerId="LiveId" clId="{C4097305-5781-45CB-9BF0-97B7BDAF6765}" dt="2020-09-03T23:07:32.141" v="3" actId="47"/>
        <pc:sldMkLst>
          <pc:docMk/>
          <pc:sldMk cId="2660682175" sldId="297"/>
        </pc:sldMkLst>
      </pc:sldChg>
      <pc:sldChg chg="del">
        <pc:chgData name="Sarandis Marinakis" userId="ffdd748388b35624" providerId="LiveId" clId="{C4097305-5781-45CB-9BF0-97B7BDAF6765}" dt="2020-09-03T23:07:34.900" v="4" actId="47"/>
        <pc:sldMkLst>
          <pc:docMk/>
          <pc:sldMk cId="4116323945" sldId="298"/>
        </pc:sldMkLst>
      </pc:sldChg>
      <pc:sldChg chg="del">
        <pc:chgData name="Sarandis Marinakis" userId="ffdd748388b35624" providerId="LiveId" clId="{C4097305-5781-45CB-9BF0-97B7BDAF6765}" dt="2020-09-04T22:21:10.551" v="488" actId="47"/>
        <pc:sldMkLst>
          <pc:docMk/>
          <pc:sldMk cId="3485996898" sldId="299"/>
        </pc:sldMkLst>
      </pc:sldChg>
      <pc:sldChg chg="del">
        <pc:chgData name="Sarandis Marinakis" userId="ffdd748388b35624" providerId="LiveId" clId="{C4097305-5781-45CB-9BF0-97B7BDAF6765}" dt="2020-09-03T23:07:40.695" v="5" actId="47"/>
        <pc:sldMkLst>
          <pc:docMk/>
          <pc:sldMk cId="3404567520" sldId="300"/>
        </pc:sldMkLst>
      </pc:sldChg>
      <pc:sldChg chg="del">
        <pc:chgData name="Sarandis Marinakis" userId="ffdd748388b35624" providerId="LiveId" clId="{C4097305-5781-45CB-9BF0-97B7BDAF6765}" dt="2020-09-03T23:07:41.935" v="6" actId="47"/>
        <pc:sldMkLst>
          <pc:docMk/>
          <pc:sldMk cId="229127267" sldId="301"/>
        </pc:sldMkLst>
      </pc:sldChg>
      <pc:sldChg chg="del">
        <pc:chgData name="Sarandis Marinakis" userId="ffdd748388b35624" providerId="LiveId" clId="{C4097305-5781-45CB-9BF0-97B7BDAF6765}" dt="2020-09-03T23:07:43.063" v="7" actId="47"/>
        <pc:sldMkLst>
          <pc:docMk/>
          <pc:sldMk cId="549744914" sldId="303"/>
        </pc:sldMkLst>
      </pc:sldChg>
      <pc:sldChg chg="del">
        <pc:chgData name="Sarandis Marinakis" userId="ffdd748388b35624" providerId="LiveId" clId="{C4097305-5781-45CB-9BF0-97B7BDAF6765}" dt="2020-09-03T23:07:44.431" v="8" actId="47"/>
        <pc:sldMkLst>
          <pc:docMk/>
          <pc:sldMk cId="644052425" sldId="304"/>
        </pc:sldMkLst>
      </pc:sldChg>
      <pc:sldChg chg="del">
        <pc:chgData name="Sarandis Marinakis" userId="ffdd748388b35624" providerId="LiveId" clId="{C4097305-5781-45CB-9BF0-97B7BDAF6765}" dt="2020-09-03T23:07:45.853" v="9" actId="47"/>
        <pc:sldMkLst>
          <pc:docMk/>
          <pc:sldMk cId="423205821" sldId="305"/>
        </pc:sldMkLst>
      </pc:sldChg>
      <pc:sldChg chg="del">
        <pc:chgData name="Sarandis Marinakis" userId="ffdd748388b35624" providerId="LiveId" clId="{C4097305-5781-45CB-9BF0-97B7BDAF6765}" dt="2020-09-04T22:21:08.839" v="487" actId="47"/>
        <pc:sldMkLst>
          <pc:docMk/>
          <pc:sldMk cId="440094144" sldId="306"/>
        </pc:sldMkLst>
      </pc:sldChg>
      <pc:sldChg chg="del">
        <pc:chgData name="Sarandis Marinakis" userId="ffdd748388b35624" providerId="LiveId" clId="{C4097305-5781-45CB-9BF0-97B7BDAF6765}" dt="2020-09-03T23:09:23.395" v="22" actId="47"/>
        <pc:sldMkLst>
          <pc:docMk/>
          <pc:sldMk cId="1481298991" sldId="307"/>
        </pc:sldMkLst>
      </pc:sldChg>
      <pc:sldChg chg="del">
        <pc:chgData name="Sarandis Marinakis" userId="ffdd748388b35624" providerId="LiveId" clId="{C4097305-5781-45CB-9BF0-97B7BDAF6765}" dt="2020-09-03T23:09:25.902" v="24" actId="47"/>
        <pc:sldMkLst>
          <pc:docMk/>
          <pc:sldMk cId="3623697484" sldId="308"/>
        </pc:sldMkLst>
      </pc:sldChg>
      <pc:sldChg chg="del">
        <pc:chgData name="Sarandis Marinakis" userId="ffdd748388b35624" providerId="LiveId" clId="{C4097305-5781-45CB-9BF0-97B7BDAF6765}" dt="2020-09-03T23:09:24.828" v="23" actId="47"/>
        <pc:sldMkLst>
          <pc:docMk/>
          <pc:sldMk cId="3684660756" sldId="309"/>
        </pc:sldMkLst>
      </pc:sldChg>
      <pc:sldChg chg="del">
        <pc:chgData name="Sarandis Marinakis" userId="ffdd748388b35624" providerId="LiveId" clId="{C4097305-5781-45CB-9BF0-97B7BDAF6765}" dt="2020-09-03T23:09:26.846" v="25" actId="47"/>
        <pc:sldMkLst>
          <pc:docMk/>
          <pc:sldMk cId="982115844" sldId="310"/>
        </pc:sldMkLst>
      </pc:sldChg>
      <pc:sldChg chg="del">
        <pc:chgData name="Sarandis Marinakis" userId="ffdd748388b35624" providerId="LiveId" clId="{C4097305-5781-45CB-9BF0-97B7BDAF6765}" dt="2020-09-04T22:20:43.591" v="480" actId="47"/>
        <pc:sldMkLst>
          <pc:docMk/>
          <pc:sldMk cId="2907971157" sldId="311"/>
        </pc:sldMkLst>
      </pc:sldChg>
      <pc:sldChg chg="del">
        <pc:chgData name="Sarandis Marinakis" userId="ffdd748388b35624" providerId="LiveId" clId="{C4097305-5781-45CB-9BF0-97B7BDAF6765}" dt="2020-09-03T23:09:29.275" v="26" actId="47"/>
        <pc:sldMkLst>
          <pc:docMk/>
          <pc:sldMk cId="2932473784" sldId="312"/>
        </pc:sldMkLst>
      </pc:sldChg>
      <pc:sldChg chg="del">
        <pc:chgData name="Sarandis Marinakis" userId="ffdd748388b35624" providerId="LiveId" clId="{C4097305-5781-45CB-9BF0-97B7BDAF6765}" dt="2020-09-03T23:11:58.815" v="45" actId="47"/>
        <pc:sldMkLst>
          <pc:docMk/>
          <pc:sldMk cId="3965962672" sldId="313"/>
        </pc:sldMkLst>
      </pc:sldChg>
      <pc:sldChg chg="del">
        <pc:chgData name="Sarandis Marinakis" userId="ffdd748388b35624" providerId="LiveId" clId="{C4097305-5781-45CB-9BF0-97B7BDAF6765}" dt="2020-09-03T23:07:52.942" v="10" actId="47"/>
        <pc:sldMkLst>
          <pc:docMk/>
          <pc:sldMk cId="1733213219" sldId="330"/>
        </pc:sldMkLst>
      </pc:sldChg>
      <pc:sldChg chg="del">
        <pc:chgData name="Sarandis Marinakis" userId="ffdd748388b35624" providerId="LiveId" clId="{C4097305-5781-45CB-9BF0-97B7BDAF6765}" dt="2020-09-03T23:09:38.581" v="27" actId="47"/>
        <pc:sldMkLst>
          <pc:docMk/>
          <pc:sldMk cId="502787183" sldId="332"/>
        </pc:sldMkLst>
      </pc:sldChg>
      <pc:sldChg chg="del">
        <pc:chgData name="Sarandis Marinakis" userId="ffdd748388b35624" providerId="LiveId" clId="{C4097305-5781-45CB-9BF0-97B7BDAF6765}" dt="2020-09-03T23:10:20.947" v="34" actId="47"/>
        <pc:sldMkLst>
          <pc:docMk/>
          <pc:sldMk cId="2715920584" sldId="334"/>
        </pc:sldMkLst>
      </pc:sldChg>
      <pc:sldChg chg="del">
        <pc:chgData name="Sarandis Marinakis" userId="ffdd748388b35624" providerId="LiveId" clId="{C4097305-5781-45CB-9BF0-97B7BDAF6765}" dt="2020-09-03T23:07:56.499" v="12" actId="47"/>
        <pc:sldMkLst>
          <pc:docMk/>
          <pc:sldMk cId="3302982671" sldId="335"/>
        </pc:sldMkLst>
      </pc:sldChg>
      <pc:sldChg chg="del">
        <pc:chgData name="Sarandis Marinakis" userId="ffdd748388b35624" providerId="LiveId" clId="{C4097305-5781-45CB-9BF0-97B7BDAF6765}" dt="2020-09-03T23:11:21.433" v="40" actId="47"/>
        <pc:sldMkLst>
          <pc:docMk/>
          <pc:sldMk cId="1711177136" sldId="336"/>
        </pc:sldMkLst>
      </pc:sldChg>
      <pc:sldChg chg="del">
        <pc:chgData name="Sarandis Marinakis" userId="ffdd748388b35624" providerId="LiveId" clId="{C4097305-5781-45CB-9BF0-97B7BDAF6765}" dt="2020-09-03T23:07:59.131" v="13" actId="47"/>
        <pc:sldMkLst>
          <pc:docMk/>
          <pc:sldMk cId="1235764300" sldId="337"/>
        </pc:sldMkLst>
      </pc:sldChg>
      <pc:sldChg chg="del">
        <pc:chgData name="Sarandis Marinakis" userId="ffdd748388b35624" providerId="LiveId" clId="{C4097305-5781-45CB-9BF0-97B7BDAF6765}" dt="2020-09-03T23:08:02.915" v="14" actId="47"/>
        <pc:sldMkLst>
          <pc:docMk/>
          <pc:sldMk cId="3638696006" sldId="338"/>
        </pc:sldMkLst>
      </pc:sldChg>
      <pc:sldChg chg="del">
        <pc:chgData name="Sarandis Marinakis" userId="ffdd748388b35624" providerId="LiveId" clId="{C4097305-5781-45CB-9BF0-97B7BDAF6765}" dt="2020-09-03T23:08:16.034" v="16" actId="47"/>
        <pc:sldMkLst>
          <pc:docMk/>
          <pc:sldMk cId="2395014222" sldId="341"/>
        </pc:sldMkLst>
      </pc:sldChg>
      <pc:sldChg chg="del">
        <pc:chgData name="Sarandis Marinakis" userId="ffdd748388b35624" providerId="LiveId" clId="{C4097305-5781-45CB-9BF0-97B7BDAF6765}" dt="2020-09-04T22:20:48.199" v="481" actId="47"/>
        <pc:sldMkLst>
          <pc:docMk/>
          <pc:sldMk cId="1109586340" sldId="347"/>
        </pc:sldMkLst>
      </pc:sldChg>
      <pc:sldChg chg="del">
        <pc:chgData name="Sarandis Marinakis" userId="ffdd748388b35624" providerId="LiveId" clId="{C4097305-5781-45CB-9BF0-97B7BDAF6765}" dt="2020-09-04T22:20:49.762" v="482" actId="47"/>
        <pc:sldMkLst>
          <pc:docMk/>
          <pc:sldMk cId="2339221650" sldId="348"/>
        </pc:sldMkLst>
      </pc:sldChg>
      <pc:sldChg chg="del">
        <pc:chgData name="Sarandis Marinakis" userId="ffdd748388b35624" providerId="LiveId" clId="{C4097305-5781-45CB-9BF0-97B7BDAF6765}" dt="2020-09-04T22:20:59.378" v="484" actId="47"/>
        <pc:sldMkLst>
          <pc:docMk/>
          <pc:sldMk cId="2120339889" sldId="350"/>
        </pc:sldMkLst>
      </pc:sldChg>
      <pc:sldChg chg="del">
        <pc:chgData name="Sarandis Marinakis" userId="ffdd748388b35624" providerId="LiveId" clId="{C4097305-5781-45CB-9BF0-97B7BDAF6765}" dt="2020-09-03T23:10:25.785" v="35" actId="47"/>
        <pc:sldMkLst>
          <pc:docMk/>
          <pc:sldMk cId="4046897270" sldId="351"/>
        </pc:sldMkLst>
      </pc:sldChg>
      <pc:sldChg chg="del">
        <pc:chgData name="Sarandis Marinakis" userId="ffdd748388b35624" providerId="LiveId" clId="{C4097305-5781-45CB-9BF0-97B7BDAF6765}" dt="2020-09-03T23:10:27.832" v="36" actId="47"/>
        <pc:sldMkLst>
          <pc:docMk/>
          <pc:sldMk cId="277815252" sldId="353"/>
        </pc:sldMkLst>
      </pc:sldChg>
      <pc:sldChg chg="del">
        <pc:chgData name="Sarandis Marinakis" userId="ffdd748388b35624" providerId="LiveId" clId="{C4097305-5781-45CB-9BF0-97B7BDAF6765}" dt="2020-09-03T23:08:17.250" v="17" actId="47"/>
        <pc:sldMkLst>
          <pc:docMk/>
          <pc:sldMk cId="1879463340" sldId="354"/>
        </pc:sldMkLst>
      </pc:sldChg>
      <pc:sldChg chg="del">
        <pc:chgData name="Sarandis Marinakis" userId="ffdd748388b35624" providerId="LiveId" clId="{C4097305-5781-45CB-9BF0-97B7BDAF6765}" dt="2020-09-03T23:08:13.764" v="15" actId="47"/>
        <pc:sldMkLst>
          <pc:docMk/>
          <pc:sldMk cId="1602081162" sldId="358"/>
        </pc:sldMkLst>
      </pc:sldChg>
      <pc:sldChg chg="del">
        <pc:chgData name="Sarandis Marinakis" userId="ffdd748388b35624" providerId="LiveId" clId="{C4097305-5781-45CB-9BF0-97B7BDAF6765}" dt="2020-09-04T22:21:12.818" v="489" actId="47"/>
        <pc:sldMkLst>
          <pc:docMk/>
          <pc:sldMk cId="3966748446" sldId="361"/>
        </pc:sldMkLst>
      </pc:sldChg>
      <pc:sldChg chg="del">
        <pc:chgData name="Sarandis Marinakis" userId="ffdd748388b35624" providerId="LiveId" clId="{C4097305-5781-45CB-9BF0-97B7BDAF6765}" dt="2020-09-03T23:09:41.891" v="28" actId="47"/>
        <pc:sldMkLst>
          <pc:docMk/>
          <pc:sldMk cId="2282652142" sldId="362"/>
        </pc:sldMkLst>
      </pc:sldChg>
      <pc:sldChg chg="del">
        <pc:chgData name="Sarandis Marinakis" userId="ffdd748388b35624" providerId="LiveId" clId="{C4097305-5781-45CB-9BF0-97B7BDAF6765}" dt="2020-09-03T23:11:16.248" v="39" actId="47"/>
        <pc:sldMkLst>
          <pc:docMk/>
          <pc:sldMk cId="319871457" sldId="363"/>
        </pc:sldMkLst>
      </pc:sldChg>
      <pc:sldChg chg="del">
        <pc:chgData name="Sarandis Marinakis" userId="ffdd748388b35624" providerId="LiveId" clId="{C4097305-5781-45CB-9BF0-97B7BDAF6765}" dt="2020-09-03T23:07:55.172" v="11" actId="47"/>
        <pc:sldMkLst>
          <pc:docMk/>
          <pc:sldMk cId="2761352041" sldId="368"/>
        </pc:sldMkLst>
      </pc:sldChg>
      <pc:sldChg chg="modSp mod">
        <pc:chgData name="Sarandis Marinakis" userId="ffdd748388b35624" providerId="LiveId" clId="{C4097305-5781-45CB-9BF0-97B7BDAF6765}" dt="2020-09-05T10:38:21.603" v="6852" actId="6549"/>
        <pc:sldMkLst>
          <pc:docMk/>
          <pc:sldMk cId="3124132305" sldId="385"/>
        </pc:sldMkLst>
        <pc:spChg chg="mod">
          <ac:chgData name="Sarandis Marinakis" userId="ffdd748388b35624" providerId="LiveId" clId="{C4097305-5781-45CB-9BF0-97B7BDAF6765}" dt="2020-09-05T10:38:21.603" v="6852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1:39.387" v="42" actId="47"/>
        <pc:sldMkLst>
          <pc:docMk/>
          <pc:sldMk cId="1505273258" sldId="390"/>
        </pc:sldMkLst>
      </pc:sldChg>
      <pc:sldChg chg="addSp delSp modSp mod">
        <pc:chgData name="Sarandis Marinakis" userId="ffdd748388b35624" providerId="LiveId" clId="{C4097305-5781-45CB-9BF0-97B7BDAF6765}" dt="2020-09-05T10:41:22.436" v="6937" actId="20577"/>
        <pc:sldMkLst>
          <pc:docMk/>
          <pc:sldMk cId="3495705775" sldId="397"/>
        </pc:sldMkLst>
        <pc:spChg chg="add del mod">
          <ac:chgData name="Sarandis Marinakis" userId="ffdd748388b35624" providerId="LiveId" clId="{C4097305-5781-45CB-9BF0-97B7BDAF6765}" dt="2020-09-05T10:40:13.883" v="6916" actId="478"/>
          <ac:spMkLst>
            <pc:docMk/>
            <pc:sldMk cId="3495705775" sldId="397"/>
            <ac:spMk id="2" creationId="{1F6A5528-4399-45F2-BC27-AC7623D5DA21}"/>
          </ac:spMkLst>
        </pc:spChg>
        <pc:spChg chg="add mod">
          <ac:chgData name="Sarandis Marinakis" userId="ffdd748388b35624" providerId="LiveId" clId="{C4097305-5781-45CB-9BF0-97B7BDAF6765}" dt="2020-09-05T10:41:22.436" v="6937" actId="20577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39:04.867" v="6914" actId="20577"/>
          <ac:spMkLst>
            <pc:docMk/>
            <pc:sldMk cId="3495705775" sldId="397"/>
            <ac:spMk id="9" creationId="{00000000-0000-0000-0000-000000000000}"/>
          </ac:spMkLst>
        </pc:spChg>
        <pc:spChg chg="del mod">
          <ac:chgData name="Sarandis Marinakis" userId="ffdd748388b35624" providerId="LiveId" clId="{C4097305-5781-45CB-9BF0-97B7BDAF6765}" dt="2020-09-05T10:40:10.725" v="6915" actId="478"/>
          <ac:spMkLst>
            <pc:docMk/>
            <pc:sldMk cId="3495705775" sldId="397"/>
            <ac:spMk id="21" creationId="{00000000-0000-0000-0000-000000000000}"/>
          </ac:spMkLst>
        </pc:spChg>
      </pc:sldChg>
      <pc:sldChg chg="addSp delSp modSp mod">
        <pc:chgData name="Sarandis Marinakis" userId="ffdd748388b35624" providerId="LiveId" clId="{C4097305-5781-45CB-9BF0-97B7BDAF6765}" dt="2020-09-03T23:22:49.212" v="452" actId="1038"/>
        <pc:sldMkLst>
          <pc:docMk/>
          <pc:sldMk cId="833795139" sldId="398"/>
        </pc:sldMkLst>
        <pc:spChg chg="mod">
          <ac:chgData name="Sarandis Marinakis" userId="ffdd748388b35624" providerId="LiveId" clId="{C4097305-5781-45CB-9BF0-97B7BDAF6765}" dt="2020-09-03T23:20:23.565" v="422" actId="6549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C4097305-5781-45CB-9BF0-97B7BDAF6765}" dt="2020-09-03T23:20:29.787" v="423" actId="478"/>
          <ac:picMkLst>
            <pc:docMk/>
            <pc:sldMk cId="833795139" sldId="398"/>
            <ac:picMk id="2" creationId="{00000000-0000-0000-0000-000000000000}"/>
          </ac:picMkLst>
        </pc:picChg>
        <pc:picChg chg="add mod">
          <ac:chgData name="Sarandis Marinakis" userId="ffdd748388b35624" providerId="LiveId" clId="{C4097305-5781-45CB-9BF0-97B7BDAF6765}" dt="2020-09-03T23:22:49.212" v="452" actId="1038"/>
          <ac:picMkLst>
            <pc:docMk/>
            <pc:sldMk cId="833795139" sldId="398"/>
            <ac:picMk id="4" creationId="{8DA493AD-E1AB-4E0F-BCA3-1E87EFE6F8E0}"/>
          </ac:picMkLst>
        </pc:picChg>
      </pc:sldChg>
      <pc:sldChg chg="addSp delSp modSp ord modAnim">
        <pc:chgData name="Sarandis Marinakis" userId="ffdd748388b35624" providerId="LiveId" clId="{C4097305-5781-45CB-9BF0-97B7BDAF6765}" dt="2020-09-05T22:21:24.661" v="25211" actId="20577"/>
        <pc:sldMkLst>
          <pc:docMk/>
          <pc:sldMk cId="1341596733" sldId="409"/>
        </pc:sldMkLst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2" creationId="{82C76264-C5E6-4FF0-BC4E-AC90CB7A4447}"/>
          </ac:spMkLst>
        </pc:spChg>
        <pc:spChg chg="mod">
          <ac:chgData name="Sarandis Marinakis" userId="ffdd748388b35624" providerId="LiveId" clId="{C4097305-5781-45CB-9BF0-97B7BDAF6765}" dt="2020-09-05T22:21:24.661" v="25211" actId="20577"/>
          <ac:spMkLst>
            <pc:docMk/>
            <pc:sldMk cId="1341596733" sldId="409"/>
            <ac:spMk id="4" creationId="{00000000-0000-0000-0000-000000000000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5" creationId="{CE7F071D-3AF8-4095-98BF-C2C6B5D4314A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6" creationId="{36FE877B-51D0-4111-A97C-267CFB0A1317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7" creationId="{0E2E953A-1466-4139-BA1E-25C49CED1CC5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8" creationId="{7A3C487D-3A47-4662-8851-934E4EB68998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9" creationId="{69857F65-2F84-42CF-AF8E-EB5BFFE4F4A6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0" creationId="{387778CB-56E0-45E8-98E3-3DC15894C3DD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1" creationId="{B1259C44-3E1E-4DDE-9E33-28136A43850F}"/>
          </ac:spMkLst>
        </pc:spChg>
      </pc:sldChg>
      <pc:sldChg chg="modSp add del mod ord">
        <pc:chgData name="Sarandis Marinakis" userId="ffdd748388b35624" providerId="LiveId" clId="{C4097305-5781-45CB-9BF0-97B7BDAF6765}" dt="2020-09-28T19:45:51.775" v="25282" actId="47"/>
        <pc:sldMkLst>
          <pc:docMk/>
          <pc:sldMk cId="269779296" sldId="414"/>
        </pc:sldMkLst>
        <pc:spChg chg="mod">
          <ac:chgData name="Sarandis Marinakis" userId="ffdd748388b35624" providerId="LiveId" clId="{C4097305-5781-45CB-9BF0-97B7BDAF6765}" dt="2020-09-05T19:15:00.964" v="21527" actId="6549"/>
          <ac:spMkLst>
            <pc:docMk/>
            <pc:sldMk cId="269779296" sldId="414"/>
            <ac:spMk id="6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11.748" v="31" actId="47"/>
        <pc:sldMkLst>
          <pc:docMk/>
          <pc:sldMk cId="4241794077" sldId="415"/>
        </pc:sldMkLst>
      </pc:sldChg>
      <pc:sldChg chg="del">
        <pc:chgData name="Sarandis Marinakis" userId="ffdd748388b35624" providerId="LiveId" clId="{C4097305-5781-45CB-9BF0-97B7BDAF6765}" dt="2020-09-04T23:09:19.206" v="504" actId="47"/>
        <pc:sldMkLst>
          <pc:docMk/>
          <pc:sldMk cId="1446250205" sldId="423"/>
        </pc:sldMkLst>
      </pc:sldChg>
      <pc:sldChg chg="modSp mod">
        <pc:chgData name="Sarandis Marinakis" userId="ffdd748388b35624" providerId="LiveId" clId="{C4097305-5781-45CB-9BF0-97B7BDAF6765}" dt="2020-09-05T19:07:02.896" v="21340" actId="1035"/>
        <pc:sldMkLst>
          <pc:docMk/>
          <pc:sldMk cId="2910313388" sldId="425"/>
        </pc:sldMkLst>
        <pc:spChg chg="mod">
          <ac:chgData name="Sarandis Marinakis" userId="ffdd748388b35624" providerId="LiveId" clId="{C4097305-5781-45CB-9BF0-97B7BDAF6765}" dt="2020-09-05T19:07:02.896" v="21340" actId="1035"/>
          <ac:spMkLst>
            <pc:docMk/>
            <pc:sldMk cId="2910313388" sldId="42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16:32.608" v="813" actId="20577"/>
          <ac:spMkLst>
            <pc:docMk/>
            <pc:sldMk cId="2910313388" sldId="42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9:34.488" v="19857" actId="20577"/>
          <ac:spMkLst>
            <pc:docMk/>
            <pc:sldMk cId="2910313388" sldId="425"/>
            <ac:spMk id="13" creationId="{5CDC12D4-8013-4824-AC67-8509CAA4423C}"/>
          </ac:spMkLst>
        </pc:spChg>
      </pc:sldChg>
      <pc:sldChg chg="modSp mod">
        <pc:chgData name="Sarandis Marinakis" userId="ffdd748388b35624" providerId="LiveId" clId="{C4097305-5781-45CB-9BF0-97B7BDAF6765}" dt="2020-09-05T10:38:31.716" v="6874" actId="6549"/>
        <pc:sldMkLst>
          <pc:docMk/>
          <pc:sldMk cId="3692605333" sldId="427"/>
        </pc:sldMkLst>
        <pc:spChg chg="mod">
          <ac:chgData name="Sarandis Marinakis" userId="ffdd748388b35624" providerId="LiveId" clId="{C4097305-5781-45CB-9BF0-97B7BDAF6765}" dt="2020-09-05T10:38:31.716" v="6874" actId="6549"/>
          <ac:spMkLst>
            <pc:docMk/>
            <pc:sldMk cId="3692605333" sldId="427"/>
            <ac:spMk id="8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33.736" v="37" actId="47"/>
        <pc:sldMkLst>
          <pc:docMk/>
          <pc:sldMk cId="401223584" sldId="429"/>
        </pc:sldMkLst>
      </pc:sldChg>
      <pc:sldChg chg="del">
        <pc:chgData name="Sarandis Marinakis" userId="ffdd748388b35624" providerId="LiveId" clId="{C4097305-5781-45CB-9BF0-97B7BDAF6765}" dt="2020-09-04T22:21:02.098" v="485" actId="47"/>
        <pc:sldMkLst>
          <pc:docMk/>
          <pc:sldMk cId="3128243268" sldId="432"/>
        </pc:sldMkLst>
      </pc:sldChg>
      <pc:sldChg chg="del">
        <pc:chgData name="Sarandis Marinakis" userId="ffdd748388b35624" providerId="LiveId" clId="{C4097305-5781-45CB-9BF0-97B7BDAF6765}" dt="2020-09-03T23:11:37.122" v="41" actId="47"/>
        <pc:sldMkLst>
          <pc:docMk/>
          <pc:sldMk cId="3634147682" sldId="433"/>
        </pc:sldMkLst>
      </pc:sldChg>
      <pc:sldChg chg="del">
        <pc:chgData name="Sarandis Marinakis" userId="ffdd748388b35624" providerId="LiveId" clId="{C4097305-5781-45CB-9BF0-97B7BDAF6765}" dt="2020-09-03T23:11:42.835" v="44" actId="47"/>
        <pc:sldMkLst>
          <pc:docMk/>
          <pc:sldMk cId="3634147682" sldId="434"/>
        </pc:sldMkLst>
      </pc:sldChg>
      <pc:sldChg chg="add del">
        <pc:chgData name="Sarandis Marinakis" userId="ffdd748388b35624" providerId="LiveId" clId="{C4097305-5781-45CB-9BF0-97B7BDAF6765}" dt="2020-09-04T23:15:10.197" v="734" actId="47"/>
        <pc:sldMkLst>
          <pc:docMk/>
          <pc:sldMk cId="3634147682" sldId="435"/>
        </pc:sldMkLst>
      </pc:sldChg>
      <pc:sldChg chg="del">
        <pc:chgData name="Sarandis Marinakis" userId="ffdd748388b35624" providerId="LiveId" clId="{C4097305-5781-45CB-9BF0-97B7BDAF6765}" dt="2020-09-03T23:11:40.610" v="43" actId="47"/>
        <pc:sldMkLst>
          <pc:docMk/>
          <pc:sldMk cId="4018839003" sldId="437"/>
        </pc:sldMkLst>
      </pc:sldChg>
      <pc:sldChg chg="del">
        <pc:chgData name="Sarandis Marinakis" userId="ffdd748388b35624" providerId="LiveId" clId="{C4097305-5781-45CB-9BF0-97B7BDAF6765}" dt="2020-09-03T23:09:54.131" v="30" actId="47"/>
        <pc:sldMkLst>
          <pc:docMk/>
          <pc:sldMk cId="1379988123" sldId="438"/>
        </pc:sldMkLst>
      </pc:sldChg>
      <pc:sldChg chg="del">
        <pc:chgData name="Sarandis Marinakis" userId="ffdd748388b35624" providerId="LiveId" clId="{C4097305-5781-45CB-9BF0-97B7BDAF6765}" dt="2020-09-04T23:10:56.839" v="511" actId="47"/>
        <pc:sldMkLst>
          <pc:docMk/>
          <pc:sldMk cId="3103092309" sldId="439"/>
        </pc:sldMkLst>
      </pc:sldChg>
      <pc:sldChg chg="del">
        <pc:chgData name="Sarandis Marinakis" userId="ffdd748388b35624" providerId="LiveId" clId="{C4097305-5781-45CB-9BF0-97B7BDAF6765}" dt="2020-09-04T23:15:12.783" v="735" actId="47"/>
        <pc:sldMkLst>
          <pc:docMk/>
          <pc:sldMk cId="2657360308" sldId="440"/>
        </pc:sldMkLst>
      </pc:sldChg>
      <pc:sldChg chg="del">
        <pc:chgData name="Sarandis Marinakis" userId="ffdd748388b35624" providerId="LiveId" clId="{C4097305-5781-45CB-9BF0-97B7BDAF6765}" dt="2020-09-04T23:13:36.369" v="514" actId="47"/>
        <pc:sldMkLst>
          <pc:docMk/>
          <pc:sldMk cId="2816289358" sldId="442"/>
        </pc:sldMkLst>
      </pc:sldChg>
      <pc:sldChg chg="ord">
        <pc:chgData name="Sarandis Marinakis" userId="ffdd748388b35624" providerId="LiveId" clId="{C4097305-5781-45CB-9BF0-97B7BDAF6765}" dt="2020-09-04T23:16:02.089" v="762"/>
        <pc:sldMkLst>
          <pc:docMk/>
          <pc:sldMk cId="3134940680" sldId="443"/>
        </pc:sldMkLst>
      </pc:sldChg>
      <pc:sldChg chg="addSp delSp modSp add mod">
        <pc:chgData name="Sarandis Marinakis" userId="ffdd748388b35624" providerId="LiveId" clId="{C4097305-5781-45CB-9BF0-97B7BDAF6765}" dt="2020-09-05T20:31:06.356" v="22253" actId="22"/>
        <pc:sldMkLst>
          <pc:docMk/>
          <pc:sldMk cId="1437597998" sldId="444"/>
        </pc:sldMkLst>
        <pc:spChg chg="add">
          <ac:chgData name="Sarandis Marinakis" userId="ffdd748388b35624" providerId="LiveId" clId="{C4097305-5781-45CB-9BF0-97B7BDAF6765}" dt="2020-09-05T19:09:42.973" v="21450" actId="22"/>
          <ac:spMkLst>
            <pc:docMk/>
            <pc:sldMk cId="1437597998" sldId="444"/>
            <ac:spMk id="3" creationId="{76B30CBD-63F5-478E-8D8D-0E5015F417B8}"/>
          </ac:spMkLst>
        </pc:spChg>
        <pc:spChg chg="del">
          <ac:chgData name="Sarandis Marinakis" userId="ffdd748388b35624" providerId="LiveId" clId="{C4097305-5781-45CB-9BF0-97B7BDAF6765}" dt="2020-09-05T19:09:32.351" v="21449" actId="478"/>
          <ac:spMkLst>
            <pc:docMk/>
            <pc:sldMk cId="1437597998" sldId="44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9:02.201" v="21444" actId="20577"/>
          <ac:spMkLst>
            <pc:docMk/>
            <pc:sldMk cId="1437597998" sldId="44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0:30:51.285" v="22251" actId="20577"/>
          <ac:spMkLst>
            <pc:docMk/>
            <pc:sldMk cId="1437597998" sldId="444"/>
            <ac:spMk id="13" creationId="{5CDC12D4-8013-4824-AC67-8509CAA4423C}"/>
          </ac:spMkLst>
        </pc:spChg>
        <pc:picChg chg="add">
          <ac:chgData name="Sarandis Marinakis" userId="ffdd748388b35624" providerId="LiveId" clId="{C4097305-5781-45CB-9BF0-97B7BDAF6765}" dt="2020-09-05T19:09:19.208" v="21445" actId="22"/>
          <ac:picMkLst>
            <pc:docMk/>
            <pc:sldMk cId="1437597998" sldId="444"/>
            <ac:picMk id="2" creationId="{164F232F-DB1E-440D-B6F7-06A505C0598A}"/>
          </ac:picMkLst>
        </pc:picChg>
        <pc:picChg chg="add mod">
          <ac:chgData name="Sarandis Marinakis" userId="ffdd748388b35624" providerId="LiveId" clId="{C4097305-5781-45CB-9BF0-97B7BDAF6765}" dt="2020-09-05T20:27:39.634" v="22011" actId="1035"/>
          <ac:picMkLst>
            <pc:docMk/>
            <pc:sldMk cId="1437597998" sldId="444"/>
            <ac:picMk id="5" creationId="{A187B5F4-ECF4-48C0-A8D5-9B447D4F146D}"/>
          </ac:picMkLst>
        </pc:picChg>
        <pc:picChg chg="add del">
          <ac:chgData name="Sarandis Marinakis" userId="ffdd748388b35624" providerId="LiveId" clId="{C4097305-5781-45CB-9BF0-97B7BDAF6765}" dt="2020-09-05T20:31:06.356" v="22253" actId="22"/>
          <ac:picMkLst>
            <pc:docMk/>
            <pc:sldMk cId="1437597998" sldId="444"/>
            <ac:picMk id="7" creationId="{026D8763-0F51-42D7-94B9-67A2DF0B76D6}"/>
          </ac:picMkLst>
        </pc:picChg>
      </pc:sldChg>
      <pc:sldChg chg="del">
        <pc:chgData name="Sarandis Marinakis" userId="ffdd748388b35624" providerId="LiveId" clId="{C4097305-5781-45CB-9BF0-97B7BDAF6765}" dt="2020-09-03T23:10:12.646" v="32" actId="47"/>
        <pc:sldMkLst>
          <pc:docMk/>
          <pc:sldMk cId="322520038" sldId="445"/>
        </pc:sldMkLst>
      </pc:sldChg>
      <pc:sldChg chg="addSp delSp modSp add del mod">
        <pc:chgData name="Sarandis Marinakis" userId="ffdd748388b35624" providerId="LiveId" clId="{C4097305-5781-45CB-9BF0-97B7BDAF6765}" dt="2020-09-05T22:17:18.912" v="25135" actId="47"/>
        <pc:sldMkLst>
          <pc:docMk/>
          <pc:sldMk cId="1771492879" sldId="445"/>
        </pc:sldMkLst>
        <pc:spChg chg="add">
          <ac:chgData name="Sarandis Marinakis" userId="ffdd748388b35624" providerId="LiveId" clId="{C4097305-5781-45CB-9BF0-97B7BDAF6765}" dt="2020-09-05T19:09:51.781" v="21452" actId="22"/>
          <ac:spMkLst>
            <pc:docMk/>
            <pc:sldMk cId="1771492879" sldId="445"/>
            <ac:spMk id="2" creationId="{6C9D64CC-37C1-4D41-A9A1-7C12C82180A4}"/>
          </ac:spMkLst>
        </pc:spChg>
        <pc:spChg chg="del">
          <ac:chgData name="Sarandis Marinakis" userId="ffdd748388b35624" providerId="LiveId" clId="{C4097305-5781-45CB-9BF0-97B7BDAF6765}" dt="2020-09-05T19:09:50.921" v="21451" actId="478"/>
          <ac:spMkLst>
            <pc:docMk/>
            <pc:sldMk cId="1771492879" sldId="44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0:44:38.915" v="7127" actId="20577"/>
          <ac:spMkLst>
            <pc:docMk/>
            <pc:sldMk cId="1771492879" sldId="44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44:33.812" v="7125" actId="6549"/>
          <ac:spMkLst>
            <pc:docMk/>
            <pc:sldMk cId="1771492879" sldId="445"/>
            <ac:spMk id="13" creationId="{5CDC12D4-8013-4824-AC67-8509CAA4423C}"/>
          </ac:spMkLst>
        </pc:spChg>
      </pc:sldChg>
      <pc:sldChg chg="del">
        <pc:chgData name="Sarandis Marinakis" userId="ffdd748388b35624" providerId="LiveId" clId="{C4097305-5781-45CB-9BF0-97B7BDAF6765}" dt="2020-09-03T23:10:13.485" v="33" actId="47"/>
        <pc:sldMkLst>
          <pc:docMk/>
          <pc:sldMk cId="850436196" sldId="446"/>
        </pc:sldMkLst>
      </pc:sldChg>
      <pc:sldChg chg="addSp delSp add del mod">
        <pc:chgData name="Sarandis Marinakis" userId="ffdd748388b35624" providerId="LiveId" clId="{C4097305-5781-45CB-9BF0-97B7BDAF6765}" dt="2020-09-05T22:17:20.374" v="25136" actId="47"/>
        <pc:sldMkLst>
          <pc:docMk/>
          <pc:sldMk cId="2240182589" sldId="446"/>
        </pc:sldMkLst>
        <pc:spChg chg="add">
          <ac:chgData name="Sarandis Marinakis" userId="ffdd748388b35624" providerId="LiveId" clId="{C4097305-5781-45CB-9BF0-97B7BDAF6765}" dt="2020-09-05T19:09:57.195" v="21454" actId="22"/>
          <ac:spMkLst>
            <pc:docMk/>
            <pc:sldMk cId="2240182589" sldId="446"/>
            <ac:spMk id="2" creationId="{B6A1315A-7639-487E-9EBF-7AFCDC152EA8}"/>
          </ac:spMkLst>
        </pc:spChg>
        <pc:spChg chg="del">
          <ac:chgData name="Sarandis Marinakis" userId="ffdd748388b35624" providerId="LiveId" clId="{C4097305-5781-45CB-9BF0-97B7BDAF6765}" dt="2020-09-05T19:09:56.393" v="21453" actId="478"/>
          <ac:spMkLst>
            <pc:docMk/>
            <pc:sldMk cId="2240182589" sldId="44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21.870" v="25137" actId="47"/>
        <pc:sldMkLst>
          <pc:docMk/>
          <pc:sldMk cId="707661746" sldId="447"/>
        </pc:sldMkLst>
        <pc:spChg chg="add">
          <ac:chgData name="Sarandis Marinakis" userId="ffdd748388b35624" providerId="LiveId" clId="{C4097305-5781-45CB-9BF0-97B7BDAF6765}" dt="2020-09-05T19:10:02.875" v="21456" actId="22"/>
          <ac:spMkLst>
            <pc:docMk/>
            <pc:sldMk cId="707661746" sldId="447"/>
            <ac:spMk id="2" creationId="{6D27E049-601A-4F99-A084-CC7A95860308}"/>
          </ac:spMkLst>
        </pc:spChg>
        <pc:spChg chg="del">
          <ac:chgData name="Sarandis Marinakis" userId="ffdd748388b35624" providerId="LiveId" clId="{C4097305-5781-45CB-9BF0-97B7BDAF6765}" dt="2020-09-05T19:10:02.032" v="21455" actId="478"/>
          <ac:spMkLst>
            <pc:docMk/>
            <pc:sldMk cId="707661746" sldId="44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06.706" v="486" actId="47"/>
        <pc:sldMkLst>
          <pc:docMk/>
          <pc:sldMk cId="629287456" sldId="448"/>
        </pc:sldMkLst>
      </pc:sldChg>
      <pc:sldChg chg="addSp delSp add del mod">
        <pc:chgData name="Sarandis Marinakis" userId="ffdd748388b35624" providerId="LiveId" clId="{C4097305-5781-45CB-9BF0-97B7BDAF6765}" dt="2020-09-05T22:17:23.265" v="25138" actId="47"/>
        <pc:sldMkLst>
          <pc:docMk/>
          <pc:sldMk cId="1764133315" sldId="448"/>
        </pc:sldMkLst>
        <pc:spChg chg="add">
          <ac:chgData name="Sarandis Marinakis" userId="ffdd748388b35624" providerId="LiveId" clId="{C4097305-5781-45CB-9BF0-97B7BDAF6765}" dt="2020-09-05T19:10:07.740" v="21458" actId="22"/>
          <ac:spMkLst>
            <pc:docMk/>
            <pc:sldMk cId="1764133315" sldId="448"/>
            <ac:spMk id="2" creationId="{A4F3C8FA-6A40-47AC-8EEB-E71E218CD017}"/>
          </ac:spMkLst>
        </pc:spChg>
        <pc:spChg chg="del">
          <ac:chgData name="Sarandis Marinakis" userId="ffdd748388b35624" providerId="LiveId" clId="{C4097305-5781-45CB-9BF0-97B7BDAF6765}" dt="2020-09-05T19:10:07.264" v="21457" actId="478"/>
          <ac:spMkLst>
            <pc:docMk/>
            <pc:sldMk cId="1764133315" sldId="44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0:56.725" v="483" actId="47"/>
        <pc:sldMkLst>
          <pc:docMk/>
          <pc:sldMk cId="1329956586" sldId="449"/>
        </pc:sldMkLst>
      </pc:sldChg>
      <pc:sldChg chg="addSp delSp add del mod">
        <pc:chgData name="Sarandis Marinakis" userId="ffdd748388b35624" providerId="LiveId" clId="{C4097305-5781-45CB-9BF0-97B7BDAF6765}" dt="2020-09-05T22:17:24.736" v="25139" actId="47"/>
        <pc:sldMkLst>
          <pc:docMk/>
          <pc:sldMk cId="1932671521" sldId="449"/>
        </pc:sldMkLst>
        <pc:spChg chg="add">
          <ac:chgData name="Sarandis Marinakis" userId="ffdd748388b35624" providerId="LiveId" clId="{C4097305-5781-45CB-9BF0-97B7BDAF6765}" dt="2020-09-05T19:10:13.213" v="21460" actId="22"/>
          <ac:spMkLst>
            <pc:docMk/>
            <pc:sldMk cId="1932671521" sldId="449"/>
            <ac:spMk id="2" creationId="{A47AB747-8152-40DC-AD8A-425C53F88FC2}"/>
          </ac:spMkLst>
        </pc:spChg>
        <pc:spChg chg="del">
          <ac:chgData name="Sarandis Marinakis" userId="ffdd748388b35624" providerId="LiveId" clId="{C4097305-5781-45CB-9BF0-97B7BDAF6765}" dt="2020-09-05T19:10:12.249" v="21459" actId="478"/>
          <ac:spMkLst>
            <pc:docMk/>
            <pc:sldMk cId="1932671521" sldId="449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9.572" v="517" actId="47"/>
        <pc:sldMkLst>
          <pc:docMk/>
          <pc:sldMk cId="1207232594" sldId="450"/>
        </pc:sldMkLst>
      </pc:sldChg>
      <pc:sldChg chg="addSp delSp add del mod">
        <pc:chgData name="Sarandis Marinakis" userId="ffdd748388b35624" providerId="LiveId" clId="{C4097305-5781-45CB-9BF0-97B7BDAF6765}" dt="2020-09-05T22:17:42.341" v="25153" actId="47"/>
        <pc:sldMkLst>
          <pc:docMk/>
          <pc:sldMk cId="2666592025" sldId="450"/>
        </pc:sldMkLst>
        <pc:spChg chg="add">
          <ac:chgData name="Sarandis Marinakis" userId="ffdd748388b35624" providerId="LiveId" clId="{C4097305-5781-45CB-9BF0-97B7BDAF6765}" dt="2020-09-05T19:10:19.381" v="21462" actId="22"/>
          <ac:spMkLst>
            <pc:docMk/>
            <pc:sldMk cId="2666592025" sldId="450"/>
            <ac:spMk id="2" creationId="{B4812D06-5620-4D7F-8A50-857EB1AF6684}"/>
          </ac:spMkLst>
        </pc:spChg>
        <pc:spChg chg="del">
          <ac:chgData name="Sarandis Marinakis" userId="ffdd748388b35624" providerId="LiveId" clId="{C4097305-5781-45CB-9BF0-97B7BDAF6765}" dt="2020-09-05T19:10:18.561" v="21461" actId="478"/>
          <ac:spMkLst>
            <pc:docMk/>
            <pc:sldMk cId="2666592025" sldId="45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6.157" v="490" actId="47"/>
        <pc:sldMkLst>
          <pc:docMk/>
          <pc:sldMk cId="3293391141" sldId="451"/>
        </pc:sldMkLst>
      </pc:sldChg>
      <pc:sldChg chg="addSp delSp add del mod">
        <pc:chgData name="Sarandis Marinakis" userId="ffdd748388b35624" providerId="LiveId" clId="{C4097305-5781-45CB-9BF0-97B7BDAF6765}" dt="2020-09-05T22:17:27.630" v="25140" actId="47"/>
        <pc:sldMkLst>
          <pc:docMk/>
          <pc:sldMk cId="3825870711" sldId="451"/>
        </pc:sldMkLst>
        <pc:spChg chg="add">
          <ac:chgData name="Sarandis Marinakis" userId="ffdd748388b35624" providerId="LiveId" clId="{C4097305-5781-45CB-9BF0-97B7BDAF6765}" dt="2020-09-05T19:10:26.068" v="21464" actId="22"/>
          <ac:spMkLst>
            <pc:docMk/>
            <pc:sldMk cId="3825870711" sldId="451"/>
            <ac:spMk id="2" creationId="{BCC16BB5-686A-4BE0-BFDD-1E8EA16F5310}"/>
          </ac:spMkLst>
        </pc:spChg>
        <pc:spChg chg="del">
          <ac:chgData name="Sarandis Marinakis" userId="ffdd748388b35624" providerId="LiveId" clId="{C4097305-5781-45CB-9BF0-97B7BDAF6765}" dt="2020-09-05T19:10:23.696" v="21463" actId="478"/>
          <ac:spMkLst>
            <pc:docMk/>
            <pc:sldMk cId="3825870711" sldId="45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7.819" v="491" actId="47"/>
        <pc:sldMkLst>
          <pc:docMk/>
          <pc:sldMk cId="508703785" sldId="452"/>
        </pc:sldMkLst>
      </pc:sldChg>
      <pc:sldChg chg="addSp delSp add del mod">
        <pc:chgData name="Sarandis Marinakis" userId="ffdd748388b35624" providerId="LiveId" clId="{C4097305-5781-45CB-9BF0-97B7BDAF6765}" dt="2020-09-05T22:17:28.788" v="25141" actId="47"/>
        <pc:sldMkLst>
          <pc:docMk/>
          <pc:sldMk cId="2978828910" sldId="452"/>
        </pc:sldMkLst>
        <pc:spChg chg="add">
          <ac:chgData name="Sarandis Marinakis" userId="ffdd748388b35624" providerId="LiveId" clId="{C4097305-5781-45CB-9BF0-97B7BDAF6765}" dt="2020-09-05T19:10:33.701" v="21466" actId="22"/>
          <ac:spMkLst>
            <pc:docMk/>
            <pc:sldMk cId="2978828910" sldId="452"/>
            <ac:spMk id="2" creationId="{4E76EAAC-D33D-43F0-99F8-629C1D148127}"/>
          </ac:spMkLst>
        </pc:spChg>
        <pc:spChg chg="del">
          <ac:chgData name="Sarandis Marinakis" userId="ffdd748388b35624" providerId="LiveId" clId="{C4097305-5781-45CB-9BF0-97B7BDAF6765}" dt="2020-09-05T19:10:32.872" v="21465" actId="478"/>
          <ac:spMkLst>
            <pc:docMk/>
            <pc:sldMk cId="2978828910" sldId="452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0.071" v="25142" actId="47"/>
        <pc:sldMkLst>
          <pc:docMk/>
          <pc:sldMk cId="559022965" sldId="453"/>
        </pc:sldMkLst>
        <pc:spChg chg="add">
          <ac:chgData name="Sarandis Marinakis" userId="ffdd748388b35624" providerId="LiveId" clId="{C4097305-5781-45CB-9BF0-97B7BDAF6765}" dt="2020-09-05T19:10:42.596" v="21468" actId="22"/>
          <ac:spMkLst>
            <pc:docMk/>
            <pc:sldMk cId="559022965" sldId="453"/>
            <ac:spMk id="2" creationId="{E297AC45-1BB7-4A75-92A6-D3ED36A565E9}"/>
          </ac:spMkLst>
        </pc:spChg>
        <pc:spChg chg="del">
          <ac:chgData name="Sarandis Marinakis" userId="ffdd748388b35624" providerId="LiveId" clId="{C4097305-5781-45CB-9BF0-97B7BDAF6765}" dt="2020-09-05T19:10:38.977" v="21467" actId="478"/>
          <ac:spMkLst>
            <pc:docMk/>
            <pc:sldMk cId="559022965" sldId="45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39.433" v="508" actId="47"/>
        <pc:sldMkLst>
          <pc:docMk/>
          <pc:sldMk cId="1211495883" sldId="453"/>
        </pc:sldMkLst>
      </pc:sldChg>
      <pc:sldChg chg="del">
        <pc:chgData name="Sarandis Marinakis" userId="ffdd748388b35624" providerId="LiveId" clId="{C4097305-5781-45CB-9BF0-97B7BDAF6765}" dt="2020-09-03T23:08:22.616" v="18" actId="47"/>
        <pc:sldMkLst>
          <pc:docMk/>
          <pc:sldMk cId="2652301337" sldId="454"/>
        </pc:sldMkLst>
      </pc:sldChg>
      <pc:sldChg chg="addSp delSp add del mod">
        <pc:chgData name="Sarandis Marinakis" userId="ffdd748388b35624" providerId="LiveId" clId="{C4097305-5781-45CB-9BF0-97B7BDAF6765}" dt="2020-09-05T22:17:31.233" v="25143" actId="47"/>
        <pc:sldMkLst>
          <pc:docMk/>
          <pc:sldMk cId="3113842489" sldId="454"/>
        </pc:sldMkLst>
        <pc:spChg chg="add">
          <ac:chgData name="Sarandis Marinakis" userId="ffdd748388b35624" providerId="LiveId" clId="{C4097305-5781-45CB-9BF0-97B7BDAF6765}" dt="2020-09-05T19:10:49.350" v="21470" actId="22"/>
          <ac:spMkLst>
            <pc:docMk/>
            <pc:sldMk cId="3113842489" sldId="454"/>
            <ac:spMk id="2" creationId="{E7261C3F-F7FB-480B-8FB2-5EF2D66777FD}"/>
          </ac:spMkLst>
        </pc:spChg>
        <pc:spChg chg="del">
          <ac:chgData name="Sarandis Marinakis" userId="ffdd748388b35624" providerId="LiveId" clId="{C4097305-5781-45CB-9BF0-97B7BDAF6765}" dt="2020-09-05T19:10:47.081" v="21469" actId="478"/>
          <ac:spMkLst>
            <pc:docMk/>
            <pc:sldMk cId="3113842489" sldId="45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2.234" v="25144" actId="47"/>
        <pc:sldMkLst>
          <pc:docMk/>
          <pc:sldMk cId="179985909" sldId="455"/>
        </pc:sldMkLst>
        <pc:spChg chg="add">
          <ac:chgData name="Sarandis Marinakis" userId="ffdd748388b35624" providerId="LiveId" clId="{C4097305-5781-45CB-9BF0-97B7BDAF6765}" dt="2020-09-05T19:10:58.459" v="21472" actId="22"/>
          <ac:spMkLst>
            <pc:docMk/>
            <pc:sldMk cId="179985909" sldId="455"/>
            <ac:spMk id="2" creationId="{91054B1F-EE0E-44C9-A741-DCBF3957519E}"/>
          </ac:spMkLst>
        </pc:spChg>
        <pc:spChg chg="del">
          <ac:chgData name="Sarandis Marinakis" userId="ffdd748388b35624" providerId="LiveId" clId="{C4097305-5781-45CB-9BF0-97B7BDAF6765}" dt="2020-09-05T19:10:57.601" v="21471" actId="478"/>
          <ac:spMkLst>
            <pc:docMk/>
            <pc:sldMk cId="179985909" sldId="45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8:23.976" v="19" actId="47"/>
        <pc:sldMkLst>
          <pc:docMk/>
          <pc:sldMk cId="3585870735" sldId="455"/>
        </pc:sldMkLst>
      </pc:sldChg>
      <pc:sldChg chg="del">
        <pc:chgData name="Sarandis Marinakis" userId="ffdd748388b35624" providerId="LiveId" clId="{C4097305-5781-45CB-9BF0-97B7BDAF6765}" dt="2020-09-04T23:14:07.356" v="516" actId="47"/>
        <pc:sldMkLst>
          <pc:docMk/>
          <pc:sldMk cId="824906096" sldId="456"/>
        </pc:sldMkLst>
      </pc:sldChg>
      <pc:sldChg chg="addSp delSp add del mod">
        <pc:chgData name="Sarandis Marinakis" userId="ffdd748388b35624" providerId="LiveId" clId="{C4097305-5781-45CB-9BF0-97B7BDAF6765}" dt="2020-09-05T22:17:33.247" v="25145" actId="47"/>
        <pc:sldMkLst>
          <pc:docMk/>
          <pc:sldMk cId="1197894923" sldId="456"/>
        </pc:sldMkLst>
        <pc:spChg chg="add">
          <ac:chgData name="Sarandis Marinakis" userId="ffdd748388b35624" providerId="LiveId" clId="{C4097305-5781-45CB-9BF0-97B7BDAF6765}" dt="2020-09-05T19:11:04.636" v="21474" actId="22"/>
          <ac:spMkLst>
            <pc:docMk/>
            <pc:sldMk cId="1197894923" sldId="456"/>
            <ac:spMk id="2" creationId="{26DE0312-0391-48C5-8451-29535E11041C}"/>
          </ac:spMkLst>
        </pc:spChg>
        <pc:spChg chg="del">
          <ac:chgData name="Sarandis Marinakis" userId="ffdd748388b35624" providerId="LiveId" clId="{C4097305-5781-45CB-9BF0-97B7BDAF6765}" dt="2020-09-05T19:11:03.745" v="21473" actId="478"/>
          <ac:spMkLst>
            <pc:docMk/>
            <pc:sldMk cId="1197894923" sldId="45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4.233" v="25146" actId="47"/>
        <pc:sldMkLst>
          <pc:docMk/>
          <pc:sldMk cId="592240421" sldId="457"/>
        </pc:sldMkLst>
        <pc:spChg chg="add">
          <ac:chgData name="Sarandis Marinakis" userId="ffdd748388b35624" providerId="LiveId" clId="{C4097305-5781-45CB-9BF0-97B7BDAF6765}" dt="2020-09-05T19:11:12.093" v="21476" actId="22"/>
          <ac:spMkLst>
            <pc:docMk/>
            <pc:sldMk cId="592240421" sldId="457"/>
            <ac:spMk id="2" creationId="{79FDB509-1D05-4F9B-A5A5-2646D8183171}"/>
          </ac:spMkLst>
        </pc:spChg>
        <pc:spChg chg="del">
          <ac:chgData name="Sarandis Marinakis" userId="ffdd748388b35624" providerId="LiveId" clId="{C4097305-5781-45CB-9BF0-97B7BDAF6765}" dt="2020-09-05T19:11:09.273" v="21475" actId="478"/>
          <ac:spMkLst>
            <pc:docMk/>
            <pc:sldMk cId="592240421" sldId="45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28.163" v="492" actId="47"/>
        <pc:sldMkLst>
          <pc:docMk/>
          <pc:sldMk cId="2168932579" sldId="457"/>
        </pc:sldMkLst>
      </pc:sldChg>
      <pc:sldChg chg="del">
        <pc:chgData name="Sarandis Marinakis" userId="ffdd748388b35624" providerId="LiveId" clId="{C4097305-5781-45CB-9BF0-97B7BDAF6765}" dt="2020-09-04T23:10:47.306" v="509" actId="47"/>
        <pc:sldMkLst>
          <pc:docMk/>
          <pc:sldMk cId="1855350369" sldId="458"/>
        </pc:sldMkLst>
      </pc:sldChg>
      <pc:sldChg chg="addSp delSp add del mod">
        <pc:chgData name="Sarandis Marinakis" userId="ffdd748388b35624" providerId="LiveId" clId="{C4097305-5781-45CB-9BF0-97B7BDAF6765}" dt="2020-09-05T22:17:35.184" v="25147" actId="47"/>
        <pc:sldMkLst>
          <pc:docMk/>
          <pc:sldMk cId="3640054443" sldId="458"/>
        </pc:sldMkLst>
        <pc:spChg chg="add">
          <ac:chgData name="Sarandis Marinakis" userId="ffdd748388b35624" providerId="LiveId" clId="{C4097305-5781-45CB-9BF0-97B7BDAF6765}" dt="2020-09-05T19:11:19.333" v="21478" actId="22"/>
          <ac:spMkLst>
            <pc:docMk/>
            <pc:sldMk cId="3640054443" sldId="458"/>
            <ac:spMk id="2" creationId="{42C8F509-84A7-42CA-89AB-15D47AB83F12}"/>
          </ac:spMkLst>
        </pc:spChg>
        <pc:spChg chg="del">
          <ac:chgData name="Sarandis Marinakis" userId="ffdd748388b35624" providerId="LiveId" clId="{C4097305-5781-45CB-9BF0-97B7BDAF6765}" dt="2020-09-05T19:11:16.721" v="21477" actId="478"/>
          <ac:spMkLst>
            <pc:docMk/>
            <pc:sldMk cId="3640054443" sldId="45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1.570" v="493" actId="47"/>
        <pc:sldMkLst>
          <pc:docMk/>
          <pc:sldMk cId="2176343270" sldId="459"/>
        </pc:sldMkLst>
      </pc:sldChg>
      <pc:sldChg chg="addSp delSp add del mod">
        <pc:chgData name="Sarandis Marinakis" userId="ffdd748388b35624" providerId="LiveId" clId="{C4097305-5781-45CB-9BF0-97B7BDAF6765}" dt="2020-09-05T22:17:36.184" v="25148" actId="47"/>
        <pc:sldMkLst>
          <pc:docMk/>
          <pc:sldMk cId="4253982506" sldId="459"/>
        </pc:sldMkLst>
        <pc:spChg chg="add">
          <ac:chgData name="Sarandis Marinakis" userId="ffdd748388b35624" providerId="LiveId" clId="{C4097305-5781-45CB-9BF0-97B7BDAF6765}" dt="2020-09-05T19:11:23.748" v="21480" actId="22"/>
          <ac:spMkLst>
            <pc:docMk/>
            <pc:sldMk cId="4253982506" sldId="459"/>
            <ac:spMk id="2" creationId="{5A1F1EE5-C7CC-4D9A-9DE2-0419CF61DD58}"/>
          </ac:spMkLst>
        </pc:spChg>
        <pc:spChg chg="del">
          <ac:chgData name="Sarandis Marinakis" userId="ffdd748388b35624" providerId="LiveId" clId="{C4097305-5781-45CB-9BF0-97B7BDAF6765}" dt="2020-09-05T19:11:22.977" v="21479" actId="478"/>
          <ac:spMkLst>
            <pc:docMk/>
            <pc:sldMk cId="4253982506" sldId="45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7.201" v="25149" actId="47"/>
        <pc:sldMkLst>
          <pc:docMk/>
          <pc:sldMk cId="2298006146" sldId="460"/>
        </pc:sldMkLst>
        <pc:spChg chg="add">
          <ac:chgData name="Sarandis Marinakis" userId="ffdd748388b35624" providerId="LiveId" clId="{C4097305-5781-45CB-9BF0-97B7BDAF6765}" dt="2020-09-05T19:11:28.340" v="21482" actId="22"/>
          <ac:spMkLst>
            <pc:docMk/>
            <pc:sldMk cId="2298006146" sldId="460"/>
            <ac:spMk id="2" creationId="{D3C52FC3-29F2-4ACD-AC43-E34A3AD464F7}"/>
          </ac:spMkLst>
        </pc:spChg>
        <pc:spChg chg="del">
          <ac:chgData name="Sarandis Marinakis" userId="ffdd748388b35624" providerId="LiveId" clId="{C4097305-5781-45CB-9BF0-97B7BDAF6765}" dt="2020-09-05T19:11:27.608" v="21481" actId="478"/>
          <ac:spMkLst>
            <pc:docMk/>
            <pc:sldMk cId="2298006146" sldId="46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4.060" v="494" actId="47"/>
        <pc:sldMkLst>
          <pc:docMk/>
          <pc:sldMk cId="3134260711" sldId="460"/>
        </pc:sldMkLst>
      </pc:sldChg>
      <pc:sldChg chg="addSp delSp add del mod">
        <pc:chgData name="Sarandis Marinakis" userId="ffdd748388b35624" providerId="LiveId" clId="{C4097305-5781-45CB-9BF0-97B7BDAF6765}" dt="2020-09-05T22:17:38.232" v="25150" actId="47"/>
        <pc:sldMkLst>
          <pc:docMk/>
          <pc:sldMk cId="372056037" sldId="461"/>
        </pc:sldMkLst>
        <pc:spChg chg="add">
          <ac:chgData name="Sarandis Marinakis" userId="ffdd748388b35624" providerId="LiveId" clId="{C4097305-5781-45CB-9BF0-97B7BDAF6765}" dt="2020-09-05T19:11:33.404" v="21484" actId="22"/>
          <ac:spMkLst>
            <pc:docMk/>
            <pc:sldMk cId="372056037" sldId="461"/>
            <ac:spMk id="2" creationId="{213EF453-A612-4892-AB04-60CF65E084AC}"/>
          </ac:spMkLst>
        </pc:spChg>
        <pc:spChg chg="del">
          <ac:chgData name="Sarandis Marinakis" userId="ffdd748388b35624" providerId="LiveId" clId="{C4097305-5781-45CB-9BF0-97B7BDAF6765}" dt="2020-09-05T19:11:32.657" v="21483" actId="478"/>
          <ac:spMkLst>
            <pc:docMk/>
            <pc:sldMk cId="372056037" sldId="46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5.538" v="495" actId="47"/>
        <pc:sldMkLst>
          <pc:docMk/>
          <pc:sldMk cId="3635495690" sldId="461"/>
        </pc:sldMkLst>
      </pc:sldChg>
      <pc:sldChg chg="addSp delSp add del mod">
        <pc:chgData name="Sarandis Marinakis" userId="ffdd748388b35624" providerId="LiveId" clId="{C4097305-5781-45CB-9BF0-97B7BDAF6765}" dt="2020-09-05T22:17:39.219" v="25151" actId="47"/>
        <pc:sldMkLst>
          <pc:docMk/>
          <pc:sldMk cId="332092959" sldId="462"/>
        </pc:sldMkLst>
        <pc:spChg chg="add">
          <ac:chgData name="Sarandis Marinakis" userId="ffdd748388b35624" providerId="LiveId" clId="{C4097305-5781-45CB-9BF0-97B7BDAF6765}" dt="2020-09-05T19:11:38.613" v="21486" actId="22"/>
          <ac:spMkLst>
            <pc:docMk/>
            <pc:sldMk cId="332092959" sldId="462"/>
            <ac:spMk id="2" creationId="{BE2E220B-4BB7-4C93-8841-6E181FDE2B09}"/>
          </ac:spMkLst>
        </pc:spChg>
        <pc:spChg chg="del">
          <ac:chgData name="Sarandis Marinakis" userId="ffdd748388b35624" providerId="LiveId" clId="{C4097305-5781-45CB-9BF0-97B7BDAF6765}" dt="2020-09-05T19:11:37.897" v="21485" actId="478"/>
          <ac:spMkLst>
            <pc:docMk/>
            <pc:sldMk cId="332092959" sldId="46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7.259" v="496" actId="47"/>
        <pc:sldMkLst>
          <pc:docMk/>
          <pc:sldMk cId="2064410081" sldId="462"/>
        </pc:sldMkLst>
      </pc:sldChg>
      <pc:sldChg chg="del">
        <pc:chgData name="Sarandis Marinakis" userId="ffdd748388b35624" providerId="LiveId" clId="{C4097305-5781-45CB-9BF0-97B7BDAF6765}" dt="2020-09-04T22:21:41.818" v="497" actId="47"/>
        <pc:sldMkLst>
          <pc:docMk/>
          <pc:sldMk cId="745550738" sldId="463"/>
        </pc:sldMkLst>
      </pc:sldChg>
      <pc:sldChg chg="addSp delSp add del mod">
        <pc:chgData name="Sarandis Marinakis" userId="ffdd748388b35624" providerId="LiveId" clId="{C4097305-5781-45CB-9BF0-97B7BDAF6765}" dt="2020-09-05T22:17:40.553" v="25152" actId="47"/>
        <pc:sldMkLst>
          <pc:docMk/>
          <pc:sldMk cId="2280801339" sldId="463"/>
        </pc:sldMkLst>
        <pc:spChg chg="add">
          <ac:chgData name="Sarandis Marinakis" userId="ffdd748388b35624" providerId="LiveId" clId="{C4097305-5781-45CB-9BF0-97B7BDAF6765}" dt="2020-09-05T19:11:49.276" v="21488" actId="22"/>
          <ac:spMkLst>
            <pc:docMk/>
            <pc:sldMk cId="2280801339" sldId="463"/>
            <ac:spMk id="2" creationId="{226F3FCF-563F-4A60-A7C6-751FE4F22009}"/>
          </ac:spMkLst>
        </pc:spChg>
        <pc:spChg chg="del">
          <ac:chgData name="Sarandis Marinakis" userId="ffdd748388b35624" providerId="LiveId" clId="{C4097305-5781-45CB-9BF0-97B7BDAF6765}" dt="2020-09-05T19:11:48.545" v="21487" actId="478"/>
          <ac:spMkLst>
            <pc:docMk/>
            <pc:sldMk cId="2280801339" sldId="463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45.829" v="25155" actId="47"/>
        <pc:sldMkLst>
          <pc:docMk/>
          <pc:sldMk cId="251243039" sldId="464"/>
        </pc:sldMkLst>
        <pc:spChg chg="add">
          <ac:chgData name="Sarandis Marinakis" userId="ffdd748388b35624" providerId="LiveId" clId="{C4097305-5781-45CB-9BF0-97B7BDAF6765}" dt="2020-09-05T19:11:57.116" v="21490" actId="22"/>
          <ac:spMkLst>
            <pc:docMk/>
            <pc:sldMk cId="251243039" sldId="464"/>
            <ac:spMk id="2" creationId="{2C1F5D34-99A7-459E-BBE2-01A271CC34F8}"/>
          </ac:spMkLst>
        </pc:spChg>
        <pc:spChg chg="del">
          <ac:chgData name="Sarandis Marinakis" userId="ffdd748388b35624" providerId="LiveId" clId="{C4097305-5781-45CB-9BF0-97B7BDAF6765}" dt="2020-09-05T19:11:56.297" v="21489" actId="478"/>
          <ac:spMkLst>
            <pc:docMk/>
            <pc:sldMk cId="251243039" sldId="464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6.153" v="515" actId="47"/>
        <pc:sldMkLst>
          <pc:docMk/>
          <pc:sldMk cId="4186616208" sldId="464"/>
        </pc:sldMkLst>
      </pc:sldChg>
      <pc:sldChg chg="addSp delSp add del mod">
        <pc:chgData name="Sarandis Marinakis" userId="ffdd748388b35624" providerId="LiveId" clId="{C4097305-5781-45CB-9BF0-97B7BDAF6765}" dt="2020-09-05T22:17:43.998" v="25154" actId="47"/>
        <pc:sldMkLst>
          <pc:docMk/>
          <pc:sldMk cId="2260575169" sldId="465"/>
        </pc:sldMkLst>
        <pc:spChg chg="add">
          <ac:chgData name="Sarandis Marinakis" userId="ffdd748388b35624" providerId="LiveId" clId="{C4097305-5781-45CB-9BF0-97B7BDAF6765}" dt="2020-09-05T19:12:04.365" v="21492" actId="22"/>
          <ac:spMkLst>
            <pc:docMk/>
            <pc:sldMk cId="2260575169" sldId="465"/>
            <ac:spMk id="2" creationId="{09B9934A-F804-40CB-8CF1-55D94E2A5E24}"/>
          </ac:spMkLst>
        </pc:spChg>
        <pc:spChg chg="del">
          <ac:chgData name="Sarandis Marinakis" userId="ffdd748388b35624" providerId="LiveId" clId="{C4097305-5781-45CB-9BF0-97B7BDAF6765}" dt="2020-09-05T19:12:01.977" v="21491" actId="478"/>
          <ac:spMkLst>
            <pc:docMk/>
            <pc:sldMk cId="2260575169" sldId="46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54.743" v="510" actId="47"/>
        <pc:sldMkLst>
          <pc:docMk/>
          <pc:sldMk cId="3830186919" sldId="465"/>
        </pc:sldMkLst>
      </pc:sldChg>
      <pc:sldChg chg="addSp delSp add del mod">
        <pc:chgData name="Sarandis Marinakis" userId="ffdd748388b35624" providerId="LiveId" clId="{C4097305-5781-45CB-9BF0-97B7BDAF6765}" dt="2020-09-28T19:45:47.840" v="25281" actId="47"/>
        <pc:sldMkLst>
          <pc:docMk/>
          <pc:sldMk cId="576979671" sldId="466"/>
        </pc:sldMkLst>
        <pc:spChg chg="add">
          <ac:chgData name="Sarandis Marinakis" userId="ffdd748388b35624" providerId="LiveId" clId="{C4097305-5781-45CB-9BF0-97B7BDAF6765}" dt="2020-09-05T19:12:09.100" v="21494" actId="22"/>
          <ac:spMkLst>
            <pc:docMk/>
            <pc:sldMk cId="576979671" sldId="466"/>
            <ac:spMk id="2" creationId="{5A2D78AA-3084-492E-9843-220A5B91C0C5}"/>
          </ac:spMkLst>
        </pc:spChg>
        <pc:spChg chg="del">
          <ac:chgData name="Sarandis Marinakis" userId="ffdd748388b35624" providerId="LiveId" clId="{C4097305-5781-45CB-9BF0-97B7BDAF6765}" dt="2020-09-05T19:12:08.297" v="21493" actId="478"/>
          <ac:spMkLst>
            <pc:docMk/>
            <pc:sldMk cId="576979671" sldId="466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2.950" v="503" actId="47"/>
        <pc:sldMkLst>
          <pc:docMk/>
          <pc:sldMk cId="1730503760" sldId="466"/>
        </pc:sldMkLst>
      </pc:sldChg>
      <pc:sldChg chg="addSp delSp add del mod">
        <pc:chgData name="Sarandis Marinakis" userId="ffdd748388b35624" providerId="LiveId" clId="{C4097305-5781-45CB-9BF0-97B7BDAF6765}" dt="2020-09-05T22:17:47.120" v="25156" actId="47"/>
        <pc:sldMkLst>
          <pc:docMk/>
          <pc:sldMk cId="2541546246" sldId="467"/>
        </pc:sldMkLst>
        <pc:spChg chg="add">
          <ac:chgData name="Sarandis Marinakis" userId="ffdd748388b35624" providerId="LiveId" clId="{C4097305-5781-45CB-9BF0-97B7BDAF6765}" dt="2020-09-05T19:12:17.431" v="21496" actId="22"/>
          <ac:spMkLst>
            <pc:docMk/>
            <pc:sldMk cId="2541546246" sldId="467"/>
            <ac:spMk id="2" creationId="{D68DC93F-2A09-41C0-ABC1-BFBE966E94FC}"/>
          </ac:spMkLst>
        </pc:spChg>
        <pc:spChg chg="del">
          <ac:chgData name="Sarandis Marinakis" userId="ffdd748388b35624" providerId="LiveId" clId="{C4097305-5781-45CB-9BF0-97B7BDAF6765}" dt="2020-09-05T19:12:15.817" v="21495" actId="478"/>
          <ac:spMkLst>
            <pc:docMk/>
            <pc:sldMk cId="2541546246" sldId="46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0.942" v="502" actId="47"/>
        <pc:sldMkLst>
          <pc:docMk/>
          <pc:sldMk cId="3600561597" sldId="467"/>
        </pc:sldMkLst>
      </pc:sldChg>
      <pc:sldChg chg="del">
        <pc:chgData name="Sarandis Marinakis" userId="ffdd748388b35624" providerId="LiveId" clId="{C4097305-5781-45CB-9BF0-97B7BDAF6765}" dt="2020-09-04T22:21:47.477" v="498" actId="47"/>
        <pc:sldMkLst>
          <pc:docMk/>
          <pc:sldMk cId="1474629833" sldId="468"/>
        </pc:sldMkLst>
      </pc:sldChg>
      <pc:sldChg chg="addSp delSp add del mod">
        <pc:chgData name="Sarandis Marinakis" userId="ffdd748388b35624" providerId="LiveId" clId="{C4097305-5781-45CB-9BF0-97B7BDAF6765}" dt="2020-09-05T22:17:48.539" v="25157" actId="47"/>
        <pc:sldMkLst>
          <pc:docMk/>
          <pc:sldMk cId="2301687119" sldId="468"/>
        </pc:sldMkLst>
        <pc:spChg chg="add">
          <ac:chgData name="Sarandis Marinakis" userId="ffdd748388b35624" providerId="LiveId" clId="{C4097305-5781-45CB-9BF0-97B7BDAF6765}" dt="2020-09-05T19:12:26.653" v="21498" actId="22"/>
          <ac:spMkLst>
            <pc:docMk/>
            <pc:sldMk cId="2301687119" sldId="468"/>
            <ac:spMk id="2" creationId="{1A45FCF3-AB63-4120-8C12-4A6412310E96}"/>
          </ac:spMkLst>
        </pc:spChg>
        <pc:spChg chg="del">
          <ac:chgData name="Sarandis Marinakis" userId="ffdd748388b35624" providerId="LiveId" clId="{C4097305-5781-45CB-9BF0-97B7BDAF6765}" dt="2020-09-05T19:12:25.490" v="21497" actId="478"/>
          <ac:spMkLst>
            <pc:docMk/>
            <pc:sldMk cId="2301687119" sldId="46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4.949" v="499" actId="47"/>
        <pc:sldMkLst>
          <pc:docMk/>
          <pc:sldMk cId="2387766055" sldId="469"/>
        </pc:sldMkLst>
      </pc:sldChg>
      <pc:sldChg chg="addSp delSp add del mod">
        <pc:chgData name="Sarandis Marinakis" userId="ffdd748388b35624" providerId="LiveId" clId="{C4097305-5781-45CB-9BF0-97B7BDAF6765}" dt="2020-09-05T22:17:49.663" v="25158" actId="47"/>
        <pc:sldMkLst>
          <pc:docMk/>
          <pc:sldMk cId="3097733936" sldId="469"/>
        </pc:sldMkLst>
        <pc:spChg chg="add">
          <ac:chgData name="Sarandis Marinakis" userId="ffdd748388b35624" providerId="LiveId" clId="{C4097305-5781-45CB-9BF0-97B7BDAF6765}" dt="2020-09-05T19:12:31.268" v="21500" actId="22"/>
          <ac:spMkLst>
            <pc:docMk/>
            <pc:sldMk cId="3097733936" sldId="469"/>
            <ac:spMk id="2" creationId="{266FF83F-2077-4C77-82C9-BA1A4F9AD33F}"/>
          </ac:spMkLst>
        </pc:spChg>
        <pc:spChg chg="del">
          <ac:chgData name="Sarandis Marinakis" userId="ffdd748388b35624" providerId="LiveId" clId="{C4097305-5781-45CB-9BF0-97B7BDAF6765}" dt="2020-09-05T19:12:30.345" v="21499" actId="478"/>
          <ac:spMkLst>
            <pc:docMk/>
            <pc:sldMk cId="3097733936" sldId="46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0.728" v="25159" actId="47"/>
        <pc:sldMkLst>
          <pc:docMk/>
          <pc:sldMk cId="3701709748" sldId="470"/>
        </pc:sldMkLst>
        <pc:spChg chg="add">
          <ac:chgData name="Sarandis Marinakis" userId="ffdd748388b35624" providerId="LiveId" clId="{C4097305-5781-45CB-9BF0-97B7BDAF6765}" dt="2020-09-05T19:12:36.115" v="21502" actId="22"/>
          <ac:spMkLst>
            <pc:docMk/>
            <pc:sldMk cId="3701709748" sldId="470"/>
            <ac:spMk id="2" creationId="{F2659FA7-2E35-4728-B486-A2744B4E6167}"/>
          </ac:spMkLst>
        </pc:spChg>
        <pc:spChg chg="del">
          <ac:chgData name="Sarandis Marinakis" userId="ffdd748388b35624" providerId="LiveId" clId="{C4097305-5781-45CB-9BF0-97B7BDAF6765}" dt="2020-09-05T19:12:35.337" v="21501" actId="478"/>
          <ac:spMkLst>
            <pc:docMk/>
            <pc:sldMk cId="3701709748" sldId="47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7.224" v="500" actId="47"/>
        <pc:sldMkLst>
          <pc:docMk/>
          <pc:sldMk cId="4101509920" sldId="470"/>
        </pc:sldMkLst>
      </pc:sldChg>
      <pc:sldChg chg="addSp delSp add del mod">
        <pc:chgData name="Sarandis Marinakis" userId="ffdd748388b35624" providerId="LiveId" clId="{C4097305-5781-45CB-9BF0-97B7BDAF6765}" dt="2020-09-05T22:17:51.872" v="25160" actId="47"/>
        <pc:sldMkLst>
          <pc:docMk/>
          <pc:sldMk cId="2244918533" sldId="471"/>
        </pc:sldMkLst>
        <pc:spChg chg="add">
          <ac:chgData name="Sarandis Marinakis" userId="ffdd748388b35624" providerId="LiveId" clId="{C4097305-5781-45CB-9BF0-97B7BDAF6765}" dt="2020-09-05T19:12:40.868" v="21504" actId="22"/>
          <ac:spMkLst>
            <pc:docMk/>
            <pc:sldMk cId="2244918533" sldId="471"/>
            <ac:spMk id="2" creationId="{C9AD8E36-F85E-4115-8358-E6BED498E429}"/>
          </ac:spMkLst>
        </pc:spChg>
        <pc:spChg chg="del">
          <ac:chgData name="Sarandis Marinakis" userId="ffdd748388b35624" providerId="LiveId" clId="{C4097305-5781-45CB-9BF0-97B7BDAF6765}" dt="2020-09-05T19:12:39.921" v="21503" actId="478"/>
          <ac:spMkLst>
            <pc:docMk/>
            <pc:sldMk cId="2244918533" sldId="47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8.831" v="501" actId="47"/>
        <pc:sldMkLst>
          <pc:docMk/>
          <pc:sldMk cId="4157392881" sldId="471"/>
        </pc:sldMkLst>
      </pc:sldChg>
      <pc:sldChg chg="addSp delSp add del mod">
        <pc:chgData name="Sarandis Marinakis" userId="ffdd748388b35624" providerId="LiveId" clId="{C4097305-5781-45CB-9BF0-97B7BDAF6765}" dt="2020-09-05T22:17:52.969" v="25161" actId="47"/>
        <pc:sldMkLst>
          <pc:docMk/>
          <pc:sldMk cId="1158889286" sldId="472"/>
        </pc:sldMkLst>
        <pc:spChg chg="add">
          <ac:chgData name="Sarandis Marinakis" userId="ffdd748388b35624" providerId="LiveId" clId="{C4097305-5781-45CB-9BF0-97B7BDAF6765}" dt="2020-09-05T19:12:46.204" v="21506" actId="22"/>
          <ac:spMkLst>
            <pc:docMk/>
            <pc:sldMk cId="1158889286" sldId="472"/>
            <ac:spMk id="2" creationId="{2D01431B-BAC6-418C-A176-3A743EC63566}"/>
          </ac:spMkLst>
        </pc:spChg>
        <pc:spChg chg="del">
          <ac:chgData name="Sarandis Marinakis" userId="ffdd748388b35624" providerId="LiveId" clId="{C4097305-5781-45CB-9BF0-97B7BDAF6765}" dt="2020-09-05T19:12:45.129" v="21505" actId="478"/>
          <ac:spMkLst>
            <pc:docMk/>
            <pc:sldMk cId="1158889286" sldId="47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46.009" v="507" actId="47"/>
        <pc:sldMkLst>
          <pc:docMk/>
          <pc:sldMk cId="1570692770" sldId="472"/>
        </pc:sldMkLst>
      </pc:sldChg>
      <pc:sldChg chg="addSp delSp add del mod">
        <pc:chgData name="Sarandis Marinakis" userId="ffdd748388b35624" providerId="LiveId" clId="{C4097305-5781-45CB-9BF0-97B7BDAF6765}" dt="2020-09-05T22:17:54.457" v="25162" actId="47"/>
        <pc:sldMkLst>
          <pc:docMk/>
          <pc:sldMk cId="1086977171" sldId="473"/>
        </pc:sldMkLst>
        <pc:spChg chg="add">
          <ac:chgData name="Sarandis Marinakis" userId="ffdd748388b35624" providerId="LiveId" clId="{C4097305-5781-45CB-9BF0-97B7BDAF6765}" dt="2020-09-05T19:12:51.805" v="21508" actId="22"/>
          <ac:spMkLst>
            <pc:docMk/>
            <pc:sldMk cId="1086977171" sldId="473"/>
            <ac:spMk id="2" creationId="{2E14E9BA-691A-4311-976C-04E906B4DB2A}"/>
          </ac:spMkLst>
        </pc:spChg>
        <pc:spChg chg="del">
          <ac:chgData name="Sarandis Marinakis" userId="ffdd748388b35624" providerId="LiveId" clId="{C4097305-5781-45CB-9BF0-97B7BDAF6765}" dt="2020-09-05T19:12:50.777" v="21507" actId="478"/>
          <ac:spMkLst>
            <pc:docMk/>
            <pc:sldMk cId="1086977171" sldId="47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9:50.643" v="29" actId="47"/>
        <pc:sldMkLst>
          <pc:docMk/>
          <pc:sldMk cId="2857081238" sldId="473"/>
        </pc:sldMkLst>
      </pc:sldChg>
      <pc:sldChg chg="addSp delSp add del mod">
        <pc:chgData name="Sarandis Marinakis" userId="ffdd748388b35624" providerId="LiveId" clId="{C4097305-5781-45CB-9BF0-97B7BDAF6765}" dt="2020-09-05T22:17:56.527" v="25163" actId="47"/>
        <pc:sldMkLst>
          <pc:docMk/>
          <pc:sldMk cId="3940908269" sldId="474"/>
        </pc:sldMkLst>
        <pc:spChg chg="add">
          <ac:chgData name="Sarandis Marinakis" userId="ffdd748388b35624" providerId="LiveId" clId="{C4097305-5781-45CB-9BF0-97B7BDAF6765}" dt="2020-09-05T19:12:56.429" v="21510" actId="22"/>
          <ac:spMkLst>
            <pc:docMk/>
            <pc:sldMk cId="3940908269" sldId="474"/>
            <ac:spMk id="2" creationId="{4216969C-868F-48A6-9782-47A17D33714C}"/>
          </ac:spMkLst>
        </pc:spChg>
        <pc:spChg chg="del">
          <ac:chgData name="Sarandis Marinakis" userId="ffdd748388b35624" providerId="LiveId" clId="{C4097305-5781-45CB-9BF0-97B7BDAF6765}" dt="2020-09-05T19:12:55.552" v="21509" actId="478"/>
          <ac:spMkLst>
            <pc:docMk/>
            <pc:sldMk cId="3940908269" sldId="47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7.548" v="25164" actId="47"/>
        <pc:sldMkLst>
          <pc:docMk/>
          <pc:sldMk cId="2242297274" sldId="475"/>
        </pc:sldMkLst>
        <pc:spChg chg="add">
          <ac:chgData name="Sarandis Marinakis" userId="ffdd748388b35624" providerId="LiveId" clId="{C4097305-5781-45CB-9BF0-97B7BDAF6765}" dt="2020-09-05T19:13:02.092" v="21512" actId="22"/>
          <ac:spMkLst>
            <pc:docMk/>
            <pc:sldMk cId="2242297274" sldId="475"/>
            <ac:spMk id="2" creationId="{4B58C2D8-9A4E-4378-AB53-C46227C3A4A1}"/>
          </ac:spMkLst>
        </pc:spChg>
        <pc:spChg chg="del">
          <ac:chgData name="Sarandis Marinakis" userId="ffdd748388b35624" providerId="LiveId" clId="{C4097305-5781-45CB-9BF0-97B7BDAF6765}" dt="2020-09-05T19:13:01.345" v="21511" actId="478"/>
          <ac:spMkLst>
            <pc:docMk/>
            <pc:sldMk cId="2242297274" sldId="475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8.540" v="25165" actId="47"/>
        <pc:sldMkLst>
          <pc:docMk/>
          <pc:sldMk cId="3835928539" sldId="476"/>
        </pc:sldMkLst>
        <pc:spChg chg="add">
          <ac:chgData name="Sarandis Marinakis" userId="ffdd748388b35624" providerId="LiveId" clId="{C4097305-5781-45CB-9BF0-97B7BDAF6765}" dt="2020-09-05T19:13:44.826" v="21514" actId="22"/>
          <ac:spMkLst>
            <pc:docMk/>
            <pc:sldMk cId="3835928539" sldId="476"/>
            <ac:spMk id="2" creationId="{5BB83D8C-9D3B-4242-BD47-9219C4817612}"/>
          </ac:spMkLst>
        </pc:spChg>
        <pc:spChg chg="del">
          <ac:chgData name="Sarandis Marinakis" userId="ffdd748388b35624" providerId="LiveId" clId="{C4097305-5781-45CB-9BF0-97B7BDAF6765}" dt="2020-09-05T19:13:05.545" v="21513" actId="478"/>
          <ac:spMkLst>
            <pc:docMk/>
            <pc:sldMk cId="3835928539" sldId="47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9.356" v="25166" actId="47"/>
        <pc:sldMkLst>
          <pc:docMk/>
          <pc:sldMk cId="1920735539" sldId="477"/>
        </pc:sldMkLst>
        <pc:spChg chg="add">
          <ac:chgData name="Sarandis Marinakis" userId="ffdd748388b35624" providerId="LiveId" clId="{C4097305-5781-45CB-9BF0-97B7BDAF6765}" dt="2020-09-05T19:13:52.583" v="21516" actId="22"/>
          <ac:spMkLst>
            <pc:docMk/>
            <pc:sldMk cId="1920735539" sldId="477"/>
            <ac:spMk id="2" creationId="{7D139F3C-82C8-4A05-AD56-65BE0FCD2DEE}"/>
          </ac:spMkLst>
        </pc:spChg>
        <pc:spChg chg="del">
          <ac:chgData name="Sarandis Marinakis" userId="ffdd748388b35624" providerId="LiveId" clId="{C4097305-5781-45CB-9BF0-97B7BDAF6765}" dt="2020-09-05T19:13:51.224" v="21515" actId="478"/>
          <ac:spMkLst>
            <pc:docMk/>
            <pc:sldMk cId="1920735539" sldId="477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0.248" v="25167" actId="47"/>
        <pc:sldMkLst>
          <pc:docMk/>
          <pc:sldMk cId="3301733810" sldId="478"/>
        </pc:sldMkLst>
        <pc:spChg chg="add">
          <ac:chgData name="Sarandis Marinakis" userId="ffdd748388b35624" providerId="LiveId" clId="{C4097305-5781-45CB-9BF0-97B7BDAF6765}" dt="2020-09-05T19:13:59.317" v="21518" actId="22"/>
          <ac:spMkLst>
            <pc:docMk/>
            <pc:sldMk cId="3301733810" sldId="478"/>
            <ac:spMk id="2" creationId="{AAE1CACC-00A6-476D-8FF4-2FBE2AC6229C}"/>
          </ac:spMkLst>
        </pc:spChg>
        <pc:spChg chg="del">
          <ac:chgData name="Sarandis Marinakis" userId="ffdd748388b35624" providerId="LiveId" clId="{C4097305-5781-45CB-9BF0-97B7BDAF6765}" dt="2020-09-05T19:13:58.304" v="21517" actId="478"/>
          <ac:spMkLst>
            <pc:docMk/>
            <pc:sldMk cId="3301733810" sldId="478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1.168" v="25168" actId="47"/>
        <pc:sldMkLst>
          <pc:docMk/>
          <pc:sldMk cId="1040042905" sldId="479"/>
        </pc:sldMkLst>
        <pc:spChg chg="add">
          <ac:chgData name="Sarandis Marinakis" userId="ffdd748388b35624" providerId="LiveId" clId="{C4097305-5781-45CB-9BF0-97B7BDAF6765}" dt="2020-09-05T19:14:08.388" v="21520" actId="22"/>
          <ac:spMkLst>
            <pc:docMk/>
            <pc:sldMk cId="1040042905" sldId="479"/>
            <ac:spMk id="2" creationId="{4B33DC7B-3E2E-46A7-9C71-E64CC72D83D4}"/>
          </ac:spMkLst>
        </pc:spChg>
        <pc:spChg chg="del">
          <ac:chgData name="Sarandis Marinakis" userId="ffdd748388b35624" providerId="LiveId" clId="{C4097305-5781-45CB-9BF0-97B7BDAF6765}" dt="2020-09-05T19:14:07.449" v="21519" actId="478"/>
          <ac:spMkLst>
            <pc:docMk/>
            <pc:sldMk cId="1040042905" sldId="47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2.650" v="25169" actId="47"/>
        <pc:sldMkLst>
          <pc:docMk/>
          <pc:sldMk cId="1378410658" sldId="480"/>
        </pc:sldMkLst>
        <pc:spChg chg="add">
          <ac:chgData name="Sarandis Marinakis" userId="ffdd748388b35624" providerId="LiveId" clId="{C4097305-5781-45CB-9BF0-97B7BDAF6765}" dt="2020-09-05T19:14:15.645" v="21522" actId="22"/>
          <ac:spMkLst>
            <pc:docMk/>
            <pc:sldMk cId="1378410658" sldId="480"/>
            <ac:spMk id="2" creationId="{FE88EBC6-0FF7-41DF-8591-D30F2044225E}"/>
          </ac:spMkLst>
        </pc:spChg>
        <pc:spChg chg="del">
          <ac:chgData name="Sarandis Marinakis" userId="ffdd748388b35624" providerId="LiveId" clId="{C4097305-5781-45CB-9BF0-97B7BDAF6765}" dt="2020-09-05T19:14:14.608" v="21521" actId="478"/>
          <ac:spMkLst>
            <pc:docMk/>
            <pc:sldMk cId="1378410658" sldId="480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24:10.097" v="25280" actId="47"/>
        <pc:sldMkLst>
          <pc:docMk/>
          <pc:sldMk cId="1883228110" sldId="481"/>
        </pc:sldMkLst>
        <pc:spChg chg="add">
          <ac:chgData name="Sarandis Marinakis" userId="ffdd748388b35624" providerId="LiveId" clId="{C4097305-5781-45CB-9BF0-97B7BDAF6765}" dt="2020-09-05T19:14:25.164" v="21524" actId="22"/>
          <ac:spMkLst>
            <pc:docMk/>
            <pc:sldMk cId="1883228110" sldId="481"/>
            <ac:spMk id="2" creationId="{B007B34B-CFB8-4D8A-B6F7-26590B5E2359}"/>
          </ac:spMkLst>
        </pc:spChg>
        <pc:spChg chg="del">
          <ac:chgData name="Sarandis Marinakis" userId="ffdd748388b35624" providerId="LiveId" clId="{C4097305-5781-45CB-9BF0-97B7BDAF6765}" dt="2020-09-05T19:14:22.921" v="21523" actId="478"/>
          <ac:spMkLst>
            <pc:docMk/>
            <pc:sldMk cId="1883228110" sldId="481"/>
            <ac:spMk id="5" creationId="{B5E0EFFB-CBC7-43C5-9B2E-41E80A1EE81C}"/>
          </ac:spMkLst>
        </pc:spChg>
      </pc:sldChg>
      <pc:sldChg chg="modSp add mod">
        <pc:chgData name="Sarandis Marinakis" userId="ffdd748388b35624" providerId="LiveId" clId="{C4097305-5781-45CB-9BF0-97B7BDAF6765}" dt="2020-09-05T19:07:18.840" v="21360" actId="1035"/>
        <pc:sldMkLst>
          <pc:docMk/>
          <pc:sldMk cId="3698496559" sldId="482"/>
        </pc:sldMkLst>
        <pc:spChg chg="mod">
          <ac:chgData name="Sarandis Marinakis" userId="ffdd748388b35624" providerId="LiveId" clId="{C4097305-5781-45CB-9BF0-97B7BDAF6765}" dt="2020-09-05T19:07:18.840" v="21360" actId="1035"/>
          <ac:spMkLst>
            <pc:docMk/>
            <pc:sldMk cId="3698496559" sldId="48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29:36.757" v="1541" actId="20577"/>
          <ac:spMkLst>
            <pc:docMk/>
            <pc:sldMk cId="3698496559" sldId="4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00:07:38.077" v="3743" actId="113"/>
          <ac:spMkLst>
            <pc:docMk/>
            <pc:sldMk cId="3698496559" sldId="48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7:30.504" v="21379" actId="1035"/>
        <pc:sldMkLst>
          <pc:docMk/>
          <pc:sldMk cId="2358836305" sldId="483"/>
        </pc:sldMkLst>
        <pc:spChg chg="mod">
          <ac:chgData name="Sarandis Marinakis" userId="ffdd748388b35624" providerId="LiveId" clId="{C4097305-5781-45CB-9BF0-97B7BDAF6765}" dt="2020-09-05T19:07:30.504" v="21379" actId="1035"/>
          <ac:spMkLst>
            <pc:docMk/>
            <pc:sldMk cId="2358836305" sldId="48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48:22.862" v="2793" actId="20577"/>
          <ac:spMkLst>
            <pc:docMk/>
            <pc:sldMk cId="2358836305" sldId="48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4T23:57:05.928" v="3742" actId="20577"/>
          <ac:spMkLst>
            <pc:docMk/>
            <pc:sldMk cId="2358836305" sldId="4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7:43.736" v="21380" actId="1035"/>
        <pc:sldMkLst>
          <pc:docMk/>
          <pc:sldMk cId="616339590" sldId="484"/>
        </pc:sldMkLst>
        <pc:spChg chg="mod">
          <ac:chgData name="Sarandis Marinakis" userId="ffdd748388b35624" providerId="LiveId" clId="{C4097305-5781-45CB-9BF0-97B7BDAF6765}" dt="2020-09-05T19:07:43.736" v="21380" actId="1035"/>
          <ac:spMkLst>
            <pc:docMk/>
            <pc:sldMk cId="616339590" sldId="48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24:56.595" v="5298" actId="1035"/>
          <ac:spMkLst>
            <pc:docMk/>
            <pc:sldMk cId="616339590" sldId="4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00:24:46.069" v="5288" actId="1076"/>
          <ac:picMkLst>
            <pc:docMk/>
            <pc:sldMk cId="616339590" sldId="484"/>
            <ac:picMk id="3" creationId="{0C736F07-1FD6-46D2-831C-BE848B579F2A}"/>
          </ac:picMkLst>
        </pc:picChg>
      </pc:sldChg>
      <pc:sldChg chg="modSp add mod">
        <pc:chgData name="Sarandis Marinakis" userId="ffdd748388b35624" providerId="LiveId" clId="{C4097305-5781-45CB-9BF0-97B7BDAF6765}" dt="2020-09-05T19:08:03.200" v="21394" actId="1036"/>
        <pc:sldMkLst>
          <pc:docMk/>
          <pc:sldMk cId="2848787835" sldId="485"/>
        </pc:sldMkLst>
        <pc:spChg chg="mod">
          <ac:chgData name="Sarandis Marinakis" userId="ffdd748388b35624" providerId="LiveId" clId="{C4097305-5781-45CB-9BF0-97B7BDAF6765}" dt="2020-09-05T19:08:03.200" v="21394" actId="1036"/>
          <ac:spMkLst>
            <pc:docMk/>
            <pc:sldMk cId="2848787835" sldId="48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30:35.298" v="5722" actId="113"/>
          <ac:spMkLst>
            <pc:docMk/>
            <pc:sldMk cId="2848787835" sldId="48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13.463" v="21408" actId="1036"/>
        <pc:sldMkLst>
          <pc:docMk/>
          <pc:sldMk cId="3100692255" sldId="486"/>
        </pc:sldMkLst>
        <pc:spChg chg="mod">
          <ac:chgData name="Sarandis Marinakis" userId="ffdd748388b35624" providerId="LiveId" clId="{C4097305-5781-45CB-9BF0-97B7BDAF6765}" dt="2020-09-05T19:08:13.463" v="21408" actId="1036"/>
          <ac:spMkLst>
            <pc:docMk/>
            <pc:sldMk cId="3100692255" sldId="48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59:46.408" v="6715" actId="20577"/>
          <ac:spMkLst>
            <pc:docMk/>
            <pc:sldMk cId="3100692255" sldId="48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23.071" v="21423" actId="1035"/>
        <pc:sldMkLst>
          <pc:docMk/>
          <pc:sldMk cId="54507461" sldId="487"/>
        </pc:sldMkLst>
        <pc:spChg chg="mod">
          <ac:chgData name="Sarandis Marinakis" userId="ffdd748388b35624" providerId="LiveId" clId="{C4097305-5781-45CB-9BF0-97B7BDAF6765}" dt="2020-09-05T19:08:23.071" v="21423" actId="1035"/>
          <ac:spMkLst>
            <pc:docMk/>
            <pc:sldMk cId="54507461" sldId="487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7:58:04.864" v="18737" actId="20577"/>
          <ac:spMkLst>
            <pc:docMk/>
            <pc:sldMk cId="54507461" sldId="487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7:34.071" v="19742" actId="20577"/>
          <ac:spMkLst>
            <pc:docMk/>
            <pc:sldMk cId="54507461" sldId="48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0:43:35.964" v="7050" actId="20577"/>
        <pc:sldMkLst>
          <pc:docMk/>
          <pc:sldMk cId="2608376827" sldId="488"/>
        </pc:sldMkLst>
        <pc:spChg chg="mod">
          <ac:chgData name="Sarandis Marinakis" userId="ffdd748388b35624" providerId="LiveId" clId="{C4097305-5781-45CB-9BF0-97B7BDAF6765}" dt="2020-09-05T10:43:35.964" v="7050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2:02.387" v="6959" actId="20577"/>
          <ac:spMkLst>
            <pc:docMk/>
            <pc:sldMk cId="2608376827" sldId="488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C4097305-5781-45CB-9BF0-97B7BDAF6765}" dt="2020-09-05T11:00:38.595" v="7750" actId="47"/>
        <pc:sldMkLst>
          <pc:docMk/>
          <pc:sldMk cId="2815176985" sldId="489"/>
        </pc:sldMkLst>
      </pc:sldChg>
      <pc:sldChg chg="modSp add mod">
        <pc:chgData name="Sarandis Marinakis" userId="ffdd748388b35624" providerId="LiveId" clId="{C4097305-5781-45CB-9BF0-97B7BDAF6765}" dt="2020-09-05T10:47:24.365" v="7190" actId="5793"/>
        <pc:sldMkLst>
          <pc:docMk/>
          <pc:sldMk cId="4013148846" sldId="490"/>
        </pc:sldMkLst>
        <pc:spChg chg="mod">
          <ac:chgData name="Sarandis Marinakis" userId="ffdd748388b35624" providerId="LiveId" clId="{C4097305-5781-45CB-9BF0-97B7BDAF6765}" dt="2020-09-05T10:47:24.365" v="7190" actId="5793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5:27.923" v="7160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add mod">
        <pc:chgData name="Sarandis Marinakis" userId="ffdd748388b35624" providerId="LiveId" clId="{C4097305-5781-45CB-9BF0-97B7BDAF6765}" dt="2020-09-05T10:47:54.579" v="7248" actId="20577"/>
        <pc:sldMkLst>
          <pc:docMk/>
          <pc:sldMk cId="480547789" sldId="491"/>
        </pc:sldMkLst>
        <pc:spChg chg="mod">
          <ac:chgData name="Sarandis Marinakis" userId="ffdd748388b35624" providerId="LiveId" clId="{C4097305-5781-45CB-9BF0-97B7BDAF6765}" dt="2020-09-05T10:47:54.579" v="7248" actId="20577"/>
          <ac:spMkLst>
            <pc:docMk/>
            <pc:sldMk cId="480547789" sldId="49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48:35.997" v="7306" actId="5793"/>
        <pc:sldMkLst>
          <pc:docMk/>
          <pc:sldMk cId="4116411174" sldId="492"/>
        </pc:sldMkLst>
        <pc:spChg chg="mod">
          <ac:chgData name="Sarandis Marinakis" userId="ffdd748388b35624" providerId="LiveId" clId="{C4097305-5781-45CB-9BF0-97B7BDAF6765}" dt="2020-09-05T10:48:35.997" v="7306" actId="5793"/>
          <ac:spMkLst>
            <pc:docMk/>
            <pc:sldMk cId="4116411174" sldId="49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51:53.796" v="7621" actId="20577"/>
        <pc:sldMkLst>
          <pc:docMk/>
          <pc:sldMk cId="1263005314" sldId="493"/>
        </pc:sldMkLst>
        <pc:spChg chg="mod">
          <ac:chgData name="Sarandis Marinakis" userId="ffdd748388b35624" providerId="LiveId" clId="{C4097305-5781-45CB-9BF0-97B7BDAF6765}" dt="2020-09-05T10:51:53.796" v="7621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9:15.588" v="7318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addSp delSp modSp add mod">
        <pc:chgData name="Sarandis Marinakis" userId="ffdd748388b35624" providerId="LiveId" clId="{C4097305-5781-45CB-9BF0-97B7BDAF6765}" dt="2020-09-05T10:56:05.120" v="7749" actId="14100"/>
        <pc:sldMkLst>
          <pc:docMk/>
          <pc:sldMk cId="1002350774" sldId="494"/>
        </pc:sldMkLst>
        <pc:spChg chg="mod">
          <ac:chgData name="Sarandis Marinakis" userId="ffdd748388b35624" providerId="LiveId" clId="{C4097305-5781-45CB-9BF0-97B7BDAF6765}" dt="2020-09-05T10:52:38.131" v="7641" actId="6549"/>
          <ac:spMkLst>
            <pc:docMk/>
            <pc:sldMk cId="1002350774" sldId="4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56:05.120" v="7749" actId="14100"/>
          <ac:spMkLst>
            <pc:docMk/>
            <pc:sldMk cId="1002350774" sldId="494"/>
            <ac:spMk id="10" creationId="{00000000-0000-0000-0000-000000000000}"/>
          </ac:spMkLst>
        </pc:spChg>
        <pc:picChg chg="add del">
          <ac:chgData name="Sarandis Marinakis" userId="ffdd748388b35624" providerId="LiveId" clId="{C4097305-5781-45CB-9BF0-97B7BDAF6765}" dt="2020-09-05T10:54:45.525" v="7726" actId="22"/>
          <ac:picMkLst>
            <pc:docMk/>
            <pc:sldMk cId="1002350774" sldId="494"/>
            <ac:picMk id="3" creationId="{1533DD16-F88C-40A3-9EED-C4CB8432FA3A}"/>
          </ac:picMkLst>
        </pc:picChg>
        <pc:picChg chg="del mod">
          <ac:chgData name="Sarandis Marinakis" userId="ffdd748388b35624" providerId="LiveId" clId="{C4097305-5781-45CB-9BF0-97B7BDAF6765}" dt="2020-09-05T10:55:43.177" v="7741" actId="478"/>
          <ac:picMkLst>
            <pc:docMk/>
            <pc:sldMk cId="1002350774" sldId="494"/>
            <ac:picMk id="4" creationId="{8DA493AD-E1AB-4E0F-BCA3-1E87EFE6F8E0}"/>
          </ac:picMkLst>
        </pc:picChg>
      </pc:sldChg>
      <pc:sldChg chg="addSp modSp add mod">
        <pc:chgData name="Sarandis Marinakis" userId="ffdd748388b35624" providerId="LiveId" clId="{C4097305-5781-45CB-9BF0-97B7BDAF6765}" dt="2020-09-05T11:05:43.135" v="8017" actId="5793"/>
        <pc:sldMkLst>
          <pc:docMk/>
          <pc:sldMk cId="1941313182" sldId="495"/>
        </pc:sldMkLst>
        <pc:spChg chg="mod">
          <ac:chgData name="Sarandis Marinakis" userId="ffdd748388b35624" providerId="LiveId" clId="{C4097305-5781-45CB-9BF0-97B7BDAF6765}" dt="2020-09-05T11:05:43.135" v="8017" actId="5793"/>
          <ac:spMkLst>
            <pc:docMk/>
            <pc:sldMk cId="1941313182" sldId="495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1:01:40.699" v="7759" actId="20577"/>
          <ac:spMkLst>
            <pc:docMk/>
            <pc:sldMk cId="1941313182" sldId="495"/>
            <ac:spMk id="9" creationId="{00000000-0000-0000-0000-000000000000}"/>
          </ac:spMkLst>
        </pc:spChg>
        <pc:picChg chg="add mod">
          <ac:chgData name="Sarandis Marinakis" userId="ffdd748388b35624" providerId="LiveId" clId="{C4097305-5781-45CB-9BF0-97B7BDAF6765}" dt="2020-09-05T11:03:00.019" v="7767" actId="1038"/>
          <ac:picMkLst>
            <pc:docMk/>
            <pc:sldMk cId="1941313182" sldId="495"/>
            <ac:picMk id="4" creationId="{FCC74BCC-2269-49A7-9BE0-258D1441ED60}"/>
          </ac:picMkLst>
        </pc:picChg>
      </pc:sldChg>
      <pc:sldChg chg="modSp add mod">
        <pc:chgData name="Sarandis Marinakis" userId="ffdd748388b35624" providerId="LiveId" clId="{C4097305-5781-45CB-9BF0-97B7BDAF6765}" dt="2020-09-05T11:25:31.691" v="8486" actId="20577"/>
        <pc:sldMkLst>
          <pc:docMk/>
          <pc:sldMk cId="3258595300" sldId="496"/>
        </pc:sldMkLst>
        <pc:spChg chg="mod">
          <ac:chgData name="Sarandis Marinakis" userId="ffdd748388b35624" providerId="LiveId" clId="{C4097305-5781-45CB-9BF0-97B7BDAF6765}" dt="2020-09-05T11:25:31.691" v="8486" actId="20577"/>
          <ac:spMkLst>
            <pc:docMk/>
            <pc:sldMk cId="3258595300" sldId="49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27:26.131" v="8834" actId="20577"/>
        <pc:sldMkLst>
          <pc:docMk/>
          <pc:sldMk cId="4017948465" sldId="497"/>
        </pc:sldMkLst>
        <pc:spChg chg="mod">
          <ac:chgData name="Sarandis Marinakis" userId="ffdd748388b35624" providerId="LiveId" clId="{C4097305-5781-45CB-9BF0-97B7BDAF6765}" dt="2020-09-05T11:27:26.131" v="8834" actId="20577"/>
          <ac:spMkLst>
            <pc:docMk/>
            <pc:sldMk cId="4017948465" sldId="49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0:11.060" v="9132" actId="20577"/>
        <pc:sldMkLst>
          <pc:docMk/>
          <pc:sldMk cId="3596458785" sldId="498"/>
        </pc:sldMkLst>
        <pc:spChg chg="mod">
          <ac:chgData name="Sarandis Marinakis" userId="ffdd748388b35624" providerId="LiveId" clId="{C4097305-5781-45CB-9BF0-97B7BDAF6765}" dt="2020-09-05T11:40:11.060" v="9132" actId="20577"/>
          <ac:spMkLst>
            <pc:docMk/>
            <pc:sldMk cId="3596458785" sldId="49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1:12.885" v="9307" actId="6549"/>
        <pc:sldMkLst>
          <pc:docMk/>
          <pc:sldMk cId="4224223040" sldId="499"/>
        </pc:sldMkLst>
        <pc:spChg chg="mod">
          <ac:chgData name="Sarandis Marinakis" userId="ffdd748388b35624" providerId="LiveId" clId="{C4097305-5781-45CB-9BF0-97B7BDAF6765}" dt="2020-09-05T11:41:12.885" v="9307" actId="6549"/>
          <ac:spMkLst>
            <pc:docMk/>
            <pc:sldMk cId="4224223040" sldId="49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09.972" v="9609" actId="20577"/>
        <pc:sldMkLst>
          <pc:docMk/>
          <pc:sldMk cId="1917051196" sldId="500"/>
        </pc:sldMkLst>
        <pc:spChg chg="mod">
          <ac:chgData name="Sarandis Marinakis" userId="ffdd748388b35624" providerId="LiveId" clId="{C4097305-5781-45CB-9BF0-97B7BDAF6765}" dt="2020-09-05T11:43:09.972" v="9609" actId="20577"/>
          <ac:spMkLst>
            <pc:docMk/>
            <pc:sldMk cId="1917051196" sldId="50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59.449" v="9763" actId="5793"/>
        <pc:sldMkLst>
          <pc:docMk/>
          <pc:sldMk cId="2483622740" sldId="501"/>
        </pc:sldMkLst>
        <pc:spChg chg="mod">
          <ac:chgData name="Sarandis Marinakis" userId="ffdd748388b35624" providerId="LiveId" clId="{C4097305-5781-45CB-9BF0-97B7BDAF6765}" dt="2020-09-05T11:43:59.449" v="9763" actId="5793"/>
          <ac:spMkLst>
            <pc:docMk/>
            <pc:sldMk cId="2483622740" sldId="50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8:57.820" v="10307" actId="20577"/>
        <pc:sldMkLst>
          <pc:docMk/>
          <pc:sldMk cId="4062757046" sldId="502"/>
        </pc:sldMkLst>
        <pc:spChg chg="mod">
          <ac:chgData name="Sarandis Marinakis" userId="ffdd748388b35624" providerId="LiveId" clId="{C4097305-5781-45CB-9BF0-97B7BDAF6765}" dt="2020-09-05T11:48:57.820" v="10307" actId="20577"/>
          <ac:spMkLst>
            <pc:docMk/>
            <pc:sldMk cId="4062757046" sldId="50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9:51.477" v="13076" actId="20577"/>
        <pc:sldMkLst>
          <pc:docMk/>
          <pc:sldMk cId="1751294494" sldId="503"/>
        </pc:sldMkLst>
        <pc:spChg chg="mod">
          <ac:chgData name="Sarandis Marinakis" userId="ffdd748388b35624" providerId="LiveId" clId="{C4097305-5781-45CB-9BF0-97B7BDAF6765}" dt="2020-09-05T12:09:51.477" v="13076" actId="20577"/>
          <ac:spMkLst>
            <pc:docMk/>
            <pc:sldMk cId="1751294494" sldId="503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6:47.948" v="13388" actId="5793"/>
        <pc:sldMkLst>
          <pc:docMk/>
          <pc:sldMk cId="901051724" sldId="504"/>
        </pc:sldMkLst>
        <pc:spChg chg="mod">
          <ac:chgData name="Sarandis Marinakis" userId="ffdd748388b35624" providerId="LiveId" clId="{C4097305-5781-45CB-9BF0-97B7BDAF6765}" dt="2020-09-05T12:46:47.948" v="13388" actId="5793"/>
          <ac:spMkLst>
            <pc:docMk/>
            <pc:sldMk cId="901051724" sldId="50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9:01.488" v="13679" actId="6549"/>
        <pc:sldMkLst>
          <pc:docMk/>
          <pc:sldMk cId="1408706339" sldId="505"/>
        </pc:sldMkLst>
        <pc:spChg chg="mod">
          <ac:chgData name="Sarandis Marinakis" userId="ffdd748388b35624" providerId="LiveId" clId="{C4097305-5781-45CB-9BF0-97B7BDAF6765}" dt="2020-09-05T12:49:01.488" v="13679" actId="6549"/>
          <ac:spMkLst>
            <pc:docMk/>
            <pc:sldMk cId="1408706339" sldId="50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0:37.345" v="13961" actId="20577"/>
        <pc:sldMkLst>
          <pc:docMk/>
          <pc:sldMk cId="1749711543" sldId="506"/>
        </pc:sldMkLst>
        <pc:spChg chg="mod">
          <ac:chgData name="Sarandis Marinakis" userId="ffdd748388b35624" providerId="LiveId" clId="{C4097305-5781-45CB-9BF0-97B7BDAF6765}" dt="2020-09-05T12:50:37.345" v="13961" actId="20577"/>
          <ac:spMkLst>
            <pc:docMk/>
            <pc:sldMk cId="1749711543" sldId="50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3:42.257" v="14528" actId="20577"/>
        <pc:sldMkLst>
          <pc:docMk/>
          <pc:sldMk cId="802979028" sldId="507"/>
        </pc:sldMkLst>
        <pc:spChg chg="mod">
          <ac:chgData name="Sarandis Marinakis" userId="ffdd748388b35624" providerId="LiveId" clId="{C4097305-5781-45CB-9BF0-97B7BDAF6765}" dt="2020-09-05T12:53:42.257" v="14528" actId="20577"/>
          <ac:spMkLst>
            <pc:docMk/>
            <pc:sldMk cId="802979028" sldId="50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01:03.128" v="14818" actId="20577"/>
        <pc:sldMkLst>
          <pc:docMk/>
          <pc:sldMk cId="628621804" sldId="508"/>
        </pc:sldMkLst>
        <pc:spChg chg="mod">
          <ac:chgData name="Sarandis Marinakis" userId="ffdd748388b35624" providerId="LiveId" clId="{C4097305-5781-45CB-9BF0-97B7BDAF6765}" dt="2020-09-05T13:01:03.128" v="14818" actId="20577"/>
          <ac:spMkLst>
            <pc:docMk/>
            <pc:sldMk cId="628621804" sldId="50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23:40.257" v="15413" actId="20577"/>
        <pc:sldMkLst>
          <pc:docMk/>
          <pc:sldMk cId="4130609368" sldId="509"/>
        </pc:sldMkLst>
        <pc:spChg chg="mod">
          <ac:chgData name="Sarandis Marinakis" userId="ffdd748388b35624" providerId="LiveId" clId="{C4097305-5781-45CB-9BF0-97B7BDAF6765}" dt="2020-09-05T13:23:40.257" v="15413" actId="20577"/>
          <ac:spMkLst>
            <pc:docMk/>
            <pc:sldMk cId="4130609368" sldId="50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3:11.785" v="15958" actId="20577"/>
        <pc:sldMkLst>
          <pc:docMk/>
          <pc:sldMk cId="2303883580" sldId="510"/>
        </pc:sldMkLst>
        <pc:spChg chg="mod">
          <ac:chgData name="Sarandis Marinakis" userId="ffdd748388b35624" providerId="LiveId" clId="{C4097305-5781-45CB-9BF0-97B7BDAF6765}" dt="2020-09-05T13:33:11.785" v="15958" actId="20577"/>
          <ac:spMkLst>
            <pc:docMk/>
            <pc:sldMk cId="2303883580" sldId="51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5:02.778" v="16327" actId="20577"/>
        <pc:sldMkLst>
          <pc:docMk/>
          <pc:sldMk cId="1331335864" sldId="511"/>
        </pc:sldMkLst>
        <pc:spChg chg="mod">
          <ac:chgData name="Sarandis Marinakis" userId="ffdd748388b35624" providerId="LiveId" clId="{C4097305-5781-45CB-9BF0-97B7BDAF6765}" dt="2020-09-05T13:35:02.778" v="16327" actId="20577"/>
          <ac:spMkLst>
            <pc:docMk/>
            <pc:sldMk cId="1331335864" sldId="511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3:35:16.722" v="16328" actId="47"/>
        <pc:sldMkLst>
          <pc:docMk/>
          <pc:sldMk cId="2862313821" sldId="512"/>
        </pc:sldMkLst>
      </pc:sldChg>
      <pc:sldChg chg="add del">
        <pc:chgData name="Sarandis Marinakis" userId="ffdd748388b35624" providerId="LiveId" clId="{C4097305-5781-45CB-9BF0-97B7BDAF6765}" dt="2020-09-05T13:35:19.278" v="16329" actId="47"/>
        <pc:sldMkLst>
          <pc:docMk/>
          <pc:sldMk cId="1539293313" sldId="513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591136316" sldId="514"/>
        </pc:sldMkLst>
      </pc:sldChg>
      <pc:sldChg chg="add del">
        <pc:chgData name="Sarandis Marinakis" userId="ffdd748388b35624" providerId="LiveId" clId="{C4097305-5781-45CB-9BF0-97B7BDAF6765}" dt="2020-09-05T13:35:35.531" v="16334" actId="47"/>
        <pc:sldMkLst>
          <pc:docMk/>
          <pc:sldMk cId="3641873148" sldId="515"/>
        </pc:sldMkLst>
      </pc:sldChg>
      <pc:sldChg chg="add del">
        <pc:chgData name="Sarandis Marinakis" userId="ffdd748388b35624" providerId="LiveId" clId="{C4097305-5781-45CB-9BF0-97B7BDAF6765}" dt="2020-09-05T13:35:21.693" v="16330" actId="47"/>
        <pc:sldMkLst>
          <pc:docMk/>
          <pc:sldMk cId="2720741870" sldId="516"/>
        </pc:sldMkLst>
      </pc:sldChg>
      <pc:sldChg chg="add del">
        <pc:chgData name="Sarandis Marinakis" userId="ffdd748388b35624" providerId="LiveId" clId="{C4097305-5781-45CB-9BF0-97B7BDAF6765}" dt="2020-09-05T13:35:22.948" v="16331" actId="47"/>
        <pc:sldMkLst>
          <pc:docMk/>
          <pc:sldMk cId="4214654425" sldId="517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951233513" sldId="518"/>
        </pc:sldMkLst>
      </pc:sldChg>
      <pc:sldChg chg="add del">
        <pc:chgData name="Sarandis Marinakis" userId="ffdd748388b35624" providerId="LiveId" clId="{C4097305-5781-45CB-9BF0-97B7BDAF6765}" dt="2020-09-05T13:35:25.720" v="16332" actId="47"/>
        <pc:sldMkLst>
          <pc:docMk/>
          <pc:sldMk cId="159928432" sldId="519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21826324" sldId="520"/>
        </pc:sldMkLst>
      </pc:sldChg>
      <pc:sldChg chg="add del">
        <pc:chgData name="Sarandis Marinakis" userId="ffdd748388b35624" providerId="LiveId" clId="{C4097305-5781-45CB-9BF0-97B7BDAF6765}" dt="2020-09-05T13:35:28.549" v="16333" actId="47"/>
        <pc:sldMkLst>
          <pc:docMk/>
          <pc:sldMk cId="1979319557" sldId="521"/>
        </pc:sldMkLst>
      </pc:sldChg>
      <pc:sldChg chg="add del">
        <pc:chgData name="Sarandis Marinakis" userId="ffdd748388b35624" providerId="LiveId" clId="{C4097305-5781-45CB-9BF0-97B7BDAF6765}" dt="2020-09-05T13:35:38.155" v="16335" actId="47"/>
        <pc:sldMkLst>
          <pc:docMk/>
          <pc:sldMk cId="3388099591" sldId="522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121830383" sldId="523"/>
        </pc:sldMkLst>
      </pc:sldChg>
      <pc:sldChg chg="add del">
        <pc:chgData name="Sarandis Marinakis" userId="ffdd748388b35624" providerId="LiveId" clId="{C4097305-5781-45CB-9BF0-97B7BDAF6765}" dt="2020-09-05T13:35:40.436" v="16336" actId="47"/>
        <pc:sldMkLst>
          <pc:docMk/>
          <pc:sldMk cId="3900029975" sldId="524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3434940073" sldId="525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009399701" sldId="526"/>
        </pc:sldMkLst>
      </pc:sldChg>
      <pc:sldChg chg="add del">
        <pc:chgData name="Sarandis Marinakis" userId="ffdd748388b35624" providerId="LiveId" clId="{C4097305-5781-45CB-9BF0-97B7BDAF6765}" dt="2020-09-05T13:35:42.091" v="16337" actId="47"/>
        <pc:sldMkLst>
          <pc:docMk/>
          <pc:sldMk cId="2740726530" sldId="527"/>
        </pc:sldMkLst>
      </pc:sldChg>
      <pc:sldChg chg="add del">
        <pc:chgData name="Sarandis Marinakis" userId="ffdd748388b35624" providerId="LiveId" clId="{C4097305-5781-45CB-9BF0-97B7BDAF6765}" dt="2020-09-05T13:36:38.618" v="16350" actId="47"/>
        <pc:sldMkLst>
          <pc:docMk/>
          <pc:sldMk cId="3100076942" sldId="528"/>
        </pc:sldMkLst>
      </pc:sldChg>
      <pc:sldChg chg="add del">
        <pc:chgData name="Sarandis Marinakis" userId="ffdd748388b35624" providerId="LiveId" clId="{C4097305-5781-45CB-9BF0-97B7BDAF6765}" dt="2020-09-05T13:35:43.812" v="16338" actId="47"/>
        <pc:sldMkLst>
          <pc:docMk/>
          <pc:sldMk cId="2886419003" sldId="529"/>
        </pc:sldMkLst>
      </pc:sldChg>
      <pc:sldChg chg="add del">
        <pc:chgData name="Sarandis Marinakis" userId="ffdd748388b35624" providerId="LiveId" clId="{C4097305-5781-45CB-9BF0-97B7BDAF6765}" dt="2020-09-05T13:36:47.852" v="16353" actId="47"/>
        <pc:sldMkLst>
          <pc:docMk/>
          <pc:sldMk cId="923575217" sldId="530"/>
        </pc:sldMkLst>
      </pc:sldChg>
      <pc:sldChg chg="add del">
        <pc:chgData name="Sarandis Marinakis" userId="ffdd748388b35624" providerId="LiveId" clId="{C4097305-5781-45CB-9BF0-97B7BDAF6765}" dt="2020-09-05T13:35:45.883" v="16339" actId="47"/>
        <pc:sldMkLst>
          <pc:docMk/>
          <pc:sldMk cId="216291012" sldId="531"/>
        </pc:sldMkLst>
      </pc:sldChg>
      <pc:sldChg chg="add del">
        <pc:chgData name="Sarandis Marinakis" userId="ffdd748388b35624" providerId="LiveId" clId="{C4097305-5781-45CB-9BF0-97B7BDAF6765}" dt="2020-09-05T13:36:45.195" v="16352" actId="47"/>
        <pc:sldMkLst>
          <pc:docMk/>
          <pc:sldMk cId="933442702" sldId="532"/>
        </pc:sldMkLst>
      </pc:sldChg>
      <pc:sldChg chg="add del">
        <pc:chgData name="Sarandis Marinakis" userId="ffdd748388b35624" providerId="LiveId" clId="{C4097305-5781-45CB-9BF0-97B7BDAF6765}" dt="2020-09-05T13:35:47.969" v="16340" actId="47"/>
        <pc:sldMkLst>
          <pc:docMk/>
          <pc:sldMk cId="2295917926" sldId="533"/>
        </pc:sldMkLst>
      </pc:sldChg>
      <pc:sldChg chg="add del">
        <pc:chgData name="Sarandis Marinakis" userId="ffdd748388b35624" providerId="LiveId" clId="{C4097305-5781-45CB-9BF0-97B7BDAF6765}" dt="2020-09-05T13:36:43.962" v="16351" actId="47"/>
        <pc:sldMkLst>
          <pc:docMk/>
          <pc:sldMk cId="2181536255" sldId="534"/>
        </pc:sldMkLst>
      </pc:sldChg>
      <pc:sldChg chg="add del">
        <pc:chgData name="Sarandis Marinakis" userId="ffdd748388b35624" providerId="LiveId" clId="{C4097305-5781-45CB-9BF0-97B7BDAF6765}" dt="2020-09-05T13:37:00.706" v="16356" actId="47"/>
        <pc:sldMkLst>
          <pc:docMk/>
          <pc:sldMk cId="1292722120" sldId="535"/>
        </pc:sldMkLst>
      </pc:sldChg>
      <pc:sldChg chg="add del">
        <pc:chgData name="Sarandis Marinakis" userId="ffdd748388b35624" providerId="LiveId" clId="{C4097305-5781-45CB-9BF0-97B7BDAF6765}" dt="2020-09-05T13:35:50.492" v="16341" actId="47"/>
        <pc:sldMkLst>
          <pc:docMk/>
          <pc:sldMk cId="2483598801" sldId="536"/>
        </pc:sldMkLst>
      </pc:sldChg>
      <pc:sldChg chg="add del">
        <pc:chgData name="Sarandis Marinakis" userId="ffdd748388b35624" providerId="LiveId" clId="{C4097305-5781-45CB-9BF0-97B7BDAF6765}" dt="2020-09-05T13:36:57.810" v="16355" actId="47"/>
        <pc:sldMkLst>
          <pc:docMk/>
          <pc:sldMk cId="1631260059" sldId="537"/>
        </pc:sldMkLst>
      </pc:sldChg>
      <pc:sldChg chg="add del">
        <pc:chgData name="Sarandis Marinakis" userId="ffdd748388b35624" providerId="LiveId" clId="{C4097305-5781-45CB-9BF0-97B7BDAF6765}" dt="2020-09-05T13:35:51.955" v="16342" actId="47"/>
        <pc:sldMkLst>
          <pc:docMk/>
          <pc:sldMk cId="1739861205" sldId="538"/>
        </pc:sldMkLst>
      </pc:sldChg>
      <pc:sldChg chg="add del">
        <pc:chgData name="Sarandis Marinakis" userId="ffdd748388b35624" providerId="LiveId" clId="{C4097305-5781-45CB-9BF0-97B7BDAF6765}" dt="2020-09-05T13:35:59.625" v="16344" actId="47"/>
        <pc:sldMkLst>
          <pc:docMk/>
          <pc:sldMk cId="119877385" sldId="539"/>
        </pc:sldMkLst>
      </pc:sldChg>
      <pc:sldChg chg="add del">
        <pc:chgData name="Sarandis Marinakis" userId="ffdd748388b35624" providerId="LiveId" clId="{C4097305-5781-45CB-9BF0-97B7BDAF6765}" dt="2020-09-05T13:35:53.834" v="16343" actId="47"/>
        <pc:sldMkLst>
          <pc:docMk/>
          <pc:sldMk cId="1725408366" sldId="540"/>
        </pc:sldMkLst>
      </pc:sldChg>
      <pc:sldChg chg="add del">
        <pc:chgData name="Sarandis Marinakis" userId="ffdd748388b35624" providerId="LiveId" clId="{C4097305-5781-45CB-9BF0-97B7BDAF6765}" dt="2020-09-05T13:36:01.083" v="16345" actId="47"/>
        <pc:sldMkLst>
          <pc:docMk/>
          <pc:sldMk cId="2548824420" sldId="541"/>
        </pc:sldMkLst>
      </pc:sldChg>
      <pc:sldChg chg="add del">
        <pc:chgData name="Sarandis Marinakis" userId="ffdd748388b35624" providerId="LiveId" clId="{C4097305-5781-45CB-9BF0-97B7BDAF6765}" dt="2020-09-05T13:36:01.789" v="16346" actId="47"/>
        <pc:sldMkLst>
          <pc:docMk/>
          <pc:sldMk cId="1129829159" sldId="542"/>
        </pc:sldMkLst>
      </pc:sldChg>
      <pc:sldChg chg="add del">
        <pc:chgData name="Sarandis Marinakis" userId="ffdd748388b35624" providerId="LiveId" clId="{C4097305-5781-45CB-9BF0-97B7BDAF6765}" dt="2020-09-05T13:36:56.018" v="16354" actId="47"/>
        <pc:sldMkLst>
          <pc:docMk/>
          <pc:sldMk cId="407659373" sldId="543"/>
        </pc:sldMkLst>
      </pc:sldChg>
      <pc:sldChg chg="add del">
        <pc:chgData name="Sarandis Marinakis" userId="ffdd748388b35624" providerId="LiveId" clId="{C4097305-5781-45CB-9BF0-97B7BDAF6765}" dt="2020-09-05T13:37:02.641" v="16357" actId="47"/>
        <pc:sldMkLst>
          <pc:docMk/>
          <pc:sldMk cId="4134788626" sldId="544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12403196" sldId="545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1283899981" sldId="546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37758499" sldId="547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820574898" sldId="548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502805905" sldId="549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862548289" sldId="550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350614746" sldId="551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607209965" sldId="552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3517054164" sldId="553"/>
        </pc:sldMkLst>
      </pc:sldChg>
      <pc:sldChg chg="modSp add mod">
        <pc:chgData name="Sarandis Marinakis" userId="ffdd748388b35624" providerId="LiveId" clId="{C4097305-5781-45CB-9BF0-97B7BDAF6765}" dt="2020-09-05T11:51:53.629" v="10811" actId="6549"/>
        <pc:sldMkLst>
          <pc:docMk/>
          <pc:sldMk cId="2254944184" sldId="554"/>
        </pc:sldMkLst>
        <pc:spChg chg="mod">
          <ac:chgData name="Sarandis Marinakis" userId="ffdd748388b35624" providerId="LiveId" clId="{C4097305-5781-45CB-9BF0-97B7BDAF6765}" dt="2020-09-05T11:51:53.629" v="10811" actId="6549"/>
          <ac:spMkLst>
            <pc:docMk/>
            <pc:sldMk cId="2254944184" sldId="55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3:51.620" v="11139" actId="20577"/>
        <pc:sldMkLst>
          <pc:docMk/>
          <pc:sldMk cId="1807873585" sldId="555"/>
        </pc:sldMkLst>
        <pc:spChg chg="mod">
          <ac:chgData name="Sarandis Marinakis" userId="ffdd748388b35624" providerId="LiveId" clId="{C4097305-5781-45CB-9BF0-97B7BDAF6765}" dt="2020-09-05T11:53:51.620" v="11139" actId="20577"/>
          <ac:spMkLst>
            <pc:docMk/>
            <pc:sldMk cId="1807873585" sldId="55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6:54.108" v="11739" actId="20577"/>
        <pc:sldMkLst>
          <pc:docMk/>
          <pc:sldMk cId="3311687825" sldId="556"/>
        </pc:sldMkLst>
        <pc:spChg chg="mod">
          <ac:chgData name="Sarandis Marinakis" userId="ffdd748388b35624" providerId="LiveId" clId="{C4097305-5781-45CB-9BF0-97B7BDAF6765}" dt="2020-09-05T11:56:54.108" v="11739" actId="20577"/>
          <ac:spMkLst>
            <pc:docMk/>
            <pc:sldMk cId="3311687825" sldId="55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8:42.261" v="12201" actId="20577"/>
        <pc:sldMkLst>
          <pc:docMk/>
          <pc:sldMk cId="3559918312" sldId="557"/>
        </pc:sldMkLst>
        <pc:spChg chg="mod">
          <ac:chgData name="Sarandis Marinakis" userId="ffdd748388b35624" providerId="LiveId" clId="{C4097305-5781-45CB-9BF0-97B7BDAF6765}" dt="2020-09-05T11:58:42.261" v="12201" actId="20577"/>
          <ac:spMkLst>
            <pc:docMk/>
            <pc:sldMk cId="3559918312" sldId="557"/>
            <ac:spMk id="3" creationId="{5EF48037-C241-4F48-863E-BC952334293B}"/>
          </ac:spMkLst>
        </pc:spChg>
      </pc:sldChg>
      <pc:sldChg chg="modSp add del mod">
        <pc:chgData name="Sarandis Marinakis" userId="ffdd748388b35624" providerId="LiveId" clId="{C4097305-5781-45CB-9BF0-97B7BDAF6765}" dt="2020-09-05T12:08:05.487" v="12807" actId="47"/>
        <pc:sldMkLst>
          <pc:docMk/>
          <pc:sldMk cId="2049086370" sldId="558"/>
        </pc:sldMkLst>
        <pc:spChg chg="mod">
          <ac:chgData name="Sarandis Marinakis" userId="ffdd748388b35624" providerId="LiveId" clId="{C4097305-5781-45CB-9BF0-97B7BDAF6765}" dt="2020-09-05T11:58:59.710" v="12222" actId="20577"/>
          <ac:spMkLst>
            <pc:docMk/>
            <pc:sldMk cId="2049086370" sldId="55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7:27.589" v="12806" actId="20577"/>
        <pc:sldMkLst>
          <pc:docMk/>
          <pc:sldMk cId="933739199" sldId="559"/>
        </pc:sldMkLst>
        <pc:spChg chg="mod">
          <ac:chgData name="Sarandis Marinakis" userId="ffdd748388b35624" providerId="LiveId" clId="{C4097305-5781-45CB-9BF0-97B7BDAF6765}" dt="2020-09-05T12:07:27.589" v="12806" actId="20577"/>
          <ac:spMkLst>
            <pc:docMk/>
            <pc:sldMk cId="933739199" sldId="559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2:08:09.845" v="12808" actId="47"/>
        <pc:sldMkLst>
          <pc:docMk/>
          <pc:sldMk cId="2826488622" sldId="560"/>
        </pc:sldMkLst>
      </pc:sldChg>
      <pc:sldChg chg="modSp add mod">
        <pc:chgData name="Sarandis Marinakis" userId="ffdd748388b35624" providerId="LiveId" clId="{C4097305-5781-45CB-9BF0-97B7BDAF6765}" dt="2020-09-05T12:02:00.812" v="12457" actId="20577"/>
        <pc:sldMkLst>
          <pc:docMk/>
          <pc:sldMk cId="2268372123" sldId="561"/>
        </pc:sldMkLst>
        <pc:spChg chg="mod">
          <ac:chgData name="Sarandis Marinakis" userId="ffdd748388b35624" providerId="LiveId" clId="{C4097305-5781-45CB-9BF0-97B7BDAF6765}" dt="2020-09-05T12:02:00.812" v="12457" actId="20577"/>
          <ac:spMkLst>
            <pc:docMk/>
            <pc:sldMk cId="2268372123" sldId="56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9:05:36.088" v="21267" actId="1035"/>
        <pc:sldMkLst>
          <pc:docMk/>
          <pc:sldMk cId="3368840756" sldId="562"/>
        </pc:sldMkLst>
        <pc:spChg chg="mod">
          <ac:chgData name="Sarandis Marinakis" userId="ffdd748388b35624" providerId="LiveId" clId="{C4097305-5781-45CB-9BF0-97B7BDAF6765}" dt="2020-09-05T19:05:36.088" v="21267" actId="1035"/>
          <ac:spMkLst>
            <pc:docMk/>
            <pc:sldMk cId="3368840756" sldId="56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04.970" v="16918" actId="20577"/>
          <ac:spMkLst>
            <pc:docMk/>
            <pc:sldMk cId="3368840756" sldId="56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06:46.482" v="16790" actId="20577"/>
          <ac:spMkLst>
            <pc:docMk/>
            <pc:sldMk cId="3368840756" sldId="562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6:01.968" v="21284" actId="1036"/>
        <pc:sldMkLst>
          <pc:docMk/>
          <pc:sldMk cId="2153648224" sldId="563"/>
        </pc:sldMkLst>
        <pc:spChg chg="mod">
          <ac:chgData name="Sarandis Marinakis" userId="ffdd748388b35624" providerId="LiveId" clId="{C4097305-5781-45CB-9BF0-97B7BDAF6765}" dt="2020-09-05T19:06:01.968" v="21284" actId="1036"/>
          <ac:spMkLst>
            <pc:docMk/>
            <pc:sldMk cId="2153648224" sldId="56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10.866" v="16919" actId="20577"/>
          <ac:spMkLst>
            <pc:docMk/>
            <pc:sldMk cId="2153648224" sldId="56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33:01.389" v="16920" actId="113"/>
          <ac:spMkLst>
            <pc:docMk/>
            <pc:sldMk cId="2153648224" sldId="563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17:08.241" v="16909" actId="1036"/>
          <ac:picMkLst>
            <pc:docMk/>
            <pc:sldMk cId="2153648224" sldId="563"/>
            <ac:picMk id="3" creationId="{94BBF762-64B3-449A-9E28-C9F8D08B363C}"/>
          </ac:picMkLst>
        </pc:picChg>
      </pc:sldChg>
      <pc:sldChg chg="delSp modSp add mod">
        <pc:chgData name="Sarandis Marinakis" userId="ffdd748388b35624" providerId="LiveId" clId="{C4097305-5781-45CB-9BF0-97B7BDAF6765}" dt="2020-09-05T19:06:12.640" v="21304" actId="1036"/>
        <pc:sldMkLst>
          <pc:docMk/>
          <pc:sldMk cId="2428744778" sldId="564"/>
        </pc:sldMkLst>
        <pc:spChg chg="mod">
          <ac:chgData name="Sarandis Marinakis" userId="ffdd748388b35624" providerId="LiveId" clId="{C4097305-5781-45CB-9BF0-97B7BDAF6765}" dt="2020-09-05T19:06:12.640" v="21304" actId="1036"/>
          <ac:spMkLst>
            <pc:docMk/>
            <pc:sldMk cId="2428744778" sldId="56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37:20.027" v="17042" actId="14100"/>
          <ac:spMkLst>
            <pc:docMk/>
            <pc:sldMk cId="2428744778" sldId="564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4:33:15.114" v="16922" actId="478"/>
          <ac:picMkLst>
            <pc:docMk/>
            <pc:sldMk cId="2428744778" sldId="564"/>
            <ac:picMk id="3" creationId="{94BBF762-64B3-449A-9E28-C9F8D08B363C}"/>
          </ac:picMkLst>
        </pc:picChg>
      </pc:sldChg>
      <pc:sldChg chg="addSp modSp add mod">
        <pc:chgData name="Sarandis Marinakis" userId="ffdd748388b35624" providerId="LiveId" clId="{C4097305-5781-45CB-9BF0-97B7BDAF6765}" dt="2020-09-05T19:06:35.272" v="21320" actId="1036"/>
        <pc:sldMkLst>
          <pc:docMk/>
          <pc:sldMk cId="2116425374" sldId="565"/>
        </pc:sldMkLst>
        <pc:spChg chg="add mod">
          <ac:chgData name="Sarandis Marinakis" userId="ffdd748388b35624" providerId="LiveId" clId="{C4097305-5781-45CB-9BF0-97B7BDAF6765}" dt="2020-09-05T14:41:23.505" v="17100" actId="207"/>
          <ac:spMkLst>
            <pc:docMk/>
            <pc:sldMk cId="2116425374" sldId="565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9:06:35.272" v="21320" actId="1036"/>
          <ac:spMkLst>
            <pc:docMk/>
            <pc:sldMk cId="2116425374" sldId="565"/>
            <ac:spMk id="5" creationId="{B5E0EFFB-CBC7-43C5-9B2E-41E80A1EE81C}"/>
          </ac:spMkLst>
        </pc:spChg>
        <pc:spChg chg="add mod">
          <ac:chgData name="Sarandis Marinakis" userId="ffdd748388b35624" providerId="LiveId" clId="{C4097305-5781-45CB-9BF0-97B7BDAF6765}" dt="2020-09-05T14:41:31.404" v="17101" actId="207"/>
          <ac:spMkLst>
            <pc:docMk/>
            <pc:sldMk cId="2116425374" sldId="565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4:44:04.708" v="17125" actId="20577"/>
          <ac:spMkLst>
            <pc:docMk/>
            <pc:sldMk cId="2116425374" sldId="565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38:59.614" v="17052" actId="1076"/>
          <ac:picMkLst>
            <pc:docMk/>
            <pc:sldMk cId="2116425374" sldId="565"/>
            <ac:picMk id="3" creationId="{B895EA85-A4B3-4627-8098-013A5B73FB7F}"/>
          </ac:picMkLst>
        </pc:picChg>
      </pc:sldChg>
      <pc:sldChg chg="modSp add mod">
        <pc:chgData name="Sarandis Marinakis" userId="ffdd748388b35624" providerId="LiveId" clId="{C4097305-5781-45CB-9BF0-97B7BDAF6765}" dt="2020-09-05T14:48:06.468" v="17219" actId="20577"/>
        <pc:sldMkLst>
          <pc:docMk/>
          <pc:sldMk cId="1850379069" sldId="566"/>
        </pc:sldMkLst>
        <pc:spChg chg="mod">
          <ac:chgData name="Sarandis Marinakis" userId="ffdd748388b35624" providerId="LiveId" clId="{C4097305-5781-45CB-9BF0-97B7BDAF6765}" dt="2020-09-05T14:46:10.754" v="17179" actId="1035"/>
          <ac:spMkLst>
            <pc:docMk/>
            <pc:sldMk cId="1850379069" sldId="56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48:06.468" v="17219" actId="20577"/>
          <ac:spMkLst>
            <pc:docMk/>
            <pc:sldMk cId="1850379069" sldId="566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0:22.354" v="18518" actId="164"/>
        <pc:sldMkLst>
          <pc:docMk/>
          <pc:sldMk cId="4229635479" sldId="567"/>
        </pc:sldMkLst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2" creationId="{C1B18053-AC8D-460F-BA6C-590ED97E0492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6" creationId="{A5D9FCEE-4E7C-4A55-BF22-9723A189A641}"/>
          </ac:spMkLst>
        </pc:spChg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7" creationId="{57EF06C6-5239-4315-9394-D8133B70041A}"/>
          </ac:spMkLst>
        </pc:spChg>
        <pc:spChg chg="mod">
          <ac:chgData name="Sarandis Marinakis" userId="ffdd748388b35624" providerId="LiveId" clId="{C4097305-5781-45CB-9BF0-97B7BDAF6765}" dt="2020-09-05T15:55:45.750" v="17644" actId="20577"/>
          <ac:spMkLst>
            <pc:docMk/>
            <pc:sldMk cId="4229635479" sldId="567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22.354" v="18518" actId="164"/>
          <ac:grpSpMkLst>
            <pc:docMk/>
            <pc:sldMk cId="4229635479" sldId="567"/>
            <ac:grpSpMk id="2" creationId="{8C1C587E-440E-42DF-8507-541A7CE402E7}"/>
          </ac:grpSpMkLst>
        </pc:grpChg>
        <pc:picChg chg="mod">
          <ac:chgData name="Sarandis Marinakis" userId="ffdd748388b35624" providerId="LiveId" clId="{C4097305-5781-45CB-9BF0-97B7BDAF6765}" dt="2020-09-05T17:50:22.354" v="18518" actId="164"/>
          <ac:picMkLst>
            <pc:docMk/>
            <pc:sldMk cId="4229635479" sldId="567"/>
            <ac:picMk id="3" creationId="{B895EA85-A4B3-4627-8098-013A5B73FB7F}"/>
          </ac:picMkLst>
        </pc:picChg>
      </pc:sldChg>
      <pc:sldChg chg="addSp delSp modSp add mod">
        <pc:chgData name="Sarandis Marinakis" userId="ffdd748388b35624" providerId="LiveId" clId="{C4097305-5781-45CB-9BF0-97B7BDAF6765}" dt="2020-09-05T16:00:53.116" v="17981" actId="478"/>
        <pc:sldMkLst>
          <pc:docMk/>
          <pc:sldMk cId="697857624" sldId="568"/>
        </pc:sldMkLst>
        <pc:spChg chg="del">
          <ac:chgData name="Sarandis Marinakis" userId="ffdd748388b35624" providerId="LiveId" clId="{C4097305-5781-45CB-9BF0-97B7BDAF6765}" dt="2020-09-05T16:00:50.340" v="17980" actId="478"/>
          <ac:spMkLst>
            <pc:docMk/>
            <pc:sldMk cId="697857624" sldId="568"/>
            <ac:spMk id="4" creationId="{1601A985-9A8B-4E42-8D27-4A443050DC44}"/>
          </ac:spMkLst>
        </pc:spChg>
        <pc:spChg chg="del">
          <ac:chgData name="Sarandis Marinakis" userId="ffdd748388b35624" providerId="LiveId" clId="{C4097305-5781-45CB-9BF0-97B7BDAF6765}" dt="2020-09-05T16:00:53.116" v="17981" actId="478"/>
          <ac:spMkLst>
            <pc:docMk/>
            <pc:sldMk cId="697857624" sldId="568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6:00:24.741" v="17978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6:00:48.172" v="17979" actId="478"/>
          <ac:picMkLst>
            <pc:docMk/>
            <pc:sldMk cId="697857624" sldId="568"/>
            <ac:picMk id="3" creationId="{B895EA85-A4B3-4627-8098-013A5B73FB7F}"/>
          </ac:picMkLst>
        </pc:picChg>
        <pc:picChg chg="add mod">
          <ac:chgData name="Sarandis Marinakis" userId="ffdd748388b35624" providerId="LiveId" clId="{C4097305-5781-45CB-9BF0-97B7BDAF6765}" dt="2020-09-05T15:59:41.700" v="17941" actId="1035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3:57.364" v="18139" actId="6549"/>
        <pc:sldMkLst>
          <pc:docMk/>
          <pc:sldMk cId="3189426374" sldId="569"/>
        </pc:sldMkLst>
        <pc:spChg chg="mod">
          <ac:chgData name="Sarandis Marinakis" userId="ffdd748388b35624" providerId="LiveId" clId="{C4097305-5781-45CB-9BF0-97B7BDAF6765}" dt="2020-09-05T16:03:57.364" v="18139" actId="6549"/>
          <ac:spMkLst>
            <pc:docMk/>
            <pc:sldMk cId="3189426374" sldId="569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6:01:53.113" v="18034" actId="1076"/>
          <ac:picMkLst>
            <pc:docMk/>
            <pc:sldMk cId="3189426374" sldId="569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5:40.414" v="18195" actId="6549"/>
        <pc:sldMkLst>
          <pc:docMk/>
          <pc:sldMk cId="2734710743" sldId="570"/>
        </pc:sldMkLst>
        <pc:spChg chg="mod">
          <ac:chgData name="Sarandis Marinakis" userId="ffdd748388b35624" providerId="LiveId" clId="{C4097305-5781-45CB-9BF0-97B7BDAF6765}" dt="2020-09-05T16:05:40.414" v="18195" actId="6549"/>
          <ac:spMkLst>
            <pc:docMk/>
            <pc:sldMk cId="2734710743" sldId="570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3:09.287" v="18656" actId="20577"/>
        <pc:sldMkLst>
          <pc:docMk/>
          <pc:sldMk cId="3204894749" sldId="571"/>
        </pc:sldMkLst>
        <pc:spChg chg="mod">
          <ac:chgData name="Sarandis Marinakis" userId="ffdd748388b35624" providerId="LiveId" clId="{C4097305-5781-45CB-9BF0-97B7BDAF6765}" dt="2020-09-05T16:07:02.197" v="18241" actId="6549"/>
          <ac:spMkLst>
            <pc:docMk/>
            <pc:sldMk cId="3204894749" sldId="57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1" creationId="{55D30748-7C72-4C72-93AF-572B24BEEFBC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3:09.287" v="18656" actId="20577"/>
          <ac:spMkLst>
            <pc:docMk/>
            <pc:sldMk cId="3204894749" sldId="571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34.897" v="18519"/>
          <ac:grpSpMkLst>
            <pc:docMk/>
            <pc:sldMk cId="3204894749" sldId="571"/>
            <ac:grpSpMk id="8" creationId="{B0364367-F5B7-4FF1-BC6A-F97183B882A4}"/>
          </ac:grpSpMkLst>
        </pc:grpChg>
        <pc:picChg chg="del">
          <ac:chgData name="Sarandis Marinakis" userId="ffdd748388b35624" providerId="LiveId" clId="{C4097305-5781-45CB-9BF0-97B7BDAF6765}" dt="2020-09-05T16:07:08.612" v="18242" actId="478"/>
          <ac:picMkLst>
            <pc:docMk/>
            <pc:sldMk cId="3204894749" sldId="571"/>
            <ac:picMk id="7" creationId="{6E755DD0-5B7E-4265-96C7-AD9D9A285239}"/>
          </ac:picMkLst>
        </pc:picChg>
        <pc:picChg chg="mod">
          <ac:chgData name="Sarandis Marinakis" userId="ffdd748388b35624" providerId="LiveId" clId="{C4097305-5781-45CB-9BF0-97B7BDAF6765}" dt="2020-09-05T17:50:34.897" v="18519"/>
          <ac:picMkLst>
            <pc:docMk/>
            <pc:sldMk cId="3204894749" sldId="571"/>
            <ac:picMk id="10" creationId="{0FEB7AF1-0BD0-4ADF-A6DD-C18692B4295B}"/>
          </ac:picMkLst>
        </pc:picChg>
      </pc:sldChg>
      <pc:sldChg chg="modSp add mod ord">
        <pc:chgData name="Sarandis Marinakis" userId="ffdd748388b35624" providerId="LiveId" clId="{C4097305-5781-45CB-9BF0-97B7BDAF6765}" dt="2020-09-05T17:51:38.891" v="18531"/>
        <pc:sldMkLst>
          <pc:docMk/>
          <pc:sldMk cId="4032954133" sldId="572"/>
        </pc:sldMkLst>
        <pc:spChg chg="mod">
          <ac:chgData name="Sarandis Marinakis" userId="ffdd748388b35624" providerId="LiveId" clId="{C4097305-5781-45CB-9BF0-97B7BDAF6765}" dt="2020-09-05T17:51:28.431" v="18529" actId="6549"/>
          <ac:spMkLst>
            <pc:docMk/>
            <pc:sldMk cId="4032954133" sldId="572"/>
            <ac:spMk id="13" creationId="{5CDC12D4-8013-4824-AC67-8509CAA4423C}"/>
          </ac:spMkLst>
        </pc:spChg>
      </pc:sldChg>
      <pc:sldChg chg="delSp modSp add mod">
        <pc:chgData name="Sarandis Marinakis" userId="ffdd748388b35624" providerId="LiveId" clId="{C4097305-5781-45CB-9BF0-97B7BDAF6765}" dt="2020-09-05T17:56:18.281" v="18694" actId="207"/>
        <pc:sldMkLst>
          <pc:docMk/>
          <pc:sldMk cId="3255401722" sldId="573"/>
        </pc:sldMkLst>
        <pc:spChg chg="del mod topLvl">
          <ac:chgData name="Sarandis Marinakis" userId="ffdd748388b35624" providerId="LiveId" clId="{C4097305-5781-45CB-9BF0-97B7BDAF6765}" dt="2020-09-05T17:55:10.943" v="18678" actId="478"/>
          <ac:spMkLst>
            <pc:docMk/>
            <pc:sldMk cId="3255401722" sldId="573"/>
            <ac:spMk id="11" creationId="{55D30748-7C72-4C72-93AF-572B24BEEFBC}"/>
          </ac:spMkLst>
        </pc:spChg>
        <pc:spChg chg="del mod topLvl">
          <ac:chgData name="Sarandis Marinakis" userId="ffdd748388b35624" providerId="LiveId" clId="{C4097305-5781-45CB-9BF0-97B7BDAF6765}" dt="2020-09-05T17:55:07.679" v="18677" actId="478"/>
          <ac:spMkLst>
            <pc:docMk/>
            <pc:sldMk cId="3255401722" sldId="573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6:18.281" v="18694" actId="207"/>
          <ac:spMkLst>
            <pc:docMk/>
            <pc:sldMk cId="3255401722" sldId="573"/>
            <ac:spMk id="13" creationId="{5CDC12D4-8013-4824-AC67-8509CAA4423C}"/>
          </ac:spMkLst>
        </pc:spChg>
        <pc:grpChg chg="del">
          <ac:chgData name="Sarandis Marinakis" userId="ffdd748388b35624" providerId="LiveId" clId="{C4097305-5781-45CB-9BF0-97B7BDAF6765}" dt="2020-09-05T17:53:53.159" v="18658" actId="165"/>
          <ac:grpSpMkLst>
            <pc:docMk/>
            <pc:sldMk cId="3255401722" sldId="573"/>
            <ac:grpSpMk id="8" creationId="{B0364367-F5B7-4FF1-BC6A-F97183B882A4}"/>
          </ac:grpSpMkLst>
        </pc:grpChg>
        <pc:picChg chg="del mod topLvl">
          <ac:chgData name="Sarandis Marinakis" userId="ffdd748388b35624" providerId="LiveId" clId="{C4097305-5781-45CB-9BF0-97B7BDAF6765}" dt="2020-09-05T17:53:57.415" v="18659" actId="478"/>
          <ac:picMkLst>
            <pc:docMk/>
            <pc:sldMk cId="3255401722" sldId="573"/>
            <ac:picMk id="10" creationId="{0FEB7AF1-0BD0-4ADF-A6DD-C18692B4295B}"/>
          </ac:picMkLst>
        </pc:picChg>
      </pc:sldChg>
      <pc:sldChg chg="addSp modSp add mod">
        <pc:chgData name="Sarandis Marinakis" userId="ffdd748388b35624" providerId="LiveId" clId="{C4097305-5781-45CB-9BF0-97B7BDAF6765}" dt="2020-09-05T19:08:32.256" v="21438" actId="1036"/>
        <pc:sldMkLst>
          <pc:docMk/>
          <pc:sldMk cId="1055707788" sldId="574"/>
        </pc:sldMkLst>
        <pc:spChg chg="mod">
          <ac:chgData name="Sarandis Marinakis" userId="ffdd748388b35624" providerId="LiveId" clId="{C4097305-5781-45CB-9BF0-97B7BDAF6765}" dt="2020-09-05T19:08:32.256" v="21438" actId="1036"/>
          <ac:spMkLst>
            <pc:docMk/>
            <pc:sldMk cId="1055707788" sldId="57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8:48:09.544" v="20599" actId="20577"/>
          <ac:spMkLst>
            <pc:docMk/>
            <pc:sldMk cId="1055707788" sldId="57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8:43:10.095" v="19995" actId="1076"/>
          <ac:picMkLst>
            <pc:docMk/>
            <pc:sldMk cId="1055707788" sldId="574"/>
            <ac:picMk id="3" creationId="{D40D456D-18E1-4387-BD3A-8444F6D434AF}"/>
          </ac:picMkLst>
        </pc:picChg>
      </pc:sldChg>
      <pc:sldChg chg="modSp add mod">
        <pc:chgData name="Sarandis Marinakis" userId="ffdd748388b35624" providerId="LiveId" clId="{C4097305-5781-45CB-9BF0-97B7BDAF6765}" dt="2020-09-05T19:08:40.848" v="21442" actId="1036"/>
        <pc:sldMkLst>
          <pc:docMk/>
          <pc:sldMk cId="29931735" sldId="575"/>
        </pc:sldMkLst>
        <pc:spChg chg="mod">
          <ac:chgData name="Sarandis Marinakis" userId="ffdd748388b35624" providerId="LiveId" clId="{C4097305-5781-45CB-9BF0-97B7BDAF6765}" dt="2020-09-05T19:08:40.848" v="21442" actId="1036"/>
          <ac:spMkLst>
            <pc:docMk/>
            <pc:sldMk cId="29931735" sldId="57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4:46.424" v="21228" actId="5793"/>
          <ac:spMkLst>
            <pc:docMk/>
            <pc:sldMk cId="29931735" sldId="575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8:49:13.736" v="20638" actId="1035"/>
          <ac:picMkLst>
            <pc:docMk/>
            <pc:sldMk cId="29931735" sldId="575"/>
            <ac:picMk id="3" creationId="{D40D456D-18E1-4387-BD3A-8444F6D434AF}"/>
          </ac:picMkLst>
        </pc:picChg>
      </pc:sldChg>
      <pc:sldChg chg="addSp modSp add mod">
        <pc:chgData name="Sarandis Marinakis" userId="ffdd748388b35624" providerId="LiveId" clId="{C4097305-5781-45CB-9BF0-97B7BDAF6765}" dt="2020-09-05T20:46:08.964" v="22801" actId="113"/>
        <pc:sldMkLst>
          <pc:docMk/>
          <pc:sldMk cId="2069896059" sldId="576"/>
        </pc:sldMkLst>
        <pc:spChg chg="mod">
          <ac:chgData name="Sarandis Marinakis" userId="ffdd748388b35624" providerId="LiveId" clId="{C4097305-5781-45CB-9BF0-97B7BDAF6765}" dt="2020-09-05T20:46:08.964" v="22801" actId="113"/>
          <ac:spMkLst>
            <pc:docMk/>
            <pc:sldMk cId="2069896059" sldId="576"/>
            <ac:spMk id="13" creationId="{5CDC12D4-8013-4824-AC67-8509CAA4423C}"/>
          </ac:spMkLst>
        </pc:sp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2" creationId="{164F232F-DB1E-440D-B6F7-06A505C0598A}"/>
          </ac:picMkLst>
        </pc:pic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5" creationId="{A187B5F4-ECF4-48C0-A8D5-9B447D4F146D}"/>
          </ac:picMkLst>
        </pc:picChg>
        <pc:picChg chg="add mod">
          <ac:chgData name="Sarandis Marinakis" userId="ffdd748388b35624" providerId="LiveId" clId="{C4097305-5781-45CB-9BF0-97B7BDAF6765}" dt="2020-09-05T20:43:31.552" v="22748" actId="1076"/>
          <ac:picMkLst>
            <pc:docMk/>
            <pc:sldMk cId="2069896059" sldId="576"/>
            <ac:picMk id="6" creationId="{E1942A23-64AF-4107-BED7-59817E5E1789}"/>
          </ac:picMkLst>
        </pc:picChg>
      </pc:sldChg>
      <pc:sldChg chg="addSp delSp modSp add mod">
        <pc:chgData name="Sarandis Marinakis" userId="ffdd748388b35624" providerId="LiveId" clId="{C4097305-5781-45CB-9BF0-97B7BDAF6765}" dt="2020-09-05T20:50:17.258" v="22865" actId="1038"/>
        <pc:sldMkLst>
          <pc:docMk/>
          <pc:sldMk cId="2209941729" sldId="577"/>
        </pc:sldMkLst>
        <pc:spChg chg="mod">
          <ac:chgData name="Sarandis Marinakis" userId="ffdd748388b35624" providerId="LiveId" clId="{C4097305-5781-45CB-9BF0-97B7BDAF6765}" dt="2020-09-05T20:49:44.781" v="22832" actId="14100"/>
          <ac:spMkLst>
            <pc:docMk/>
            <pc:sldMk cId="2209941729" sldId="577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47:12.251" v="22811" actId="478"/>
          <ac:picMkLst>
            <pc:docMk/>
            <pc:sldMk cId="2209941729" sldId="577"/>
            <ac:picMk id="6" creationId="{E1942A23-64AF-4107-BED7-59817E5E1789}"/>
          </ac:picMkLst>
        </pc:picChg>
        <pc:picChg chg="add mod">
          <ac:chgData name="Sarandis Marinakis" userId="ffdd748388b35624" providerId="LiveId" clId="{C4097305-5781-45CB-9BF0-97B7BDAF6765}" dt="2020-09-05T20:50:17.258" v="22865" actId="1038"/>
          <ac:picMkLst>
            <pc:docMk/>
            <pc:sldMk cId="2209941729" sldId="577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0:57:06.955" v="22921" actId="14100"/>
        <pc:sldMkLst>
          <pc:docMk/>
          <pc:sldMk cId="3984692966" sldId="578"/>
        </pc:sldMkLst>
        <pc:spChg chg="mod">
          <ac:chgData name="Sarandis Marinakis" userId="ffdd748388b35624" providerId="LiveId" clId="{C4097305-5781-45CB-9BF0-97B7BDAF6765}" dt="2020-09-05T20:57:06.955" v="22921" actId="14100"/>
          <ac:spMkLst>
            <pc:docMk/>
            <pc:sldMk cId="3984692966" sldId="57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50:45.834" v="22868" actId="478"/>
          <ac:picMkLst>
            <pc:docMk/>
            <pc:sldMk cId="3984692966" sldId="578"/>
            <ac:picMk id="2" creationId="{164F232F-DB1E-440D-B6F7-06A505C0598A}"/>
          </ac:picMkLst>
        </pc:picChg>
        <pc:picChg chg="del">
          <ac:chgData name="Sarandis Marinakis" userId="ffdd748388b35624" providerId="LiveId" clId="{C4097305-5781-45CB-9BF0-97B7BDAF6765}" dt="2020-09-05T20:50:44.956" v="22867" actId="478"/>
          <ac:picMkLst>
            <pc:docMk/>
            <pc:sldMk cId="3984692966" sldId="578"/>
            <ac:picMk id="5" creationId="{A187B5F4-ECF4-48C0-A8D5-9B447D4F146D}"/>
          </ac:picMkLst>
        </pc:picChg>
        <pc:picChg chg="mod">
          <ac:chgData name="Sarandis Marinakis" userId="ffdd748388b35624" providerId="LiveId" clId="{C4097305-5781-45CB-9BF0-97B7BDAF6765}" dt="2020-09-05T20:50:54.763" v="22877" actId="1037"/>
          <ac:picMkLst>
            <pc:docMk/>
            <pc:sldMk cId="3984692966" sldId="578"/>
            <ac:picMk id="7" creationId="{3A7ACA43-69AF-4825-BC89-A0B1B651B9DB}"/>
          </ac:picMkLst>
        </pc:picChg>
      </pc:sldChg>
      <pc:sldChg chg="addSp modSp add mod">
        <pc:chgData name="Sarandis Marinakis" userId="ffdd748388b35624" providerId="LiveId" clId="{C4097305-5781-45CB-9BF0-97B7BDAF6765}" dt="2020-09-05T21:04:26.420" v="23031" actId="113"/>
        <pc:sldMkLst>
          <pc:docMk/>
          <pc:sldMk cId="353703550" sldId="579"/>
        </pc:sldMkLst>
        <pc:spChg chg="mod">
          <ac:chgData name="Sarandis Marinakis" userId="ffdd748388b35624" providerId="LiveId" clId="{C4097305-5781-45CB-9BF0-97B7BDAF6765}" dt="2020-09-05T21:04:26.420" v="23031" actId="113"/>
          <ac:spMkLst>
            <pc:docMk/>
            <pc:sldMk cId="353703550" sldId="579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03:58.107" v="23026" actId="1038"/>
          <ac:picMkLst>
            <pc:docMk/>
            <pc:sldMk cId="353703550" sldId="579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3:53.331" v="23020" actId="1036"/>
          <ac:picMkLst>
            <pc:docMk/>
            <pc:sldMk cId="353703550" sldId="579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09:23.940" v="23238" actId="14100"/>
        <pc:sldMkLst>
          <pc:docMk/>
          <pc:sldMk cId="2247165201" sldId="580"/>
        </pc:sldMkLst>
        <pc:spChg chg="mod">
          <ac:chgData name="Sarandis Marinakis" userId="ffdd748388b35624" providerId="LiveId" clId="{C4097305-5781-45CB-9BF0-97B7BDAF6765}" dt="2020-09-05T21:09:23.940" v="23238" actId="14100"/>
          <ac:spMkLst>
            <pc:docMk/>
            <pc:sldMk cId="2247165201" sldId="580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04:45.380" v="23033" actId="478"/>
          <ac:picMkLst>
            <pc:docMk/>
            <pc:sldMk cId="2247165201" sldId="580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9:08.508" v="23225" actId="1035"/>
          <ac:picMkLst>
            <pc:docMk/>
            <pc:sldMk cId="2247165201" sldId="580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15:18.506" v="23347" actId="1035"/>
        <pc:sldMkLst>
          <pc:docMk/>
          <pc:sldMk cId="2121208446" sldId="581"/>
        </pc:sldMkLst>
        <pc:spChg chg="mod">
          <ac:chgData name="Sarandis Marinakis" userId="ffdd748388b35624" providerId="LiveId" clId="{C4097305-5781-45CB-9BF0-97B7BDAF6765}" dt="2020-09-05T21:15:12.499" v="23322" actId="14100"/>
          <ac:spMkLst>
            <pc:docMk/>
            <pc:sldMk cId="2121208446" sldId="581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21:15:18.506" v="23347" actId="1035"/>
          <ac:picMkLst>
            <pc:docMk/>
            <pc:sldMk cId="2121208446" sldId="581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18:27.683" v="23439" actId="20577"/>
        <pc:sldMkLst>
          <pc:docMk/>
          <pc:sldMk cId="2357397857" sldId="582"/>
        </pc:sldMkLst>
        <pc:spChg chg="mod">
          <ac:chgData name="Sarandis Marinakis" userId="ffdd748388b35624" providerId="LiveId" clId="{C4097305-5781-45CB-9BF0-97B7BDAF6765}" dt="2020-09-05T21:17:13.452" v="23384" actId="6549"/>
          <ac:spMkLst>
            <pc:docMk/>
            <pc:sldMk cId="2357397857" sldId="5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18:27.683" v="23439" actId="20577"/>
          <ac:spMkLst>
            <pc:docMk/>
            <pc:sldMk cId="2357397857" sldId="582"/>
            <ac:spMk id="13" creationId="{5CDC12D4-8013-4824-AC67-8509CAA4423C}"/>
          </ac:spMkLst>
        </pc:spChg>
        <pc:picChg chg="del mod">
          <ac:chgData name="Sarandis Marinakis" userId="ffdd748388b35624" providerId="LiveId" clId="{C4097305-5781-45CB-9BF0-97B7BDAF6765}" dt="2020-09-05T21:17:20.083" v="23385" actId="478"/>
          <ac:picMkLst>
            <pc:docMk/>
            <pc:sldMk cId="2357397857" sldId="582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45:09.100" v="23461" actId="58"/>
        <pc:sldMkLst>
          <pc:docMk/>
          <pc:sldMk cId="1561809591" sldId="583"/>
        </pc:sldMkLst>
        <pc:spChg chg="mod">
          <ac:chgData name="Sarandis Marinakis" userId="ffdd748388b35624" providerId="LiveId" clId="{C4097305-5781-45CB-9BF0-97B7BDAF6765}" dt="2020-09-05T21:45:09.100" v="23461" actId="58"/>
          <ac:spMkLst>
            <pc:docMk/>
            <pc:sldMk cId="1561809591" sldId="5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0:00.029" v="23689" actId="6549"/>
        <pc:sldMkLst>
          <pc:docMk/>
          <pc:sldMk cId="205396162" sldId="584"/>
        </pc:sldMkLst>
        <pc:spChg chg="mod">
          <ac:chgData name="Sarandis Marinakis" userId="ffdd748388b35624" providerId="LiveId" clId="{C4097305-5781-45CB-9BF0-97B7BDAF6765}" dt="2020-09-05T21:50:00.029" v="23689" actId="6549"/>
          <ac:spMkLst>
            <pc:docMk/>
            <pc:sldMk cId="205396162" sldId="5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48:28.571" v="23606" actId="14100"/>
          <ac:picMkLst>
            <pc:docMk/>
            <pc:sldMk cId="205396162" sldId="584"/>
            <ac:picMk id="4" creationId="{FCE709BA-682D-47E8-9340-57A068B609AE}"/>
          </ac:picMkLst>
        </pc:picChg>
        <pc:picChg chg="add mod">
          <ac:chgData name="Sarandis Marinakis" userId="ffdd748388b35624" providerId="LiveId" clId="{C4097305-5781-45CB-9BF0-97B7BDAF6765}" dt="2020-09-05T21:48:37.910" v="23626" actId="14100"/>
          <ac:picMkLst>
            <pc:docMk/>
            <pc:sldMk cId="205396162" sldId="584"/>
            <ac:picMk id="6" creationId="{9D0DEC9D-AAC9-4327-9F3F-B2E35E6C4839}"/>
          </ac:picMkLst>
        </pc:picChg>
      </pc:sldChg>
      <pc:sldChg chg="delSp modSp add mod">
        <pc:chgData name="Sarandis Marinakis" userId="ffdd748388b35624" providerId="LiveId" clId="{C4097305-5781-45CB-9BF0-97B7BDAF6765}" dt="2020-09-05T21:52:18.541" v="23712" actId="6549"/>
        <pc:sldMkLst>
          <pc:docMk/>
          <pc:sldMk cId="1867937123" sldId="585"/>
        </pc:sldMkLst>
        <pc:spChg chg="mod">
          <ac:chgData name="Sarandis Marinakis" userId="ffdd748388b35624" providerId="LiveId" clId="{C4097305-5781-45CB-9BF0-97B7BDAF6765}" dt="2020-09-05T21:52:18.541" v="23712" actId="6549"/>
          <ac:spMkLst>
            <pc:docMk/>
            <pc:sldMk cId="1867937123" sldId="585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0:59.821" v="23703" actId="478"/>
          <ac:picMkLst>
            <pc:docMk/>
            <pc:sldMk cId="1867937123" sldId="585"/>
            <ac:picMk id="4" creationId="{FCE709BA-682D-47E8-9340-57A068B609AE}"/>
          </ac:picMkLst>
        </pc:picChg>
        <pc:picChg chg="del">
          <ac:chgData name="Sarandis Marinakis" userId="ffdd748388b35624" providerId="LiveId" clId="{C4097305-5781-45CB-9BF0-97B7BDAF6765}" dt="2020-09-05T21:50:57.421" v="23702" actId="478"/>
          <ac:picMkLst>
            <pc:docMk/>
            <pc:sldMk cId="1867937123" sldId="585"/>
            <ac:picMk id="6" creationId="{9D0DEC9D-AAC9-4327-9F3F-B2E35E6C4839}"/>
          </ac:picMkLst>
        </pc:picChg>
      </pc:sldChg>
      <pc:sldChg chg="modSp add mod">
        <pc:chgData name="Sarandis Marinakis" userId="ffdd748388b35624" providerId="LiveId" clId="{C4097305-5781-45CB-9BF0-97B7BDAF6765}" dt="2020-09-05T21:54:14.494" v="23887" actId="6549"/>
        <pc:sldMkLst>
          <pc:docMk/>
          <pc:sldMk cId="2694685752" sldId="586"/>
        </pc:sldMkLst>
        <pc:spChg chg="mod">
          <ac:chgData name="Sarandis Marinakis" userId="ffdd748388b35624" providerId="LiveId" clId="{C4097305-5781-45CB-9BF0-97B7BDAF6765}" dt="2020-09-05T21:54:14.494" v="23887" actId="6549"/>
          <ac:spMkLst>
            <pc:docMk/>
            <pc:sldMk cId="2694685752" sldId="586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7:01.101" v="24092" actId="20577"/>
        <pc:sldMkLst>
          <pc:docMk/>
          <pc:sldMk cId="700175672" sldId="587"/>
        </pc:sldMkLst>
        <pc:spChg chg="mod">
          <ac:chgData name="Sarandis Marinakis" userId="ffdd748388b35624" providerId="LiveId" clId="{C4097305-5781-45CB-9BF0-97B7BDAF6765}" dt="2020-09-05T21:57:01.101" v="24092" actId="20577"/>
          <ac:spMkLst>
            <pc:docMk/>
            <pc:sldMk cId="700175672" sldId="587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56:18.764" v="24079" actId="1035"/>
          <ac:picMkLst>
            <pc:docMk/>
            <pc:sldMk cId="700175672" sldId="587"/>
            <ac:picMk id="4" creationId="{43720C48-95AE-48A9-8F3C-A6F3469F2552}"/>
          </ac:picMkLst>
        </pc:picChg>
      </pc:sldChg>
      <pc:sldChg chg="delSp modSp add mod">
        <pc:chgData name="Sarandis Marinakis" userId="ffdd748388b35624" providerId="LiveId" clId="{C4097305-5781-45CB-9BF0-97B7BDAF6765}" dt="2020-09-05T21:59:47.262" v="24435" actId="20577"/>
        <pc:sldMkLst>
          <pc:docMk/>
          <pc:sldMk cId="519500715" sldId="588"/>
        </pc:sldMkLst>
        <pc:spChg chg="mod">
          <ac:chgData name="Sarandis Marinakis" userId="ffdd748388b35624" providerId="LiveId" clId="{C4097305-5781-45CB-9BF0-97B7BDAF6765}" dt="2020-09-05T21:57:43.788" v="24105" actId="20577"/>
          <ac:spMkLst>
            <pc:docMk/>
            <pc:sldMk cId="519500715" sldId="588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59:47.262" v="24435" actId="20577"/>
          <ac:spMkLst>
            <pc:docMk/>
            <pc:sldMk cId="519500715" sldId="58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7:51.884" v="24106" actId="478"/>
          <ac:picMkLst>
            <pc:docMk/>
            <pc:sldMk cId="519500715" sldId="588"/>
            <ac:picMk id="4" creationId="{43720C48-95AE-48A9-8F3C-A6F3469F2552}"/>
          </ac:picMkLst>
        </pc:picChg>
      </pc:sldChg>
      <pc:sldChg chg="modSp add mod">
        <pc:chgData name="Sarandis Marinakis" userId="ffdd748388b35624" providerId="LiveId" clId="{C4097305-5781-45CB-9BF0-97B7BDAF6765}" dt="2020-09-05T22:01:18.412" v="24458" actId="20577"/>
        <pc:sldMkLst>
          <pc:docMk/>
          <pc:sldMk cId="3044814658" sldId="589"/>
        </pc:sldMkLst>
        <pc:spChg chg="mod">
          <ac:chgData name="Sarandis Marinakis" userId="ffdd748388b35624" providerId="LiveId" clId="{C4097305-5781-45CB-9BF0-97B7BDAF6765}" dt="2020-09-05T22:01:18.412" v="24458" actId="20577"/>
          <ac:spMkLst>
            <pc:docMk/>
            <pc:sldMk cId="3044814658" sldId="58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3:38.389" v="24695" actId="113"/>
        <pc:sldMkLst>
          <pc:docMk/>
          <pc:sldMk cId="1528208427" sldId="590"/>
        </pc:sldMkLst>
        <pc:spChg chg="mod">
          <ac:chgData name="Sarandis Marinakis" userId="ffdd748388b35624" providerId="LiveId" clId="{C4097305-5781-45CB-9BF0-97B7BDAF6765}" dt="2020-09-05T22:01:53.451" v="24504" actId="20577"/>
          <ac:spMkLst>
            <pc:docMk/>
            <pc:sldMk cId="1528208427" sldId="590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3:38.389" v="24695" actId="113"/>
          <ac:spMkLst>
            <pc:docMk/>
            <pc:sldMk cId="1528208427" sldId="59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5:44.949" v="24764" actId="20577"/>
        <pc:sldMkLst>
          <pc:docMk/>
          <pc:sldMk cId="3101798580" sldId="591"/>
        </pc:sldMkLst>
        <pc:spChg chg="mod">
          <ac:chgData name="Sarandis Marinakis" userId="ffdd748388b35624" providerId="LiveId" clId="{C4097305-5781-45CB-9BF0-97B7BDAF6765}" dt="2020-09-05T22:04:33.197" v="24752" actId="6549"/>
          <ac:spMkLst>
            <pc:docMk/>
            <pc:sldMk cId="3101798580" sldId="59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5:44.949" v="24764" actId="20577"/>
          <ac:spMkLst>
            <pc:docMk/>
            <pc:sldMk cId="3101798580" sldId="591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0:13.485" v="24959" actId="20577"/>
        <pc:sldMkLst>
          <pc:docMk/>
          <pc:sldMk cId="3387123446" sldId="592"/>
        </pc:sldMkLst>
        <pc:spChg chg="mod">
          <ac:chgData name="Sarandis Marinakis" userId="ffdd748388b35624" providerId="LiveId" clId="{C4097305-5781-45CB-9BF0-97B7BDAF6765}" dt="2020-09-05T22:06:17.700" v="24795" actId="20577"/>
          <ac:spMkLst>
            <pc:docMk/>
            <pc:sldMk cId="3387123446" sldId="59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0:13.485" v="24959" actId="20577"/>
          <ac:spMkLst>
            <pc:docMk/>
            <pc:sldMk cId="3387123446" sldId="59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1:20.149" v="24975" actId="5793"/>
        <pc:sldMkLst>
          <pc:docMk/>
          <pc:sldMk cId="3726535289" sldId="593"/>
        </pc:sldMkLst>
        <pc:spChg chg="mod">
          <ac:chgData name="Sarandis Marinakis" userId="ffdd748388b35624" providerId="LiveId" clId="{C4097305-5781-45CB-9BF0-97B7BDAF6765}" dt="2020-09-05T22:11:20.149" v="24975" actId="5793"/>
          <ac:spMkLst>
            <pc:docMk/>
            <pc:sldMk cId="3726535289" sldId="593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3:39.869" v="25040" actId="20577"/>
        <pc:sldMkLst>
          <pc:docMk/>
          <pc:sldMk cId="3581719205" sldId="594"/>
        </pc:sldMkLst>
        <pc:spChg chg="mod">
          <ac:chgData name="Sarandis Marinakis" userId="ffdd748388b35624" providerId="LiveId" clId="{C4097305-5781-45CB-9BF0-97B7BDAF6765}" dt="2020-09-05T22:12:10.508" v="25020" actId="20577"/>
          <ac:spMkLst>
            <pc:docMk/>
            <pc:sldMk cId="3581719205" sldId="5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3:39.869" v="25040" actId="20577"/>
          <ac:spMkLst>
            <pc:docMk/>
            <pc:sldMk cId="3581719205" sldId="59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6:39.494" v="25134" actId="20577"/>
        <pc:sldMkLst>
          <pc:docMk/>
          <pc:sldMk cId="3094656473" sldId="595"/>
        </pc:sldMkLst>
        <pc:spChg chg="mod">
          <ac:chgData name="Sarandis Marinakis" userId="ffdd748388b35624" providerId="LiveId" clId="{C4097305-5781-45CB-9BF0-97B7BDAF6765}" dt="2020-09-05T22:14:25.909" v="25082" actId="6549"/>
          <ac:spMkLst>
            <pc:docMk/>
            <pc:sldMk cId="3094656473" sldId="59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6:39.494" v="25134" actId="20577"/>
          <ac:spMkLst>
            <pc:docMk/>
            <pc:sldMk cId="3094656473" sldId="59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23:49.501" v="25279" actId="255"/>
        <pc:sldMkLst>
          <pc:docMk/>
          <pc:sldMk cId="3283410521" sldId="596"/>
        </pc:sldMkLst>
        <pc:spChg chg="mod">
          <ac:chgData name="Sarandis Marinakis" userId="ffdd748388b35624" providerId="LiveId" clId="{C4097305-5781-45CB-9BF0-97B7BDAF6765}" dt="2020-09-05T22:18:37.221" v="25186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23:49.501" v="25279" actId="255"/>
          <ac:spMkLst>
            <pc:docMk/>
            <pc:sldMk cId="3283410521" sldId="596"/>
            <ac:spMk id="4" creationId="{00000000-0000-0000-0000-000000000000}"/>
          </ac:spMkLst>
        </pc:spChg>
      </pc:sldChg>
      <pc:sldMasterChg chg="delSldLayout">
        <pc:chgData name="Sarandis Marinakis" userId="ffdd748388b35624" providerId="LiveId" clId="{C4097305-5781-45CB-9BF0-97B7BDAF6765}" dt="2020-09-04T22:20:43.591" v="480" actId="47"/>
        <pc:sldMasterMkLst>
          <pc:docMk/>
          <pc:sldMasterMk cId="0" sldId="2147483673"/>
        </pc:sldMasterMkLst>
        <pc:sldLayoutChg chg="del">
          <pc:chgData name="Sarandis Marinakis" userId="ffdd748388b35624" providerId="LiveId" clId="{C4097305-5781-45CB-9BF0-97B7BDAF6765}" dt="2020-09-04T22:20:43.591" v="480" actId="47"/>
          <pc:sldLayoutMkLst>
            <pc:docMk/>
            <pc:sldMasterMk cId="0" sldId="2147483673"/>
            <pc:sldLayoutMk cId="2672776611" sldId="21474840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E39F9F-8651-450B-8E79-C4C4D49CAC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55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8" y="4715153"/>
            <a:ext cx="543752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noProof="0"/>
              <a:t>Δεύτερου επιπέδου</a:t>
            </a:r>
          </a:p>
          <a:p>
            <a:pPr lvl="2"/>
            <a:r>
              <a:rPr lang="el-GR" altLang="en-US" noProof="0"/>
              <a:t>Τρίτου επιπέδου</a:t>
            </a:r>
          </a:p>
          <a:p>
            <a:pPr lvl="3"/>
            <a:r>
              <a:rPr lang="el-GR" altLang="en-US" noProof="0"/>
              <a:t>Τέταρτου επιπέδου</a:t>
            </a:r>
          </a:p>
          <a:p>
            <a:pPr lvl="4"/>
            <a:r>
              <a:rPr lang="el-GR" altLang="en-US" noProof="0"/>
              <a:t>Πέμπτου επιπέδου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B718D8-D007-4260-90F4-1294BE7563B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362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6DC29A-35AA-43C9-A4E5-A6DC7202FB86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n-US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91F1-5247-0575-7359-3022246E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B2AC57E-3068-C2EB-A76C-F8AA4EBE5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EA906C8-A2E8-AD94-8911-DD9B3A111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D1F63D6-BFCD-3651-E03F-4C2C51A4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42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CDEE-7391-0ADF-8B6F-19818239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FFB9BE0-BDFF-CE39-CCDB-D02409718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B178617-BD66-F473-504F-9F330FC97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D04CB0-9EF8-1612-45DB-D8E2F9005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67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0B1E-2909-5679-0B97-595EFBEB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E174887-C664-04A7-C5B2-182D5B7D7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BB4B4FB-2D2D-395F-E150-15DFF523C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60D7520-0AE8-12AA-B8EB-6DB00927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1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F6C9-2FAE-88C9-0469-D60128EB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72B9DDB-E273-A41C-ED17-DE357F507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5235F42-4D12-981C-C7F5-622D771D9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83C38A1-E6BB-5B45-3DB0-8725843B8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137525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3788-562B-2EDA-F617-556D7710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33110C3-D45E-8F51-825E-5FE1529E0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CA58C57-8901-9876-EFA4-8EB3DEC3A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1D23DA1-DB38-62E6-3706-DD2FD59B8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87108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13A6-EB4C-9841-C06E-64126E4C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81D9470-EFDE-F831-8B68-3E6C6E5AC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2118587-038C-E372-87DA-8B648287C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BF8597B-3842-D301-D9F0-ADE814481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354187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67FF0-356E-5A37-7F7A-BC6A0CC5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4980406-AA49-9A59-4ED8-5AA0725A1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0C70A74-1C77-2808-24DE-9D4A6896E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E12C5F-CF6F-BC26-26FD-C3C60A420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8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E30C-8435-04DD-9690-C94B5DAF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2ED0F0F-AD87-884A-25C8-AF1AC3F29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6CADF27-0315-68D8-5BB3-79BF215BD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996D447-5712-AB51-F490-59A996E5E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20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FF9C-BB11-2514-8D03-808CD706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FE7CB78-D874-7D87-5677-DAE8F61F0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5953A03-25CA-23D6-12EE-FAA3F8404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BD6FB1-5100-FBD7-08D0-6C31E4541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0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B128-96A0-3B7B-9463-9AC230AE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2C1A82B-D8FF-F8C4-4EF7-9DB1D97B4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6C7B172-E0E5-EA49-5651-1282C5668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46EDFD3-0312-A1E4-7318-F0B8C0F92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99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654" indent="-293713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853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794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735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4676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4617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4558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4499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66AB-B1F0-449B-8762-FCCA284B3607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9717-4261-0A49-02F8-5DDF9A2F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1E35087-3488-09C9-10ED-9BB1C685C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4212763-0496-0BEB-ED9C-0725193D3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FC373DD-2C7B-3417-582F-72A998979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6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18B6-7637-0698-58AA-735E54E2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EE3ABD6-1176-8B78-E188-E0D3F8C18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E92A53F-6F6C-84ED-E05C-56AFB019F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1C0EB1C-819F-8118-7F93-BD3ACA67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829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65C5-1F02-F7D2-D487-AA51E13E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3466032-9AE5-563E-6113-8BE3DBB5A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508B56A-191D-8EAC-A5BD-FEE56E730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211FD3-3DD0-5BF6-E30C-60F29DE47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 err="1">
                <a:ea typeface="ＭＳ Ｐゴシック" pitchFamily="34" charset="-128"/>
              </a:rPr>
              <a:t>Àithma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sto</a:t>
            </a:r>
            <a:r>
              <a:rPr lang="en-GB" altLang="en-US" dirty="0">
                <a:ea typeface="ＭＳ Ｐゴシック" pitchFamily="34" charset="-128"/>
              </a:rPr>
              <a:t> progress me </a:t>
            </a:r>
            <a:r>
              <a:rPr lang="en-GB" altLang="en-US" dirty="0" err="1">
                <a:ea typeface="ＭＳ Ｐゴシック" pitchFamily="34" charset="-128"/>
              </a:rPr>
              <a:t>ypografh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proedrou</a:t>
            </a:r>
            <a:r>
              <a:rPr lang="en-GB" altLang="en-US" dirty="0">
                <a:ea typeface="ＭＳ Ｐゴシック" pitchFamily="34" charset="-128"/>
              </a:rPr>
              <a:t>, </a:t>
            </a:r>
            <a:r>
              <a:rPr lang="en-GB" altLang="en-US" dirty="0" err="1">
                <a:ea typeface="ＭＳ Ｐゴシック" pitchFamily="34" charset="-128"/>
              </a:rPr>
              <a:t>prwtogenes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aithma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mesw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eprotocol</a:t>
            </a:r>
            <a:r>
              <a:rPr lang="en-GB" altLang="en-US" dirty="0">
                <a:ea typeface="ＭＳ Ｐゴシック" pitchFamily="34" charset="-128"/>
              </a:rPr>
              <a:t>. </a:t>
            </a:r>
            <a:r>
              <a:rPr lang="en-GB" altLang="en-US" dirty="0" err="1">
                <a:ea typeface="ＭＳ Ｐゴシック" pitchFamily="34" charset="-128"/>
              </a:rPr>
              <a:t>Prwtogenes</a:t>
            </a:r>
            <a:r>
              <a:rPr lang="en-GB" altLang="en-US" dirty="0">
                <a:ea typeface="ＭＳ Ｐゴシック" pitchFamily="34" charset="-128"/>
              </a:rPr>
              <a:t>-&gt;SM-&gt;</a:t>
            </a:r>
            <a:r>
              <a:rPr lang="en-GB" altLang="en-US" dirty="0" err="1">
                <a:ea typeface="ＭＳ Ｐゴシック" pitchFamily="34" charset="-128"/>
              </a:rPr>
              <a:t>grammateia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gia</a:t>
            </a:r>
            <a:r>
              <a:rPr lang="en-GB" altLang="en-US" dirty="0">
                <a:ea typeface="ＭＳ Ｐゴシック" pitchFamily="34" charset="-128"/>
              </a:rPr>
              <a:t> </a:t>
            </a:r>
            <a:r>
              <a:rPr lang="en-GB" altLang="en-US" dirty="0" err="1">
                <a:ea typeface="ＭＳ Ｐゴシック" pitchFamily="34" charset="-128"/>
              </a:rPr>
              <a:t>prwtokollo</a:t>
            </a:r>
            <a:r>
              <a:rPr lang="en-GB" altLang="en-US" dirty="0">
                <a:ea typeface="ＭＳ Ｐゴシック" pitchFamily="34" charset="-128"/>
              </a:rPr>
              <a:t>, anti </a:t>
            </a:r>
            <a:r>
              <a:rPr lang="en-GB" altLang="en-US" dirty="0" err="1">
                <a:ea typeface="ＭＳ Ｐゴシック" pitchFamily="34" charset="-128"/>
              </a:rPr>
              <a:t>gia</a:t>
            </a:r>
            <a:r>
              <a:rPr lang="en-GB" altLang="en-US" dirty="0">
                <a:ea typeface="ＭＳ Ｐゴシック" pitchFamily="34" charset="-128"/>
              </a:rPr>
              <a:t> to e</a:t>
            </a:r>
            <a:r>
              <a:rPr lang="el-GR" altLang="en-US" dirty="0" err="1">
                <a:ea typeface="ＭＳ Ｐゴシック" pitchFamily="34" charset="-128"/>
              </a:rPr>
              <a:t>κσωτερικο</a:t>
            </a:r>
            <a:r>
              <a:rPr lang="el-GR" altLang="en-US" dirty="0">
                <a:ea typeface="ＭＳ Ｐゴシック" pitchFamily="34" charset="-128"/>
              </a:rPr>
              <a:t> </a:t>
            </a:r>
            <a:r>
              <a:rPr lang="el-GR" altLang="en-US" dirty="0" err="1">
                <a:ea typeface="ＭＳ Ｐゴシック" pitchFamily="34" charset="-128"/>
              </a:rPr>
              <a:t>αντι</a:t>
            </a:r>
            <a:r>
              <a:rPr lang="el-GR" altLang="en-US" dirty="0">
                <a:ea typeface="ＭＳ Ｐゴシック" pitchFamily="34" charset="-128"/>
              </a:rPr>
              <a:t> για </a:t>
            </a:r>
            <a:r>
              <a:rPr lang="el-GR" altLang="en-US" dirty="0" err="1">
                <a:ea typeface="ＭＳ Ｐゴシック" pitchFamily="34" charset="-128"/>
              </a:rPr>
              <a:t>εξωτερικο</a:t>
            </a:r>
            <a:r>
              <a:rPr lang="el-GR" altLang="en-US" dirty="0">
                <a:ea typeface="ＭＳ Ｐゴシック" pitchFamily="34" charset="-128"/>
              </a:rPr>
              <a:t>.</a:t>
            </a:r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809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287D4-56F1-FEB8-5415-F1642509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9E92E88-B66B-DAF9-2ABE-C39D29485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0611736-B5BB-6B95-50CD-6FCFD3FFA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769546D-41E4-273B-37D6-72148E4E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069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C2CF-F60D-C1AA-8972-9B81D2A5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59CF15D-40D9-8F34-7141-9A90747F8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B599889-167B-E1E0-3961-AC854F8EF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151C804-5AEF-9981-EFF3-D73653A68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799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125C-3E87-BCC3-4C0B-6FE1C3658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D90DFBD-3F7E-864B-6B78-4F3EC6B77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B13DA51-1585-7454-80A0-7DB8017D9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82A1B73-5C3E-06EB-E1D6-5F6A140BF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685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3B42-33DB-101D-24D3-517DA2DC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E2E4B4A-36CB-C34E-4B50-E6A9D84CE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C5226C2-C026-1868-4127-6B541415C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35BE228-FDA9-23DD-C454-6CED58FE4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783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088F-D366-65E0-EBA3-7A92216A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6D5899-3A2B-E286-9911-A4E80B687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FAAC5F6-C045-5D3C-161B-687CD050C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3F8CF5A-136B-DBFF-91EB-55B6FD62A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19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123C-0528-7AB5-6571-185A8D2D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181CE7D-7E9B-8C68-7D90-2753AD99C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BA2271D-0243-7247-EB78-2D00687AF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A80CA86-DDE1-3910-872D-9DD222921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768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7E64D-97D9-917D-CA85-80932DB3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470FDC8-F6A8-2133-C535-9E98E2DDF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0790485-087F-EB48-A76C-1C1A5C7AC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5009E4D-5D58-EB0F-8991-509CC84CB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D6EB5-CA8E-20F8-94B9-96504C0E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89DFA7-CC87-BFAA-BE7B-C8D7023CD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4DB4321-004A-038B-14C5-26BADC31F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C9AF51D-F4B1-D3C4-43D8-1BC6D4E5B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702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942F3-C64D-EB4A-A646-0DBF5CCA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35F84A7-7CE1-FD1B-3D42-06F450CF4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B3C90B-3EF7-C770-32F5-E8993D162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B10ACE4-F078-66AC-BD93-C6A84E596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289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A8AEC-3C10-7892-BAF0-E95BDD99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D953976-BD6A-189A-CC41-7D9FC7C0C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D2BE38B-9C6D-11AB-E186-12C972103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E0D2508-B5D8-F849-EEE0-062F889F2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433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E6BEA-F77D-F945-BF85-F5E818D2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A4932FA-D418-1518-074A-5F1200172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4C581DC-D798-B5A3-2AB3-D43025FC9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2A1371-A314-AD8B-5DEA-C2ABDA750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260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2712-5564-AB9C-2DA0-31A99F01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F98AA8B-4E73-D56F-E204-8559115B5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1DBD45E-B23E-478C-E1B7-E06E72F56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57D7EAE-66A7-BCA7-3743-700D18038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193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ECB4D-ED1C-5BA2-3390-A04DD9D19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070A095-74AC-1027-196C-773F4295B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279E208-BEC9-0E5C-C9B9-61A29C0A2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D57918F-1049-76E7-6822-63A7A2FE6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620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74EB2-EBC6-867A-4AC1-49A31E59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CD7FB81-9B0C-3113-F020-C7385AA61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AC65C89-0253-61A5-BDBE-ECD4C76CD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574A845-90B1-FA7B-401D-BE94BBB66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871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CC53-44EF-BE6A-A4DA-4CDA7A57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358C078-C569-6B21-A342-B0E114241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778366-3203-9E85-68EB-73CCEAFC7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D2D573B-C2A8-0F81-E63A-2E5061925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558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8ADA-C23E-50FD-7628-0F4DB979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44C052-985E-52DC-399B-D60F973B1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A658F6E-9410-AA88-DF02-735C2F74F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E08AC2D-A93B-19DB-5CC5-3ABAE8A13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435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51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0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5532-65A6-1733-E98A-59C976566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84DB45B-3DFE-AD92-36C0-0D40994C1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4754F1A-3A49-2405-B7D3-AFA3FF36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C0982FF-9661-19A6-435C-183359C46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60FC-179C-9857-2B0F-EE6D900E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89095D2-F180-83EB-0A10-60F6B6447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D9C411B-58DE-EFA9-0C06-61D750AD3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EB9A074-846F-ABB0-059B-A90F8871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3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3929-3BEE-D901-4840-E7C841A2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C58C52B-57B1-98BF-7735-C6ACF77B6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ADC604-4E6E-9E1B-7136-0D39209C6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C8F6888-9FA8-B468-EF41-3125EFBA1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E6CD-E731-42C3-B399-2DB6506FDD2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8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30F8-C94E-447E-86CD-0BB8C338FC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341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4C-8DB0-45DC-9071-87DB963B3F3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92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4CB9-7C13-4388-8D89-676145BF9A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1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B86E-B2EE-4E58-806D-F28791E679A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102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2D33-E1D2-4847-A1EF-B0228FB5FE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269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9120-6F6D-44DB-A7A3-9BBA94568BF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517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B1E-2622-445A-9CB6-8CD11C8D1D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99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B7BB-958A-4A47-8937-0CCA8EEB42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435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2171-A929-4763-B48B-E4A9D6000E8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425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C9A4-257F-4BAB-9166-144FA1DBD3F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360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CF52D6-9260-4ACC-B066-ACD1E2FB436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9" r:id="rId2"/>
    <p:sldLayoutId id="2147484027" r:id="rId3"/>
    <p:sldLayoutId id="2147484020" r:id="rId4"/>
    <p:sldLayoutId id="2147484028" r:id="rId5"/>
    <p:sldLayoutId id="2147484021" r:id="rId6"/>
    <p:sldLayoutId id="2147484022" r:id="rId7"/>
    <p:sldLayoutId id="2147484029" r:id="rId8"/>
    <p:sldLayoutId id="2147484023" r:id="rId9"/>
    <p:sldLayoutId id="2147484024" r:id="rId10"/>
    <p:sldLayoutId id="21474840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ΧΗΜΕΙΑ ΚΑΙ ΠΛΗΡΟΦΟΡΙΚΗ 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</a:t>
            </a: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ΧΑ131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136924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600" dirty="0">
                <a:solidFill>
                  <a:schemeClr val="accent2"/>
                </a:solidFill>
                <a:ea typeface="ＭＳ Ｐゴシック" pitchFamily="34" charset="-128"/>
              </a:rPr>
              <a:t>Σαράντος Μαρινάκης</a:t>
            </a:r>
            <a:endParaRPr lang="en-US" altLang="en-US" sz="26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s.marinakis@u</a:t>
            </a:r>
            <a:r>
              <a:rPr lang="en-GB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patras</a:t>
            </a:r>
            <a:r>
              <a:rPr lang="en-US" altLang="en-US" sz="1800" dirty="0">
                <a:solidFill>
                  <a:schemeClr val="accent2"/>
                </a:solidFill>
                <a:ea typeface="ＭＳ Ｐゴシック" pitchFamily="34" charset="-128"/>
              </a:rPr>
              <a:t>.gr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Κινητική, μέθοδοι ολοκλήρωσης, παρεμβολής και επίλυσης διαφορικών εξισώσεων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–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6</a:t>
            </a:r>
            <a:r>
              <a:rPr lang="el-GR" altLang="en-US" sz="2600" b="1" baseline="30000" dirty="0">
                <a:solidFill>
                  <a:schemeClr val="accent2"/>
                </a:solidFill>
                <a:ea typeface="ＭＳ Ｐゴシック" pitchFamily="34" charset="-128"/>
              </a:rPr>
              <a:t>ο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Μάθημα</a:t>
            </a:r>
            <a:endParaRPr lang="en-US" altLang="en-US" sz="2600" b="1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3" y="18113375"/>
            <a:ext cx="580072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5986463"/>
            <a:ext cx="914400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Παρασκευή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8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Νοεμβρίου</a:t>
            </a:r>
            <a:r>
              <a:rPr lang="en-US" altLang="en-US" sz="1800" dirty="0">
                <a:solidFill>
                  <a:schemeClr val="accent2"/>
                </a:solidFill>
              </a:rPr>
              <a:t> 202</a:t>
            </a:r>
            <a:r>
              <a:rPr lang="el-GR" altLang="en-US" sz="1800" dirty="0">
                <a:solidFill>
                  <a:schemeClr val="accent2"/>
                </a:solidFill>
              </a:rPr>
              <a:t>4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Τμήμα Χημείας, Πανεπιστήμιο Πατρών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DA6F-9008-25F3-BA8A-2AFFC487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5931C92-8452-61B1-F491-3ABF458E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BC715-7216-F7E3-3A50-DF056611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DDA97EA-9928-3AD3-AEAA-F4E3D817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0" y="1493240"/>
            <a:ext cx="8388885" cy="4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0D87CA4-0183-659A-2A2D-169D1A3C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B4CB9-7C13-4388-8D89-676145BF9AC3}" type="slidenum">
              <a:rPr lang="el-GR" altLang="en-US" smtClean="0"/>
              <a:pPr>
                <a:defRPr/>
              </a:pPr>
              <a:t>11</a:t>
            </a:fld>
            <a:endParaRPr lang="el-G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CFF65-49E6-2200-4CB5-C8C616CA7520}"/>
              </a:ext>
            </a:extLst>
          </p:cNvPr>
          <p:cNvSpPr txBox="1"/>
          <p:nvPr/>
        </p:nvSpPr>
        <p:spPr>
          <a:xfrm>
            <a:off x="1158240" y="6151156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Aravindh Vasu - Own work, CC BY-SA 4.0, https://commons.wikimedia.org/w/index.php?curid=88988527</a:t>
            </a:r>
          </a:p>
        </p:txBody>
      </p:sp>
      <p:pic>
        <p:nvPicPr>
          <p:cNvPr id="8" name="Εικόνα 7" descr="Εικόνα που περιέχει διάγραμμα, γραμμή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7E1E29F-BCBF-1D2B-C7B7-0537A948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C0BC-D5FA-AA7D-1948-22D5A1A1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A19EC64-CC5B-6066-7091-82009BFF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51085-5FF3-859C-1855-B4EB402E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19948B2-DFE2-BE28-F8E0-8D4159023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3" y="2022925"/>
            <a:ext cx="8548928" cy="36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C7DC-451E-8C6D-1E48-B0C084B9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1D5E6E6C-A4C5-B44C-675E-7E9BE512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69795-387B-6726-C98D-E23ED761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52899-76F8-3FDA-73BF-01C70C002C3D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3204879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Πλεονεκτήματα και Περιορισμοί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Πλεονεκτήματα</a:t>
            </a:r>
            <a:r>
              <a:rPr lang="en-US" sz="2200" b="1" dirty="0">
                <a:ea typeface="+mn-ea"/>
                <a:cs typeface="+mn-cs"/>
              </a:rPr>
              <a:t>: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Είναι μία μέθοδος εύκολη στην υλοποίηση και αποδίδει καλά για ομαλές συναρτήσεις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Περιορισμοί</a:t>
            </a:r>
            <a:r>
              <a:rPr lang="en-US" sz="2200" b="1" dirty="0">
                <a:ea typeface="+mn-ea"/>
                <a:cs typeface="+mn-cs"/>
              </a:rPr>
              <a:t>: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Δεν είναι πολύ ακριβής μέθοδος για συναρτήσεις με μεγάλη καμπυλότητα σε κάθε </a:t>
            </a:r>
            <a:r>
              <a:rPr lang="el-GR" sz="2200" dirty="0" err="1">
                <a:ea typeface="+mn-ea"/>
                <a:cs typeface="+mn-cs"/>
              </a:rPr>
              <a:t>υποδιάστημα</a:t>
            </a:r>
            <a:r>
              <a:rPr lang="el-GR" sz="2200" dirty="0">
                <a:ea typeface="+mn-ea"/>
                <a:cs typeface="+mn-cs"/>
              </a:rPr>
              <a:t>, εκτός αν χρησιμοποιηθεί μεγάλος αριθμός διαστημάτων </a:t>
            </a:r>
            <a:r>
              <a:rPr lang="en-US" sz="2200" dirty="0"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9118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C3E7D-5890-7D50-56F0-1C30BB3A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C0A309C-499E-654C-04D4-A7922E07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92614-6FD7-E675-174E-E1DC49DFD45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131883" y="428662"/>
            <a:ext cx="6905212" cy="655466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Trapezoidal Rule Example in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MATLAB </a:t>
            </a:r>
            <a:r>
              <a:rPr lang="en-US" sz="1700" dirty="0">
                <a:ea typeface="+mn-ea"/>
                <a:cs typeface="+mn-cs"/>
              </a:rPr>
              <a:t>(from ChatGPT)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Define the function to be integrated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f = @(x) x.^2;  % Example function: f(x) = x^2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Define the interval [a, b] and the number of subintervals 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a = 0;          % Lower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b = 2;          % Upper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n = 4;          % Number of subintervals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Calculate the width of each subinterval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h = (b - a) / n;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Initialize the sum with the values at the endpoints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sum = f(a) + f(b);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Loop to calculate the sum of the interior 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for </a:t>
            </a:r>
            <a:r>
              <a:rPr lang="en-US" sz="1700" dirty="0" err="1">
                <a:ea typeface="+mn-ea"/>
                <a:cs typeface="+mn-cs"/>
              </a:rPr>
              <a:t>i</a:t>
            </a:r>
            <a:r>
              <a:rPr lang="en-US" sz="1700" dirty="0">
                <a:ea typeface="+mn-ea"/>
                <a:cs typeface="+mn-cs"/>
              </a:rPr>
              <a:t> = 1:(n-1)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x = a + </a:t>
            </a:r>
            <a:r>
              <a:rPr lang="en-US" sz="1700" dirty="0" err="1">
                <a:ea typeface="+mn-ea"/>
                <a:cs typeface="+mn-cs"/>
              </a:rPr>
              <a:t>i</a:t>
            </a:r>
            <a:r>
              <a:rPr lang="en-US" sz="1700" dirty="0">
                <a:ea typeface="+mn-ea"/>
                <a:cs typeface="+mn-cs"/>
              </a:rPr>
              <a:t> * h;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sum = sum + 2 * f(x);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End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Compute the final approximation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 err="1">
                <a:ea typeface="+mn-ea"/>
                <a:cs typeface="+mn-cs"/>
              </a:rPr>
              <a:t>integral_approx</a:t>
            </a:r>
            <a:r>
              <a:rPr lang="en-US" sz="1700" dirty="0">
                <a:ea typeface="+mn-ea"/>
                <a:cs typeface="+mn-cs"/>
              </a:rPr>
              <a:t> = (h / 2) * sum;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Display the result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 err="1">
                <a:ea typeface="+mn-ea"/>
                <a:cs typeface="+mn-cs"/>
              </a:rPr>
              <a:t>disp</a:t>
            </a:r>
            <a:r>
              <a:rPr lang="en-US" sz="1700" dirty="0">
                <a:ea typeface="+mn-ea"/>
                <a:cs typeface="+mn-cs"/>
              </a:rPr>
              <a:t>(['Approximate value of the integral: ', num2str(</a:t>
            </a:r>
            <a:r>
              <a:rPr lang="en-US" sz="1700" dirty="0" err="1">
                <a:ea typeface="+mn-ea"/>
                <a:cs typeface="+mn-cs"/>
              </a:rPr>
              <a:t>integral_approx</a:t>
            </a:r>
            <a:r>
              <a:rPr lang="en-US" sz="1700" dirty="0">
                <a:ea typeface="+mn-ea"/>
                <a:cs typeface="+mn-cs"/>
              </a:rPr>
              <a:t>)]);</a:t>
            </a:r>
          </a:p>
        </p:txBody>
      </p:sp>
    </p:spTree>
    <p:extLst>
      <p:ext uri="{BB962C8B-B14F-4D97-AF65-F5344CB8AC3E}">
        <p14:creationId xmlns:p14="http://schemas.microsoft.com/office/powerpoint/2010/main" val="228229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CC8A7-6C8C-698B-1770-2462F0131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60F45F00-11B5-547D-9E5D-5CBA0E53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A5655-7130-EE6A-8CAF-73F041EAE87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147123" y="428662"/>
            <a:ext cx="6905212" cy="624645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Trapezoidal Rule Example in </a:t>
            </a:r>
            <a:r>
              <a:rPr lang="en-US" sz="1400" dirty="0">
                <a:solidFill>
                  <a:srgbClr val="1A1AFF"/>
                </a:solidFill>
                <a:ea typeface="+mn-ea"/>
                <a:cs typeface="+mn-cs"/>
              </a:rPr>
              <a:t>QB64 </a:t>
            </a:r>
            <a:r>
              <a:rPr lang="en-US" sz="1400" dirty="0">
                <a:ea typeface="+mn-ea"/>
                <a:cs typeface="+mn-cs"/>
              </a:rPr>
              <a:t>(from ChatGPT)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DECLARE FUNCTION f (x AS SINGLE)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DIM a AS SINGLE, b AS SINGLE, n AS INTEGER, h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DIM sum AS SINGLE, x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Define the interval [a, b] and the number of subintervals 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a = 0                    ' Lower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b = 2                    ' Upper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n = 4                    ' Number of subintervals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h = (b - a) / n        ' Width of each subinterval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Initialize the sum with the values at the endpoints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sum = f(a) + f(b)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Loop to calculate the sum of the interior 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FOR </a:t>
            </a:r>
            <a:r>
              <a:rPr lang="en-US" sz="1400" dirty="0" err="1">
                <a:ea typeface="+mn-ea"/>
                <a:cs typeface="+mn-cs"/>
              </a:rPr>
              <a:t>i</a:t>
            </a:r>
            <a:r>
              <a:rPr lang="en-US" sz="1400" dirty="0">
                <a:ea typeface="+mn-ea"/>
                <a:cs typeface="+mn-cs"/>
              </a:rPr>
              <a:t> = 1 TO (n - 1)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    x = a + </a:t>
            </a:r>
            <a:r>
              <a:rPr lang="en-US" sz="1400" dirty="0" err="1">
                <a:ea typeface="+mn-ea"/>
                <a:cs typeface="+mn-cs"/>
              </a:rPr>
              <a:t>i</a:t>
            </a:r>
            <a:r>
              <a:rPr lang="en-US" sz="1400" dirty="0">
                <a:ea typeface="+mn-ea"/>
                <a:cs typeface="+mn-cs"/>
              </a:rPr>
              <a:t> * h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    sum = sum + 2 * f(x)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NEXT 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Compute the final approximation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 err="1">
                <a:ea typeface="+mn-ea"/>
                <a:cs typeface="+mn-cs"/>
              </a:rPr>
              <a:t>integralApprox</a:t>
            </a:r>
            <a:r>
              <a:rPr lang="en-US" sz="1400" dirty="0">
                <a:ea typeface="+mn-ea"/>
                <a:cs typeface="+mn-cs"/>
              </a:rPr>
              <a:t> = (h / 2) * sum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Display the result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PRINT "Approximate value of the integral: "; </a:t>
            </a:r>
            <a:r>
              <a:rPr lang="en-US" sz="1400" dirty="0" err="1">
                <a:ea typeface="+mn-ea"/>
                <a:cs typeface="+mn-cs"/>
              </a:rPr>
              <a:t>integralApprox</a:t>
            </a:r>
            <a:endParaRPr lang="en-US" sz="1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Function definition for f(x)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FUNCTION f (x AS SINGLE)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f = x ^ 2            ' Example function: f(x) = x^2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END FUNCTION</a:t>
            </a:r>
          </a:p>
        </p:txBody>
      </p:sp>
    </p:spTree>
    <p:extLst>
      <p:ext uri="{BB962C8B-B14F-4D97-AF65-F5344CB8AC3E}">
        <p14:creationId xmlns:p14="http://schemas.microsoft.com/office/powerpoint/2010/main" val="39948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980F-FB68-5F99-4A91-A8745AFEB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6FCDD1B-90E0-FF34-F2D9-EBDF292F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6377AD-FD24-BF62-C141-511FB417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1294932"/>
            <a:ext cx="8881956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a typeface="+mn-ea"/>
                <a:cs typeface="+mn-cs"/>
              </a:rPr>
              <a:t>1/3 works with cubic interpolation</a:t>
            </a:r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r>
              <a:rPr lang="en-GB" sz="2200" dirty="0"/>
              <a:t>3/8 works with quadratic interpolation</a:t>
            </a:r>
            <a:endParaRPr lang="el-GR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E0884-68B4-B199-5FC9-AE337D25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2060"/>
                </a:solidFill>
              </a:rPr>
              <a:t>Simpson’s rules</a:t>
            </a:r>
          </a:p>
        </p:txBody>
      </p:sp>
      <p:pic>
        <p:nvPicPr>
          <p:cNvPr id="6" name="Εικόνα 5" descr="Εικόνα που περιέχει στιγμιότυπο οθόνης, γραμμή, διάγραμμα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AAB09C00-A8FF-AF92-BEA7-FC42CC614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3" y="2374826"/>
            <a:ext cx="4322069" cy="2711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AD9E7-320C-3B00-7ED8-55A7E2280F23}"/>
                  </a:ext>
                </a:extLst>
              </p:cNvPr>
              <p:cNvSpPr txBox="1"/>
              <p:nvPr/>
            </p:nvSpPr>
            <p:spPr>
              <a:xfrm>
                <a:off x="237067" y="1677935"/>
                <a:ext cx="7227876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where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size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AD9E7-320C-3B00-7ED8-55A7E2280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1677935"/>
                <a:ext cx="7227876" cy="840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B12E01-B418-F620-3F5C-02F88963A98C}"/>
                  </a:ext>
                </a:extLst>
              </p:cNvPr>
              <p:cNvSpPr txBox="1"/>
              <p:nvPr/>
            </p:nvSpPr>
            <p:spPr>
              <a:xfrm>
                <a:off x="222040" y="5912942"/>
                <a:ext cx="871860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where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size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B12E01-B418-F620-3F5C-02F88963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0" y="5912942"/>
                <a:ext cx="8718604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13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B07D-5E53-D41E-4E26-50C7411C2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11A7035-8345-22A9-9A81-E7AF3F1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0EAF9C-72EA-2816-BA6D-0999624C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78" y="339636"/>
            <a:ext cx="6798941" cy="64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8821-4791-AAAF-AB7B-5A72C114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112D401-25CE-8065-1843-CFB540F9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EDCECC-110D-2D7A-2FE0-B9AFFD81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54" y="0"/>
            <a:ext cx="5492092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F797DD7-4AA5-EA6A-A23A-7A155D1C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7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19F7-D915-CF21-734E-CA5EF97A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FED4C28-0719-5922-20EC-78BF4E6F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4FA265-19EB-4CAB-8E59-A6DDB2D9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3B89FD-9FD3-376C-764C-FC5C75C4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39" y="0"/>
            <a:ext cx="5003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1</a:t>
            </a:r>
            <a:r>
              <a:rPr lang="el-GR" sz="3600" baseline="30000" dirty="0">
                <a:solidFill>
                  <a:srgbClr val="002060"/>
                </a:solidFill>
              </a:rPr>
              <a:t>ο</a:t>
            </a:r>
            <a:r>
              <a:rPr lang="el-GR" sz="3600" dirty="0">
                <a:solidFill>
                  <a:srgbClr val="002060"/>
                </a:solidFill>
              </a:rPr>
              <a:t> Μέρος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Κινητική αντιδράσεων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195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" r="-6320"/>
          <a:stretch>
            <a:fillRect/>
          </a:stretch>
        </p:blipFill>
        <p:spPr>
          <a:xfrm>
            <a:off x="1689100" y="2173288"/>
            <a:ext cx="5746750" cy="3405187"/>
          </a:xfrm>
        </p:spPr>
      </p:pic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9FB65-C328-4EBD-8FFA-E0FD9F290A7E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FFCB-6278-D333-8AC1-3E1DAD09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83472F77-E2D1-4381-81C0-5D2F21D1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0D931-24E1-388C-BBD9-773B329E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B0F11B-F8D3-F4DB-710D-F443B9AD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7" y="1287078"/>
            <a:ext cx="8130722" cy="55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3051B-A113-0CE8-C9E8-E84A8CA5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3628A59-E4A8-6A23-F477-220712BD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D2B42-F5F7-6EDF-582D-1E5A153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415A165-2CBE-5E78-8872-C891A33F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5" y="1593782"/>
            <a:ext cx="7687748" cy="43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F4E-B551-3B1A-9DF0-2CE4F2C43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494947A-F96F-1C22-ABF8-57415906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81C128-A764-6838-3297-4CD1D5BB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03CC2C-DF18-70DD-EFC5-3DD469D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3" y="1480802"/>
            <a:ext cx="7668695" cy="48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8178-BC64-0136-862C-948BD855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E6CD244-B87C-0E20-F57C-80A3A34D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C0085-ABE2-5133-A9A9-1C566976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34A52B-E678-27CA-3226-BC1D4D82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1" y="1477735"/>
            <a:ext cx="7815401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C601F-FC90-1217-EB44-855C1AA2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46B858B-B66C-C5CE-EE46-D756AC7E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FA57D9-E387-9DF2-3538-DF5BE94A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9" y="364889"/>
            <a:ext cx="6596030" cy="644742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18D3F42-83C7-EACB-B84B-BAF3E224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8" y="3040605"/>
            <a:ext cx="1351436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4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B2C8-37D2-ECD9-545C-24F68381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372DB99-E51E-9041-1190-48A218CA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D6447BD-6784-EDE5-F7C5-BB0FA5F7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39" y="0"/>
            <a:ext cx="5200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E14B-51B1-F67C-97D8-9C2EE629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35BBFC4-AC17-7756-6905-B53FE752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0F59F-B81D-E7E5-3216-5B0D07A0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B0F14-A6BF-A4D0-6F8F-4EBF4FAE18E2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Η </a:t>
            </a:r>
            <a:r>
              <a:rPr lang="el-GR" sz="1600" b="1" dirty="0"/>
              <a:t>μέθοδος εισαγωγής </a:t>
            </a:r>
            <a:r>
              <a:rPr lang="el-GR" sz="1600" b="1" dirty="0" err="1"/>
              <a:t>Lagrange</a:t>
            </a:r>
            <a:r>
              <a:rPr lang="el-GR" sz="1600" dirty="0"/>
              <a:t> είναι ένας τρόπος για να εκτιμήσουμε την τιμή μιας συνάρτησης σε ένα σημείο που βρίσκεται μεταξύ γνωστών δεδομένων. </a:t>
            </a:r>
            <a:endParaRPr lang="en-US" sz="1600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Χρησιμοποιείται για να δημιουργήσουμε ένα πολυώνυμο που περνά ακριβώς από όλα τα δεδομένα που έχουμε. </a:t>
            </a:r>
            <a:endParaRPr lang="en-US" sz="1600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Η βασική ιδέα είναι να βρούμε ένα πολυώνυμο που ταιριάζει ακριβώς με τα δεδομένα.</a:t>
            </a: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2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FF0B-CF5A-8EFD-1375-503B4770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0A63A81-73B6-78F0-CEAF-E1C11593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E62A6-EFFE-3C4F-9839-2120E1DD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E5FFC2-7843-7C28-A3B1-D5C6F135A06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Περιγραφή της μεθόδου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Έχουμε ένα σύνολο από σημεία </a:t>
                </a:r>
                <a:r>
                  <a:rPr lang="en-US" sz="2200" dirty="0">
                    <a:ea typeface="+mn-ea"/>
                    <a:cs typeface="+mn-cs"/>
                  </a:rPr>
                  <a:t>- </a:t>
                </a:r>
                <a:r>
                  <a:rPr lang="el-GR" sz="2200" dirty="0">
                    <a:ea typeface="+mn-ea"/>
                    <a:cs typeface="+mn-cs"/>
                  </a:rPr>
                  <a:t>ας πάρουμε μόνον δύο για   απλούστευση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  <a:r>
                  <a:rPr lang="el-GR" sz="2200" dirty="0">
                    <a:ea typeface="+mn-ea"/>
                    <a:cs typeface="+mn-cs"/>
                  </a:rPr>
                  <a:t> </a:t>
                </a:r>
                <a:r>
                  <a:rPr lang="en-US" sz="2200" dirty="0">
                    <a:ea typeface="+mn-ea"/>
                    <a:cs typeface="+mn-cs"/>
                  </a:rPr>
                  <a:t>(x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1,2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 και (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3,4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.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Για κάθε σημείο δεδομένων, δημιουργούμε ένα πολυώνυμο βάσης </a:t>
                </a:r>
                <a:r>
                  <a:rPr lang="en-US" sz="2200" dirty="0">
                    <a:ea typeface="+mn-ea"/>
                    <a:cs typeface="+mn-cs"/>
                  </a:rPr>
                  <a:t>Lagrange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3−</m:t>
                        </m:r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E5FFC2-7843-7C28-A3B1-D5C6F135A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892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D340EF-F204-6E1F-D7D0-67C7166C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373" y="3650528"/>
            <a:ext cx="2410204" cy="8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B1535-D903-6AF6-8A8C-76F9D83A8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862EE84-FD71-FD6F-E001-F3BBFA71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14277-3C0E-D570-CC26-ABC0735E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1E49F-CBBE-276C-1A89-683F09A201A9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(x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</a:t>
                </a:r>
                <a:r>
                  <a:rPr lang="en-US" sz="2200" dirty="0">
                    <a:solidFill>
                      <a:srgbClr val="FF0066"/>
                    </a:solidFill>
                    <a:ea typeface="+mn-ea"/>
                    <a:cs typeface="+mn-cs"/>
                  </a:rPr>
                  <a:t>2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 και (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</a:t>
                </a:r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3−</m:t>
                        </m:r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Τώρα, το πολυώνυμο εισαγωγής είναι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1A1A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Αυτό είναι το πολυώνυμο που περνά από τα σημεία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</a:t>
                </a:r>
                <a:r>
                  <a:rPr lang="en-US" sz="2200" dirty="0">
                    <a:solidFill>
                      <a:srgbClr val="FF0066"/>
                    </a:solidFill>
                    <a:ea typeface="+mn-ea"/>
                    <a:cs typeface="+mn-cs"/>
                  </a:rPr>
                  <a:t>2</a:t>
                </a:r>
                <a:r>
                  <a:rPr lang="el-GR" sz="2200" dirty="0">
                    <a:ea typeface="+mn-ea"/>
                    <a:cs typeface="+mn-cs"/>
                  </a:rPr>
                  <a:t>) και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</a:t>
                </a:r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l-GR" sz="2200" dirty="0">
                    <a:ea typeface="+mn-ea"/>
                    <a:cs typeface="+mn-cs"/>
                  </a:rPr>
                  <a:t>).</a:t>
                </a: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1E49F-CBBE-276C-1A89-683F09A20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480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8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F6F71-6BDB-DF97-9A6A-B43E8E45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0A386C5-B7EB-8F07-2037-406F7400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64931-6205-E997-7FF3-061E4F76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FB0B6-D0EF-9FB9-501B-4CDE6FC35721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45502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Σύνοψη</a:t>
            </a:r>
            <a:r>
              <a:rPr lang="en-US" sz="2200" dirty="0">
                <a:ea typeface="+mn-ea"/>
                <a:cs typeface="+mn-cs"/>
              </a:rPr>
              <a:t>: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a typeface="+mn-ea"/>
                <a:cs typeface="+mn-cs"/>
              </a:rPr>
              <a:t>H </a:t>
            </a:r>
            <a:r>
              <a:rPr lang="el-GR" sz="2200" dirty="0">
                <a:ea typeface="+mn-ea"/>
                <a:cs typeface="+mn-cs"/>
              </a:rPr>
              <a:t>μέθοδος παρεμβολής </a:t>
            </a:r>
            <a:r>
              <a:rPr lang="en-US" sz="2200" dirty="0">
                <a:ea typeface="+mn-ea"/>
                <a:cs typeface="+mn-cs"/>
              </a:rPr>
              <a:t>Lagrange </a:t>
            </a:r>
            <a:r>
              <a:rPr lang="el-GR" sz="2200" dirty="0">
                <a:ea typeface="+mn-ea"/>
                <a:cs typeface="+mn-cs"/>
              </a:rPr>
              <a:t>μας βοηθά να βρούμε ένα πολυώνυμο που περνά από δεδομένα σημεία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Είναι απλή και δεν απαιτεί επίλυση συστημάτων εξισώσεων, κάτι που την καθιστά εύκολη στην εφαρμογή για μικρά σύνολα δεδομένων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Μειονέκτημα είναι ότι για μεγάλο αριθμό δεδομένων, το </a:t>
            </a:r>
            <a:r>
              <a:rPr lang="el-GR" sz="2200" dirty="0" err="1">
                <a:ea typeface="+mn-ea"/>
                <a:cs typeface="+mn-cs"/>
              </a:rPr>
              <a:t>προκύπτον</a:t>
            </a:r>
            <a:r>
              <a:rPr lang="el-GR" sz="2200" dirty="0">
                <a:ea typeface="+mn-ea"/>
                <a:cs typeface="+mn-cs"/>
              </a:rPr>
              <a:t> πολυώνυμο μπορεί να γίνει πολύπλοκο και μπορεί να υπάρχουν ζητήματα αριθμητικής σταθερότητας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Συνέχεια με παράδειγμα κινητικής</a:t>
            </a:r>
            <a:r>
              <a:rPr lang="en-US" sz="3600" dirty="0">
                <a:solidFill>
                  <a:srgbClr val="002060"/>
                </a:solidFill>
              </a:rPr>
              <a:t>  </a:t>
            </a:r>
            <a:r>
              <a:rPr lang="el-GR" sz="3600" dirty="0">
                <a:solidFill>
                  <a:srgbClr val="002060"/>
                </a:solidFill>
              </a:rPr>
              <a:t>αντιδράσεων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7378" y="1552409"/>
            <a:ext cx="7256155" cy="4805362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Πηγή</a:t>
            </a:r>
            <a:r>
              <a:rPr lang="en-US" sz="2200" dirty="0">
                <a:ea typeface="+mn-ea"/>
                <a:cs typeface="+mn-cs"/>
              </a:rPr>
              <a:t>: Christian Hill, Python for </a:t>
            </a:r>
            <a:r>
              <a:rPr lang="en-US" sz="2200" dirty="0" err="1">
                <a:ea typeface="+mn-ea"/>
                <a:cs typeface="+mn-cs"/>
              </a:rPr>
              <a:t>Chemistrs</a:t>
            </a:r>
            <a:r>
              <a:rPr lang="en-US" sz="2200" dirty="0">
                <a:ea typeface="+mn-ea"/>
                <a:cs typeface="+mn-cs"/>
              </a:rPr>
              <a:t>, Cambridge University Press, Cambridge, 2024</a:t>
            </a:r>
          </a:p>
        </p:txBody>
      </p:sp>
    </p:spTree>
    <p:extLst>
      <p:ext uri="{BB962C8B-B14F-4D97-AF65-F5344CB8AC3E}">
        <p14:creationId xmlns:p14="http://schemas.microsoft.com/office/powerpoint/2010/main" val="312413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3412-DBD1-669C-93DD-514D5151D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E900D5C-7B64-45CE-D4BC-9D5E7384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5D22E-981C-5954-1018-F066CBA8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0D4E0-6A49-A7BF-CBC0-1060C053915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7510142" cy="45502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Παράδειγμα και κώδικας</a:t>
            </a:r>
            <a:r>
              <a:rPr lang="en-US" sz="2200" dirty="0">
                <a:ea typeface="+mn-ea"/>
                <a:cs typeface="+mn-cs"/>
              </a:rPr>
              <a:t>:</a:t>
            </a:r>
            <a:endParaRPr lang="el-GR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Στα επόμενα παραδείγματα, θα εφαρμοστεί η μέθοδος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παρεμβολής </a:t>
            </a:r>
            <a:r>
              <a:rPr lang="en-US" sz="2200" dirty="0">
                <a:ea typeface="+mn-ea"/>
                <a:cs typeface="+mn-cs"/>
              </a:rPr>
              <a:t>Lagrange </a:t>
            </a:r>
            <a:r>
              <a:rPr lang="el-GR" sz="2200" dirty="0">
                <a:ea typeface="+mn-ea"/>
                <a:cs typeface="+mn-cs"/>
              </a:rPr>
              <a:t>για τα σημεία (1,1), (2,4), (3,9),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και παρεμβάλουμε την τιμή για </a:t>
            </a:r>
            <a:r>
              <a:rPr lang="en-US" sz="2200" dirty="0">
                <a:ea typeface="+mn-ea"/>
                <a:cs typeface="+mn-cs"/>
              </a:rPr>
              <a:t>x = 2.5.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Η </a:t>
            </a:r>
            <a:r>
              <a:rPr lang="el-GR" sz="2200" dirty="0" err="1">
                <a:ea typeface="+mn-ea"/>
                <a:cs typeface="+mn-cs"/>
              </a:rPr>
              <a:t>προκύπτουσα</a:t>
            </a:r>
            <a:r>
              <a:rPr lang="el-GR" sz="2200" dirty="0">
                <a:ea typeface="+mn-ea"/>
                <a:cs typeface="+mn-cs"/>
              </a:rPr>
              <a:t> παρεμβαλλόμενη τιμή θα είναι η εκτιμώμενη τιμή του πολυωνύμου σε αυτό το σημείο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4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6006-78A1-5B3F-419F-6C98D610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54C56B4-EE8D-43F2-8863-1A1B349D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A5504-72B2-166E-3D3D-EF693FD3D97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301" y="392104"/>
            <a:ext cx="8881956" cy="626333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Lagrange Interpolation in MATLAB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Define the given points (x, y)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 = [1, 2, 3];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x-values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y_points</a:t>
            </a:r>
            <a:r>
              <a:rPr lang="en-US" sz="1600" b="0" i="0" dirty="0">
                <a:effectLst/>
                <a:latin typeface="Menlo"/>
              </a:rPr>
              <a:t> = [1, 4, 9];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y-values (corresponding f(x))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Define the point at which we want to estimate the value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 = 2.5;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The x-value at which we want to interpolate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L = 0;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 % Initialize the result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Calculate the Lagrange interpolating polynomial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n = length(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);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Number of points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 = 1:n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Compute the Lagrange basis polynomial </a:t>
            </a:r>
            <a:r>
              <a:rPr lang="en-US" sz="1600" b="0" i="0" dirty="0" err="1">
                <a:solidFill>
                  <a:srgbClr val="008013"/>
                </a:solidFill>
                <a:effectLst/>
                <a:latin typeface="Menlo"/>
              </a:rPr>
              <a:t>L_i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(x)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= 1;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600" b="0" i="0" dirty="0">
                <a:effectLst/>
                <a:latin typeface="Menlo"/>
              </a:rPr>
              <a:t>j = 1:n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   if </a:t>
            </a:r>
            <a:r>
              <a:rPr lang="en-US" sz="1600" b="0" i="0" dirty="0">
                <a:effectLst/>
                <a:latin typeface="Menlo"/>
              </a:rPr>
              <a:t>j ~= </a:t>
            </a:r>
            <a:r>
              <a:rPr lang="en-US" sz="1600" b="0" i="0" dirty="0" err="1">
                <a:effectLst/>
                <a:latin typeface="Menlo"/>
              </a:rPr>
              <a:t>i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       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=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* (</a:t>
            </a: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 - 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(j)) / (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) - 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(j));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   end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L = L + </a:t>
            </a:r>
            <a:r>
              <a:rPr lang="en-US" sz="1600" b="0" i="0" dirty="0" err="1">
                <a:effectLst/>
                <a:latin typeface="Menlo"/>
              </a:rPr>
              <a:t>y_points</a:t>
            </a:r>
            <a:r>
              <a:rPr lang="en-US" sz="1600" b="0" i="0" dirty="0">
                <a:effectLst/>
                <a:latin typeface="Menlo"/>
              </a:rPr>
              <a:t>(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) *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Add the contribution of the </a:t>
            </a:r>
            <a:r>
              <a:rPr lang="en-US" sz="1600" b="0" i="0" dirty="0" err="1">
                <a:solidFill>
                  <a:srgbClr val="008013"/>
                </a:solidFill>
                <a:effectLst/>
                <a:latin typeface="Menlo"/>
              </a:rPr>
              <a:t>i-th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 term to the result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600" b="0" i="0" dirty="0">
              <a:effectLst/>
              <a:latin typeface="Menlo"/>
            </a:endParaRPr>
          </a:p>
          <a:p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Display the result</a:t>
            </a:r>
            <a:endParaRPr lang="en-US" sz="1600" b="0" i="0" dirty="0">
              <a:effectLst/>
              <a:latin typeface="Menlo"/>
            </a:endParaRPr>
          </a:p>
          <a:p>
            <a:r>
              <a:rPr lang="en-US" sz="1600" b="0" i="0" dirty="0" err="1">
                <a:effectLst/>
                <a:latin typeface="Menlo"/>
              </a:rPr>
              <a:t>disp</a:t>
            </a:r>
            <a:r>
              <a:rPr lang="en-US" sz="1600" b="0" i="0" dirty="0">
                <a:effectLst/>
                <a:latin typeface="Menlo"/>
              </a:rPr>
              <a:t>([</a:t>
            </a:r>
            <a:r>
              <a:rPr lang="en-US" sz="1600" b="0" i="0" dirty="0">
                <a:solidFill>
                  <a:srgbClr val="A709F5"/>
                </a:solidFill>
                <a:effectLst/>
                <a:latin typeface="Menlo"/>
              </a:rPr>
              <a:t>'Interpolated value at x = '</a:t>
            </a:r>
            <a:r>
              <a:rPr lang="en-US" sz="1600" b="0" i="0" dirty="0">
                <a:effectLst/>
                <a:latin typeface="Menlo"/>
              </a:rPr>
              <a:t>, num2str(</a:t>
            </a: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), </a:t>
            </a:r>
            <a:r>
              <a:rPr lang="en-US" sz="1600" b="0" i="0" dirty="0">
                <a:solidFill>
                  <a:srgbClr val="A709F5"/>
                </a:solidFill>
                <a:effectLst/>
                <a:latin typeface="Menlo"/>
              </a:rPr>
              <a:t>' is: '</a:t>
            </a:r>
            <a:r>
              <a:rPr lang="en-US" sz="1600" b="0" i="0" dirty="0">
                <a:effectLst/>
                <a:latin typeface="Menlo"/>
              </a:rPr>
              <a:t>, num2str(L)]);</a:t>
            </a:r>
          </a:p>
        </p:txBody>
      </p:sp>
    </p:spTree>
    <p:extLst>
      <p:ext uri="{BB962C8B-B14F-4D97-AF65-F5344CB8AC3E}">
        <p14:creationId xmlns:p14="http://schemas.microsoft.com/office/powerpoint/2010/main" val="43115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9EB2-EE8E-CD96-C4FB-2B5A59AA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C832954-FC73-E020-AA8E-2550BD0C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B3E75-C1D9-C966-D07E-0913DFE2F30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62480" y="416159"/>
            <a:ext cx="8881956" cy="55517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Lagrange Interpolation in QB64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DECLARE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FUNCTION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(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LONG,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x_interpolate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SINGLE,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() AS SINGLE, n AS LONG)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Define the given points (x, y)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(3)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y_points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(3)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(1) = 1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(2) = 2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(3) = 3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(1) = 1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(2) = 4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(3) = 9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Define the point at which we want to interpolate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 = 2.5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Initialize the result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L = 0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Calculate the Lagrange interpolating polynomial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 = 3 </a:t>
            </a: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Number of points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FOR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= 1 TO 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L = L + </a:t>
            </a: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) * </a:t>
            </a:r>
            <a:r>
              <a:rPr lang="en-US" sz="1500" b="0" i="0" dirty="0" err="1">
                <a:effectLst/>
                <a:latin typeface="Menlo"/>
              </a:rPr>
              <a:t>L_i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, 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,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(), n)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NEXT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Display the result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PRINT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"Interpolated value at x = "</a:t>
            </a:r>
            <a:r>
              <a:rPr lang="en-US" sz="1500" b="0" i="0" dirty="0">
                <a:effectLst/>
                <a:latin typeface="Menlo"/>
              </a:rPr>
              <a:t>; 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;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" is: "</a:t>
            </a:r>
            <a:r>
              <a:rPr lang="en-US" sz="1500" b="0" i="0" dirty="0">
                <a:effectLst/>
                <a:latin typeface="Menlo"/>
              </a:rPr>
              <a:t>; L</a:t>
            </a:r>
          </a:p>
          <a:p>
            <a:pPr marL="0" indent="0">
              <a:buNone/>
            </a:pPr>
            <a:br>
              <a:rPr lang="en-US" sz="1500" b="0" i="0" dirty="0">
                <a:effectLst/>
                <a:latin typeface="Menlo"/>
              </a:rPr>
            </a:br>
            <a:endParaRPr lang="en-US" sz="1500" dirty="0"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AC2477-3818-304B-AE87-B4BEA09F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025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96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5224B-920D-B601-3573-70A6557C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EEB5B7E-A645-9C5A-B709-D80A5A0C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A9374-4F71-F2F0-DF88-C95538F96B7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62480" y="416159"/>
            <a:ext cx="8881956" cy="55517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Function to compute the Lagrange basis polynomial </a:t>
            </a:r>
            <a:r>
              <a:rPr lang="en-US" sz="1500" b="0" i="0" dirty="0" err="1">
                <a:solidFill>
                  <a:srgbClr val="902622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(x)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FUNCTION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(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LONG,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x_interpolate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SINGLE,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() AS SINGLE, n AS LONG)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result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result = 1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FOR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 = 1 TO 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IF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 &lt;&gt;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THEN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result = result * (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 -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(j)) / (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) -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(j))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END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IF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NEXT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L_i</a:t>
            </a:r>
            <a:r>
              <a:rPr lang="en-US" sz="1500" b="0" i="0" dirty="0">
                <a:effectLst/>
                <a:latin typeface="Menlo"/>
              </a:rPr>
              <a:t> = result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END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FUNCTION</a:t>
            </a:r>
            <a:endParaRPr lang="en-US" sz="1500" b="0" i="0" dirty="0">
              <a:effectLst/>
              <a:latin typeface="Menlo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500" dirty="0"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9D99AB8-CA9F-8B38-5B0F-F29361FE3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89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63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C236E-D8C3-AE5E-7893-F07F67473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8818CFC-4423-E8AB-48BB-9B2140B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27D7C-FE5C-4E35-3C5F-442ACBF1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C2071-70BB-4E4D-C65A-2AD7F85FB4A9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182880" indent="-182880"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Η μέθοδος </a:t>
                </a:r>
                <a:r>
                  <a:rPr lang="en-US" sz="2200" dirty="0">
                    <a:ea typeface="+mn-ea"/>
                    <a:cs typeface="+mn-cs"/>
                  </a:rPr>
                  <a:t>Euler </a:t>
                </a:r>
                <a:r>
                  <a:rPr lang="el-GR" sz="2200" dirty="0">
                    <a:ea typeface="+mn-ea"/>
                    <a:cs typeface="+mn-cs"/>
                  </a:rPr>
                  <a:t>είναι μία από τις απλούστερες αριθμητικές τεχνικές για την επίλυση συνήθων διαφορικών εξισώσεων (</a:t>
                </a:r>
                <a:r>
                  <a:rPr lang="en-US" sz="2200" dirty="0">
                    <a:ea typeface="+mn-ea"/>
                    <a:cs typeface="+mn-cs"/>
                  </a:rPr>
                  <a:t>ordinary differential equations, ODEs) </a:t>
                </a:r>
                <a:r>
                  <a:rPr lang="el-GR" sz="2200" dirty="0">
                    <a:ea typeface="+mn-ea"/>
                    <a:cs typeface="+mn-cs"/>
                  </a:rPr>
                  <a:t>της μορφής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1A1AFF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olidFill>
                    <a:srgbClr val="1A1AFF"/>
                  </a:solidFill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  </a:t>
                </a:r>
                <a:r>
                  <a:rPr lang="el-GR" sz="2200" dirty="0">
                    <a:ea typeface="+mn-ea"/>
                    <a:cs typeface="+mn-cs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1A1AFF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 είναι μια συνάρτηση του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1A1A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, και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περιγράφει πώς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  αλλάζει το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1A1AFF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 ως προς το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1A1A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C2071-70BB-4E4D-C65A-2AD7F85FB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480" t="-549" r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523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C5032-6BAE-1E66-CC21-193A5DDA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75850B1-B8A2-5ACD-855B-812A072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794DD-C156-6FB1-E3BE-74C98207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BB3CE-9F7D-9B14-CC8B-7D664137F25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Περιγραφή της μεθόδου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6B961D-D53C-5173-1DBF-08933BED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0" y="2103272"/>
            <a:ext cx="8087853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7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CB0B-1306-7017-3F22-3F5939FD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A12CD04-DEF7-F9A0-8D08-9F81BCD6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8EDF1D-3AC8-CC85-ACC1-8E8A2686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DE91A-378B-9273-292A-4AF58B01F0A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Παράδειγμα της μεθόδου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D54F97-7288-92DE-38E0-1AED57A0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75" y="1762380"/>
            <a:ext cx="5993966" cy="50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6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B1424-4460-A488-2CE4-E471F1CD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7E51C18-2786-3F00-3B07-1F731FF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34AD5-EF3F-5449-B7CB-385EAC5D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3E593-5D2F-3084-527E-96770478E86A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Κύρια σημεία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966323-526C-4DD6-54CE-D7F06CDB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2183463"/>
            <a:ext cx="8073564" cy="4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9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54D9-4298-F644-A09A-099118CA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B4D2634-E7BE-BFFD-5E46-45DC9187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94A283-5B98-3404-7DF1-C43B2F8FC650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45979" y="376413"/>
            <a:ext cx="8881956" cy="646253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Euler Method in MATLAB</a:t>
            </a:r>
            <a:r>
              <a:rPr lang="el-GR" sz="1400" b="0" i="0" dirty="0">
                <a:solidFill>
                  <a:srgbClr val="008013"/>
                </a:solidFill>
                <a:effectLst/>
                <a:latin typeface="Menlo"/>
              </a:rPr>
              <a:t>,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Define the function f(x, y) =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/dx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 = @(x, y) y;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Example: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/dx = 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conditions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x0 = 0;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y0 = 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h = 0.1;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Step size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= 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Final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Initialize variables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x0:h:x_end;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x values from x0 to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x_end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 with step size h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zeros(1, length(x));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Preallocate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 y array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y(1) = y0;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Set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Euler method loop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 = 1:length(x) - 1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 + 1) = 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 + h * f(x(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), 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));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Display results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'x values:'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(x);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'y values:'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(y);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Plot the result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plot(x, y,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'-o'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xlabel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'x'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ylabel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'y'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title(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'Euler Method'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718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98FA-838D-FB25-470D-DE68C1F92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3ED2F5F-BFA5-4891-2209-B7971373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4A69D-C714-101C-D404-87851AC6E7E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45979" y="376413"/>
            <a:ext cx="8881956" cy="646253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Euler Method in QB64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DECLARE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FUNCTION f (x AS SINGLE, y AS SINGLE)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conditions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x0 = 0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y0 = 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h = 0.1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Step size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= 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Final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Number of steps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steps = (</a:t>
            </a: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- x0) / h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Initialize variables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DIM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x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DIM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y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x0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y0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Euler method loop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FOR </a:t>
            </a:r>
            <a:r>
              <a:rPr lang="en-US" sz="14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 = 1 TO steps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y + h * f(x, y)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 + h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PRINT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"x = "</a:t>
            </a:r>
            <a:r>
              <a:rPr lang="en-US" sz="1400" b="0" i="0" dirty="0">
                <a:effectLst/>
                <a:latin typeface="Menlo"/>
              </a:rPr>
              <a:t>; x;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" y = "</a:t>
            </a:r>
            <a:r>
              <a:rPr lang="en-US" sz="1400" b="0" i="0" dirty="0">
                <a:effectLst/>
                <a:latin typeface="Menlo"/>
              </a:rPr>
              <a:t>; y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NEXT </a:t>
            </a:r>
            <a:r>
              <a:rPr lang="en-US" sz="14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Function to define the differential equation f(x, y)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FUNCTION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 (x AS SINGLE, y AS SINGLE)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 = y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Example: </a:t>
            </a:r>
            <a:r>
              <a:rPr lang="en-US" sz="1400" b="0" i="0" dirty="0" err="1">
                <a:solidFill>
                  <a:srgbClr val="902622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/dx = 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END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FUNCTION</a:t>
            </a:r>
            <a:endParaRPr lang="en-US" sz="1400" b="0" i="0" dirty="0">
              <a:effectLst/>
              <a:latin typeface="Menlo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9AE27B3-545A-3299-5C2F-E0C619BB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560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5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0371D4-7060-EB26-6FA1-108B783A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76" y="592831"/>
            <a:ext cx="7657873" cy="9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Ένας απλός μηχανισμός για το σχηματισμό του όζοντος στην στρατόσφαιρα αποτελείται από 4 αντιδράσεις (γνωστός και ως κύκλος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Chapman):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CBD74B-B4A8-BB19-1382-D1196B06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81" y="1472739"/>
            <a:ext cx="6546297" cy="53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5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Ανασκόπηση μεθόδων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Μέθοδοι ολοκλήρωσης (</a:t>
            </a:r>
            <a:r>
              <a:rPr lang="en-US" sz="2200" dirty="0">
                <a:ea typeface="+mn-ea"/>
                <a:cs typeface="+mn-cs"/>
              </a:rPr>
              <a:t>Trapezoidal, Simpson, Monte-Carlo)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Μέθοδος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παρεμβολής κατά </a:t>
            </a:r>
            <a:r>
              <a:rPr lang="en-US" sz="2200" dirty="0">
                <a:ea typeface="+mn-ea"/>
                <a:cs typeface="+mn-cs"/>
              </a:rPr>
              <a:t>Lagrange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Μέθοδος </a:t>
            </a:r>
            <a:r>
              <a:rPr lang="en-US" sz="2200" dirty="0">
                <a:ea typeface="+mn-ea"/>
                <a:cs typeface="+mn-cs"/>
              </a:rPr>
              <a:t>Euler </a:t>
            </a:r>
            <a:r>
              <a:rPr lang="el-GR" sz="2200" dirty="0">
                <a:ea typeface="+mn-ea"/>
                <a:cs typeface="+mn-cs"/>
              </a:rPr>
              <a:t>για την επίλυση συνήθων διαφορετικών εξισώσεων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  </a:t>
            </a:r>
            <a:r>
              <a:rPr lang="el-GR" sz="2200" dirty="0">
                <a:ea typeface="+mn-ea"/>
                <a:cs typeface="+mn-cs"/>
              </a:rPr>
              <a:t> ΜΕΓΑΛΟ </a:t>
            </a:r>
            <a:r>
              <a:rPr lang="el-GR" sz="2200">
                <a:ea typeface="+mn-ea"/>
                <a:cs typeface="+mn-cs"/>
              </a:rPr>
              <a:t>ΜΕΡΟΣ ΑΠΟ </a:t>
            </a:r>
            <a:r>
              <a:rPr lang="el-GR" sz="2200" dirty="0">
                <a:ea typeface="+mn-ea"/>
                <a:cs typeface="+mn-cs"/>
              </a:rPr>
              <a:t>ΤΟ ΠΕΡΙΕΧΟΜΕΝΟ ΤΗΣ ΔΙΑΛΕΞΗΣ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   ΑΥΤΗΣ ΠΡΟΗΛΘΕ ΑΠΌ ΤΟ </a:t>
            </a:r>
            <a:r>
              <a:rPr lang="en-US" sz="2200" dirty="0" err="1">
                <a:solidFill>
                  <a:srgbClr val="1A1AFF"/>
                </a:solidFill>
                <a:ea typeface="+mn-ea"/>
                <a:cs typeface="+mn-cs"/>
              </a:rPr>
              <a:t>chatgpt</a:t>
            </a:r>
            <a:r>
              <a:rPr lang="en-US" sz="2200" dirty="0"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1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005A1E-F997-EFE3-13FE-D0B86384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55" y="769249"/>
            <a:ext cx="6554115" cy="53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4E3CBE6-216F-F9F2-3B57-9793E204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9" y="716001"/>
            <a:ext cx="7744907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4CBF-788B-788D-D0B6-371D6488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BE939720-7376-BC45-3117-8C9A42F1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BA3FC-4340-9DF5-921D-1A9BDD9A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5" y="529666"/>
            <a:ext cx="7653454" cy="61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0198-E1FA-4D13-179C-90B785A0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C215DBC-9283-1079-6677-BC4F6B1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0B811-0C43-1A64-4F78-11D12CD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Αριθμητική ολοκλήρωση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FFA06-DFCE-4EB1-AD8E-A3FDC162C170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Στην αριθμητική ολοκλήρωση, προσεγγίζεται η τιμή ενός ορισμένου ολοκληρώματος όταν η αναλυτική λύση είναι δύσκολη ή αδύνατον να βρεθεί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l-GR" sz="2200" dirty="0"/>
              <a:t>Δύο δημοφιλείς μέθοδοι είναι ο κανόνας του Τραπεζίου και ο κανόνας </a:t>
            </a:r>
            <a:r>
              <a:rPr lang="en-US" sz="2200" dirty="0"/>
              <a:t>Simpson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0264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00641-C7E4-9570-2D16-C735D2E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5244344-BED1-5948-D109-4FEDF3FA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F5A01-CEDE-0B71-0447-9E40E300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07FEA-4012-49D4-AA68-BCDD3AFA3F64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Προσεγγίζει την επιφάνεια κάτω από την καμπύλη διαιρώντας την ολική επιφάνεια σε μία σειρά τραπεζοειδών σχημάτων αντί να χρησιμοποιεί ορθογώνια παραλληλόγραμμα όπως η απλούστερη μέθοδος του αθροίσματος </a:t>
            </a:r>
            <a:r>
              <a:rPr lang="en-US" sz="2200" dirty="0">
                <a:ea typeface="+mn-ea"/>
                <a:cs typeface="+mn-cs"/>
              </a:rPr>
              <a:t>Riemann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Μαθηματική Διατύπωση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B470191-0DCD-D5C0-4412-7D943323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3693730"/>
            <a:ext cx="7714102" cy="11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TPVERSION" val="5"/>
  <p:tag name="TPFULLVERSION" val="5.3.1.3337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29232</TotalTime>
  <Words>2239</Words>
  <Application>Microsoft Office PowerPoint</Application>
  <PresentationFormat>On-screen Show (4:3)</PresentationFormat>
  <Paragraphs>340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ＭＳ Ｐゴシック</vt:lpstr>
      <vt:lpstr>Arial</vt:lpstr>
      <vt:lpstr>Cambria Math</vt:lpstr>
      <vt:lpstr>Menlo</vt:lpstr>
      <vt:lpstr>Clarity</vt:lpstr>
      <vt:lpstr>ΧΗΜΕΙΑ ΚΑΙ ΠΛΗΡΟΦΟΡΙΚΗ (ΧΑ131)</vt:lpstr>
      <vt:lpstr>1ο Μέρος: Κινητική αντιδράσεων</vt:lpstr>
      <vt:lpstr>Συνέχεια με παράδειγμα κινητικής  αντιδράσεων</vt:lpstr>
      <vt:lpstr>PowerPoint Presentation</vt:lpstr>
      <vt:lpstr>PowerPoint Presentation</vt:lpstr>
      <vt:lpstr>PowerPoint Presentation</vt:lpstr>
      <vt:lpstr>PowerPoint Presentation</vt:lpstr>
      <vt:lpstr>Αριθμητική ολοκλήρωση</vt:lpstr>
      <vt:lpstr>Κανόνας τραπεζίου</vt:lpstr>
      <vt:lpstr>Κανόνας τραπεζίου</vt:lpstr>
      <vt:lpstr>PowerPoint Presentation</vt:lpstr>
      <vt:lpstr>Κανόνας τραπεζίου</vt:lpstr>
      <vt:lpstr>Κανόνας τραπεζίου</vt:lpstr>
      <vt:lpstr>PowerPoint Presentation</vt:lpstr>
      <vt:lpstr>PowerPoint Presentation</vt:lpstr>
      <vt:lpstr>Simpson’s rules</vt:lpstr>
      <vt:lpstr>PowerPoint Presentation</vt:lpstr>
      <vt:lpstr>PowerPoint Presentation</vt:lpstr>
      <vt:lpstr>PowerPoint Presentation</vt:lpstr>
      <vt:lpstr>Μέθοδος Monte Carlo για ολοκληρώματα</vt:lpstr>
      <vt:lpstr>Μέθοδος Monte Carlo για ολοκληρώματα</vt:lpstr>
      <vt:lpstr>Μέθοδος Monte Carlo για ολοκληρώματα</vt:lpstr>
      <vt:lpstr>Μέθοδος Monte Carlo για ολοκληρώματα</vt:lpstr>
      <vt:lpstr>PowerPoint Presentation</vt:lpstr>
      <vt:lpstr>PowerPoint Presentation</vt:lpstr>
      <vt:lpstr>Μέθοδος παρεμβολής Lagrange</vt:lpstr>
      <vt:lpstr>Μέθοδος παρεμβολής Lagrange</vt:lpstr>
      <vt:lpstr>Μέθοδος παρεμβολής Lagrange</vt:lpstr>
      <vt:lpstr>Μέθοδος παρεμβολής Lagrange</vt:lpstr>
      <vt:lpstr>Μέθοδος παρεμβολής Lagrange</vt:lpstr>
      <vt:lpstr>PowerPoint Presentation</vt:lpstr>
      <vt:lpstr>PowerPoint Presentation</vt:lpstr>
      <vt:lpstr>PowerPoint Presentation</vt:lpstr>
      <vt:lpstr>Η μέθοδος Euler για επίλυση διαφορικών εξισώσεων</vt:lpstr>
      <vt:lpstr>Η μέθοδος Euler για επίλυση διαφορικών εξισώσεων</vt:lpstr>
      <vt:lpstr>Η μέθοδος Euler για επίλυση διαφορικών εξισώσεων</vt:lpstr>
      <vt:lpstr>Η μέθοδος Euler για επίλυση διαφορικών εξισώσεων</vt:lpstr>
      <vt:lpstr>PowerPoint Presentation</vt:lpstr>
      <vt:lpstr>PowerPoint Presentation</vt:lpstr>
      <vt:lpstr>Ανασκόπηση μεθόδων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contribution</dc:title>
  <dc:creator>sarandis</dc:creator>
  <cp:lastModifiedBy>Μαρινάκης Σαράντος</cp:lastModifiedBy>
  <cp:revision>1798</cp:revision>
  <cp:lastPrinted>2018-06-27T11:59:06Z</cp:lastPrinted>
  <dcterms:created xsi:type="dcterms:W3CDTF">2004-09-20T14:44:48Z</dcterms:created>
  <dcterms:modified xsi:type="dcterms:W3CDTF">2024-11-08T10:43:04Z</dcterms:modified>
</cp:coreProperties>
</file>