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A6F6-5759-46FA-9FF5-00DB61780C85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99D3-B368-4B02-A018-9D88D881005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Ενότητα </a:t>
            </a:r>
            <a:r>
              <a:rPr lang="en-US" sz="3200" dirty="0" smtClean="0">
                <a:solidFill>
                  <a:srgbClr val="0070C0"/>
                </a:solidFill>
              </a:rPr>
              <a:t> 9 (PART </a:t>
            </a:r>
            <a:r>
              <a:rPr lang="en-US" sz="3200" dirty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r>
              <a:rPr lang="el-GR" sz="3200" dirty="0" smtClean="0">
                <a:solidFill>
                  <a:srgbClr val="0070C0"/>
                </a:solidFill>
              </a:rPr>
              <a:t>:</a:t>
            </a:r>
            <a:r>
              <a:rPr lang="el-GR" sz="3200" dirty="0" smtClean="0"/>
              <a:t> </a:t>
            </a:r>
            <a:r>
              <a:rPr lang="el-GR" sz="3200" dirty="0">
                <a:solidFill>
                  <a:srgbClr val="002060"/>
                </a:solidFill>
              </a:rPr>
              <a:t>Σχέση Ηθικής και Δικαιοσύνης 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έννοια </a:t>
            </a:r>
            <a:r>
              <a:rPr lang="el-GR" dirty="0"/>
              <a:t>της δικαιοσύνης ως ηθικής </a:t>
            </a:r>
            <a:r>
              <a:rPr lang="el-GR" dirty="0" smtClean="0"/>
              <a:t>αρχής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Κατά </a:t>
            </a:r>
            <a:r>
              <a:rPr lang="el-GR" dirty="0"/>
              <a:t>πόσο αυτή η αρχή μπορεί να εφαρμόζεται σε ένα διεθνές περιβάλλον και ειδικότερα στην Περιβαλλοντική Εφαρμοσμένη </a:t>
            </a:r>
            <a:r>
              <a:rPr lang="el-GR" dirty="0" smtClean="0"/>
              <a:t>Ηθική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l-GR" dirty="0">
                <a:solidFill>
                  <a:srgbClr val="FF0000"/>
                </a:solidFill>
              </a:rPr>
              <a:t>. Δικαιοσύνη 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dirty="0"/>
          </a:p>
          <a:p>
            <a:r>
              <a:rPr lang="el-GR" dirty="0" smtClean="0"/>
              <a:t>Σύνθετη έννοια          ατομικό χαρακτήρα</a:t>
            </a:r>
          </a:p>
          <a:p>
            <a:pPr>
              <a:buNone/>
            </a:pPr>
            <a:r>
              <a:rPr lang="el-GR" dirty="0" smtClean="0"/>
              <a:t>                                          συλλογικό χαρακτήρα</a:t>
            </a:r>
          </a:p>
          <a:p>
            <a:pPr>
              <a:buNone/>
            </a:pPr>
            <a:endParaRPr lang="el-GR" dirty="0"/>
          </a:p>
          <a:p>
            <a:r>
              <a:rPr lang="el-GR" dirty="0" smtClean="0"/>
              <a:t> Επανορθωτική  </a:t>
            </a:r>
          </a:p>
          <a:p>
            <a:endParaRPr lang="el-GR" dirty="0" smtClean="0"/>
          </a:p>
          <a:p>
            <a:r>
              <a:rPr lang="el-GR" dirty="0" smtClean="0"/>
              <a:t>Αρετή → Δίκαιη πράξη → Αίσθηση </a:t>
            </a:r>
            <a:r>
              <a:rPr lang="el-GR" dirty="0"/>
              <a:t>ικανοποίησης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3571868" y="2420888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597198" y="2924944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. Δικαιοσύνη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u="sng" dirty="0" smtClean="0"/>
              <a:t>Κριτήρια ότι υπάρχει δικαιοσύνη:</a:t>
            </a:r>
          </a:p>
          <a:p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</a:t>
            </a:r>
            <a:r>
              <a:rPr lang="el-GR" dirty="0" smtClean="0"/>
              <a:t> ισότητα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εξασφάλιση της </a:t>
            </a:r>
            <a:r>
              <a:rPr lang="el-GR" dirty="0" smtClean="0"/>
              <a:t>δικαιοσύνης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3.Πρόβλημα </a:t>
            </a:r>
            <a:r>
              <a:rPr lang="el-GR" dirty="0">
                <a:solidFill>
                  <a:srgbClr val="FF0000"/>
                </a:solidFill>
              </a:rPr>
              <a:t>περιβάλλοντος στη σύγκρουση αξιών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Θέλουμε </a:t>
            </a:r>
            <a:r>
              <a:rPr lang="el-GR" dirty="0"/>
              <a:t>περιβάλλον που να ενσωματώνει την αξία της ζωής </a:t>
            </a:r>
            <a:r>
              <a:rPr lang="el-GR" dirty="0" smtClean="0"/>
              <a:t>καθαυτή</a:t>
            </a:r>
          </a:p>
          <a:p>
            <a:endParaRPr lang="el-GR" dirty="0" smtClean="0"/>
          </a:p>
          <a:p>
            <a:r>
              <a:rPr lang="el-GR" dirty="0" smtClean="0"/>
              <a:t> Θέλουμε την </a:t>
            </a:r>
            <a:r>
              <a:rPr lang="el-GR" dirty="0"/>
              <a:t>οικονομική </a:t>
            </a:r>
            <a:r>
              <a:rPr lang="el-GR" dirty="0" smtClean="0"/>
              <a:t>ανάπτυξη </a:t>
            </a:r>
            <a:r>
              <a:rPr lang="el-GR" dirty="0"/>
              <a:t>που είναι αξία </a:t>
            </a:r>
            <a:r>
              <a:rPr lang="el-GR" dirty="0" smtClean="0"/>
              <a:t>βίωσης</a:t>
            </a:r>
          </a:p>
          <a:p>
            <a:endParaRPr lang="el-GR" dirty="0" smtClean="0"/>
          </a:p>
          <a:p>
            <a:r>
              <a:rPr lang="el-GR" dirty="0" smtClean="0"/>
              <a:t>Περιβάλλον → παγκοσμιότητα</a:t>
            </a:r>
          </a:p>
          <a:p>
            <a:endParaRPr lang="el-GR" dirty="0" smtClean="0"/>
          </a:p>
          <a:p>
            <a:r>
              <a:rPr lang="el-GR" dirty="0" smtClean="0"/>
              <a:t>Ανάπτυξη → τοπικότητα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</a:t>
            </a:r>
            <a:r>
              <a:rPr lang="el-GR" sz="2000" dirty="0" smtClean="0"/>
              <a:t>Πανεπιστήμιο 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</a:t>
            </a:r>
            <a:r>
              <a:rPr lang="el-GR" dirty="0"/>
              <a:t>Σχέση Ηθικής και Δικαιοσύνης </a:t>
            </a:r>
            <a:r>
              <a:rPr lang="en-US" dirty="0" smtClean="0"/>
              <a:t>(PART A)</a:t>
            </a:r>
            <a:r>
              <a:rPr lang="el-GR" dirty="0" smtClean="0"/>
              <a:t>». Έκδοση: 1.0. Πάτρα 2015. Διαθέσιμο από τη δικτυακή διεύθυνση: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306</Words>
  <Application>Microsoft Office PowerPoint</Application>
  <PresentationFormat>Προβολή στην οθόνη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Σκοποί ενότητας</vt:lpstr>
      <vt:lpstr> 1. Δικαιοσύνη  </vt:lpstr>
      <vt:lpstr>2. Δικαιοσύνη</vt:lpstr>
      <vt:lpstr> 3.Πρόβλημα περιβάλλοντος στη σύγκρουση αξιών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Thomas</dc:creator>
  <cp:lastModifiedBy>ttt</cp:lastModifiedBy>
  <cp:revision>4</cp:revision>
  <dcterms:created xsi:type="dcterms:W3CDTF">2015-07-18T11:17:25Z</dcterms:created>
  <dcterms:modified xsi:type="dcterms:W3CDTF">2015-07-24T12:23:15Z</dcterms:modified>
</cp:coreProperties>
</file>