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0" r:id="rId3"/>
    <p:sldId id="259" r:id="rId4"/>
    <p:sldId id="271" r:id="rId5"/>
    <p:sldId id="277" r:id="rId6"/>
    <p:sldId id="276" r:id="rId7"/>
    <p:sldId id="278" r:id="rId8"/>
    <p:sldId id="279" r:id="rId9"/>
    <p:sldId id="257" r:id="rId10"/>
    <p:sldId id="258" r:id="rId11"/>
    <p:sldId id="272" r:id="rId12"/>
    <p:sldId id="273" r:id="rId13"/>
    <p:sldId id="274" r:id="rId14"/>
    <p:sldId id="275" r:id="rId15"/>
    <p:sldId id="280" r:id="rId16"/>
    <p:sldId id="261" r:id="rId17"/>
    <p:sldId id="263" r:id="rId18"/>
    <p:sldId id="281" r:id="rId1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B2A5E1-CC1E-4F9D-878A-2F2C1AFCBE8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10DEE53-BCC4-4FBE-B80C-85FACE123F0C}">
      <dgm:prSet custT="1"/>
      <dgm:spPr/>
      <dgm:t>
        <a:bodyPr/>
        <a:lstStyle/>
        <a:p>
          <a:r>
            <a:rPr lang="el-GR" sz="2400" dirty="0"/>
            <a:t>τίς λέγει; - λέγει τις.</a:t>
          </a:r>
          <a:endParaRPr lang="en-US" sz="2400" dirty="0"/>
        </a:p>
      </dgm:t>
    </dgm:pt>
    <dgm:pt modelId="{582369AB-D4A5-4984-8CA1-5D5210A9D5DC}" type="parTrans" cxnId="{CA23B6F0-D32C-4DEF-8180-81B271CCF11A}">
      <dgm:prSet/>
      <dgm:spPr/>
      <dgm:t>
        <a:bodyPr/>
        <a:lstStyle/>
        <a:p>
          <a:endParaRPr lang="en-US"/>
        </a:p>
      </dgm:t>
    </dgm:pt>
    <dgm:pt modelId="{C8D1CCB5-2E2D-433E-AFB0-406D2E220FA1}" type="sibTrans" cxnId="{CA23B6F0-D32C-4DEF-8180-81B271CCF11A}">
      <dgm:prSet/>
      <dgm:spPr/>
      <dgm:t>
        <a:bodyPr/>
        <a:lstStyle/>
        <a:p>
          <a:endParaRPr lang="en-US"/>
        </a:p>
      </dgm:t>
    </dgm:pt>
    <dgm:pt modelId="{5B9C43D0-251B-4260-974A-26A2AB9751EA}">
      <dgm:prSet custT="1"/>
      <dgm:spPr/>
      <dgm:t>
        <a:bodyPr/>
        <a:lstStyle/>
        <a:p>
          <a:r>
            <a:rPr lang="el-GR" sz="2400"/>
            <a:t>πῶς λέγεις; - λέγεις πως.</a:t>
          </a:r>
          <a:endParaRPr lang="en-US" sz="2400"/>
        </a:p>
      </dgm:t>
    </dgm:pt>
    <dgm:pt modelId="{FCEDC6E8-6350-453B-902A-A5F40D67B93D}" type="parTrans" cxnId="{F0DF5BD7-1DE9-4B72-BB2C-DA81070FD86A}">
      <dgm:prSet/>
      <dgm:spPr/>
      <dgm:t>
        <a:bodyPr/>
        <a:lstStyle/>
        <a:p>
          <a:endParaRPr lang="en-US"/>
        </a:p>
      </dgm:t>
    </dgm:pt>
    <dgm:pt modelId="{4F75DA4B-F9FB-4365-A751-4BD3BB859B4A}" type="sibTrans" cxnId="{F0DF5BD7-1DE9-4B72-BB2C-DA81070FD86A}">
      <dgm:prSet/>
      <dgm:spPr/>
      <dgm:t>
        <a:bodyPr/>
        <a:lstStyle/>
        <a:p>
          <a:endParaRPr lang="en-US"/>
        </a:p>
      </dgm:t>
    </dgm:pt>
    <dgm:pt modelId="{8FFB1CF9-74C3-4B17-880E-35835D7AF5E7}">
      <dgm:prSet custT="1"/>
      <dgm:spPr/>
      <dgm:t>
        <a:bodyPr/>
        <a:lstStyle/>
        <a:p>
          <a:r>
            <a:rPr lang="el-GR" sz="2400" b="1"/>
            <a:t>οἱ </a:t>
          </a:r>
          <a:r>
            <a:rPr lang="el-GR" sz="2400"/>
            <a:t>ἄνδρες εἰσὶ πολλοί. – </a:t>
          </a:r>
          <a:r>
            <a:rPr lang="el-GR" sz="2400" b="1"/>
            <a:t>οἳ</a:t>
          </a:r>
          <a:r>
            <a:rPr lang="el-GR" sz="2400"/>
            <a:t> ἄνδρες γίγνονται. </a:t>
          </a:r>
          <a:endParaRPr lang="en-US" sz="2400"/>
        </a:p>
      </dgm:t>
    </dgm:pt>
    <dgm:pt modelId="{76A3F881-B210-4CB1-B788-07269DE643E1}" type="parTrans" cxnId="{650365CD-D538-461E-A9AC-08CBE2EF6D93}">
      <dgm:prSet/>
      <dgm:spPr/>
      <dgm:t>
        <a:bodyPr/>
        <a:lstStyle/>
        <a:p>
          <a:endParaRPr lang="en-US"/>
        </a:p>
      </dgm:t>
    </dgm:pt>
    <dgm:pt modelId="{E861D39D-E7A8-4115-83F4-0A7C94312BEA}" type="sibTrans" cxnId="{650365CD-D538-461E-A9AC-08CBE2EF6D93}">
      <dgm:prSet/>
      <dgm:spPr/>
      <dgm:t>
        <a:bodyPr/>
        <a:lstStyle/>
        <a:p>
          <a:endParaRPr lang="en-US"/>
        </a:p>
      </dgm:t>
    </dgm:pt>
    <dgm:pt modelId="{2C16AE99-465F-4967-806C-3079D2578360}">
      <dgm:prSet custT="1"/>
      <dgm:spPr/>
      <dgm:t>
        <a:bodyPr/>
        <a:lstStyle/>
        <a:p>
          <a:r>
            <a:rPr lang="el-GR" sz="2400" b="1" dirty="0" err="1"/>
            <a:t>ἦν</a:t>
          </a:r>
          <a:r>
            <a:rPr lang="el-GR" sz="2400" dirty="0"/>
            <a:t> </a:t>
          </a:r>
          <a:r>
            <a:rPr lang="el-GR" sz="2400" dirty="0" err="1"/>
            <a:t>ποτε</a:t>
          </a:r>
          <a:r>
            <a:rPr lang="el-GR" sz="2400" dirty="0"/>
            <a:t> </a:t>
          </a:r>
          <a:r>
            <a:rPr lang="el-GR" sz="2400" dirty="0" err="1"/>
            <a:t>μῦς</a:t>
          </a:r>
          <a:r>
            <a:rPr lang="el-GR" sz="2400" dirty="0"/>
            <a:t>. </a:t>
          </a:r>
          <a:r>
            <a:rPr lang="el-GR" sz="2400" dirty="0" err="1"/>
            <a:t>ἢν</a:t>
          </a:r>
          <a:r>
            <a:rPr lang="el-GR" sz="2400" dirty="0"/>
            <a:t> </a:t>
          </a:r>
          <a:r>
            <a:rPr lang="el-GR" sz="2400" dirty="0" err="1"/>
            <a:t>ποτε</a:t>
          </a:r>
          <a:r>
            <a:rPr lang="el-GR" sz="2400" dirty="0"/>
            <a:t> </a:t>
          </a:r>
          <a:r>
            <a:rPr lang="el-GR" sz="2400" dirty="0" err="1"/>
            <a:t>ἀλήθειαν</a:t>
          </a:r>
          <a:r>
            <a:rPr lang="el-GR" sz="2400" dirty="0"/>
            <a:t> </a:t>
          </a:r>
          <a:r>
            <a:rPr lang="el-GR" sz="2400" dirty="0" err="1"/>
            <a:t>λέγωσιν</a:t>
          </a:r>
          <a:r>
            <a:rPr lang="el-GR" sz="2400" dirty="0"/>
            <a:t>.</a:t>
          </a:r>
          <a:endParaRPr lang="en-US" sz="2400" dirty="0"/>
        </a:p>
      </dgm:t>
    </dgm:pt>
    <dgm:pt modelId="{E6C48895-A0C8-4318-A9D0-0A916402B03D}" type="parTrans" cxnId="{3B4C3DC8-FF3F-4F2B-A960-27354FA98181}">
      <dgm:prSet/>
      <dgm:spPr/>
      <dgm:t>
        <a:bodyPr/>
        <a:lstStyle/>
        <a:p>
          <a:endParaRPr lang="en-US"/>
        </a:p>
      </dgm:t>
    </dgm:pt>
    <dgm:pt modelId="{73C6FD11-A2B7-499D-B310-10D028CA3DAB}" type="sibTrans" cxnId="{3B4C3DC8-FF3F-4F2B-A960-27354FA98181}">
      <dgm:prSet/>
      <dgm:spPr/>
      <dgm:t>
        <a:bodyPr/>
        <a:lstStyle/>
        <a:p>
          <a:endParaRPr lang="en-US"/>
        </a:p>
      </dgm:t>
    </dgm:pt>
    <dgm:pt modelId="{69467B19-EA3F-458F-B91E-B9D2F3DD4E04}">
      <dgm:prSet custT="1"/>
      <dgm:spPr/>
      <dgm:t>
        <a:bodyPr/>
        <a:lstStyle/>
        <a:p>
          <a:r>
            <a:rPr lang="el-GR" sz="2400"/>
            <a:t>ἀγαθὸς </a:t>
          </a:r>
          <a:r>
            <a:rPr lang="el-GR" sz="2400" b="1"/>
            <a:t>ὢ</a:t>
          </a:r>
          <a:r>
            <a:rPr lang="el-GR" sz="2400"/>
            <a:t>ν, τιμῆς ἔλαχεν. – </a:t>
          </a:r>
          <a:r>
            <a:rPr lang="el-GR" sz="2400" b="1"/>
            <a:t>εἷς ὧν </a:t>
          </a:r>
          <a:r>
            <a:rPr lang="el-GR" sz="2400"/>
            <a:t>ἤκουον.</a:t>
          </a:r>
          <a:endParaRPr lang="en-US" sz="2400"/>
        </a:p>
      </dgm:t>
    </dgm:pt>
    <dgm:pt modelId="{6D6D4979-FA72-4A1D-967C-CF5A1D14AB58}" type="parTrans" cxnId="{8D236D96-287A-4677-BC58-0FE8E123EA25}">
      <dgm:prSet/>
      <dgm:spPr/>
      <dgm:t>
        <a:bodyPr/>
        <a:lstStyle/>
        <a:p>
          <a:endParaRPr lang="en-US"/>
        </a:p>
      </dgm:t>
    </dgm:pt>
    <dgm:pt modelId="{AB808B9B-E47A-4383-A8B7-02943810C74B}" type="sibTrans" cxnId="{8D236D96-287A-4677-BC58-0FE8E123EA25}">
      <dgm:prSet/>
      <dgm:spPr/>
      <dgm:t>
        <a:bodyPr/>
        <a:lstStyle/>
        <a:p>
          <a:endParaRPr lang="en-US"/>
        </a:p>
      </dgm:t>
    </dgm:pt>
    <dgm:pt modelId="{162F28F0-6B45-4EB9-9D80-B745829C2CBA}">
      <dgm:prSet custT="1"/>
      <dgm:spPr/>
      <dgm:t>
        <a:bodyPr/>
        <a:lstStyle/>
        <a:p>
          <a:r>
            <a:rPr lang="el-GR" sz="2400" b="1"/>
            <a:t>ὥ</a:t>
          </a:r>
          <a:r>
            <a:rPr lang="el-GR" sz="2400"/>
            <a:t>ρα ἐστί καρπῶν. - </a:t>
          </a:r>
          <a:r>
            <a:rPr lang="el-GR" sz="2400" b="1"/>
            <a:t>ὤ</a:t>
          </a:r>
          <a:r>
            <a:rPr lang="el-GR" sz="2400"/>
            <a:t>ρα ἐστὶ καρπῶν.</a:t>
          </a:r>
          <a:endParaRPr lang="en-US" sz="2400"/>
        </a:p>
      </dgm:t>
    </dgm:pt>
    <dgm:pt modelId="{5D53B636-C111-47B6-923A-4F6145E0943D}" type="parTrans" cxnId="{AC6D0715-E226-4715-9EC1-6320FAC8C83F}">
      <dgm:prSet/>
      <dgm:spPr/>
      <dgm:t>
        <a:bodyPr/>
        <a:lstStyle/>
        <a:p>
          <a:endParaRPr lang="en-US"/>
        </a:p>
      </dgm:t>
    </dgm:pt>
    <dgm:pt modelId="{83E5B9FB-9E01-4DB8-8100-45362601F87D}" type="sibTrans" cxnId="{AC6D0715-E226-4715-9EC1-6320FAC8C83F}">
      <dgm:prSet/>
      <dgm:spPr/>
      <dgm:t>
        <a:bodyPr/>
        <a:lstStyle/>
        <a:p>
          <a:endParaRPr lang="en-US"/>
        </a:p>
      </dgm:t>
    </dgm:pt>
    <dgm:pt modelId="{B11652EF-AFBB-473C-88FC-6D53D93DCCA6}">
      <dgm:prSet custT="1"/>
      <dgm:spPr/>
      <dgm:t>
        <a:bodyPr/>
        <a:lstStyle/>
        <a:p>
          <a:r>
            <a:rPr lang="el-GR" sz="2400"/>
            <a:t>εἰς τὸν οἶκον ε</a:t>
          </a:r>
          <a:r>
            <a:rPr lang="el-GR" sz="2400" b="1"/>
            <a:t>ἶ</a:t>
          </a:r>
          <a:r>
            <a:rPr lang="el-GR" sz="2400"/>
            <a:t>μι. -ἐν τῷ οἴκῳ </a:t>
          </a:r>
          <a:r>
            <a:rPr lang="el-GR" sz="2400" b="1"/>
            <a:t>ε</a:t>
          </a:r>
          <a:r>
            <a:rPr lang="el-GR" sz="2400"/>
            <a:t>ἰμί. </a:t>
          </a:r>
          <a:endParaRPr lang="en-US" sz="2400"/>
        </a:p>
      </dgm:t>
    </dgm:pt>
    <dgm:pt modelId="{81AD0E1C-D9BB-4C5B-89D3-931E5978FFC8}" type="parTrans" cxnId="{703AEE29-BF7B-463F-949F-97716B2F7681}">
      <dgm:prSet/>
      <dgm:spPr/>
      <dgm:t>
        <a:bodyPr/>
        <a:lstStyle/>
        <a:p>
          <a:endParaRPr lang="en-US"/>
        </a:p>
      </dgm:t>
    </dgm:pt>
    <dgm:pt modelId="{4EB0628A-9DCC-4C70-B9BC-A83E4143D1E6}" type="sibTrans" cxnId="{703AEE29-BF7B-463F-949F-97716B2F7681}">
      <dgm:prSet/>
      <dgm:spPr/>
      <dgm:t>
        <a:bodyPr/>
        <a:lstStyle/>
        <a:p>
          <a:endParaRPr lang="en-US"/>
        </a:p>
      </dgm:t>
    </dgm:pt>
    <dgm:pt modelId="{36FC60B3-1DCD-45AF-B13F-717CE4D4094D}">
      <dgm:prSet custT="1"/>
      <dgm:spPr/>
      <dgm:t>
        <a:bodyPr/>
        <a:lstStyle/>
        <a:p>
          <a:r>
            <a:rPr lang="el-GR" sz="2400"/>
            <a:t>οὐ βούλομαι </a:t>
          </a:r>
          <a:r>
            <a:rPr lang="el-GR" sz="2400" b="1"/>
            <a:t>ἰ</a:t>
          </a:r>
          <a:r>
            <a:rPr lang="el-GR" sz="2400"/>
            <a:t>έναι.  - οὐ βούλομαι </a:t>
          </a:r>
          <a:r>
            <a:rPr lang="el-GR" sz="2400" b="1"/>
            <a:t>ἱ</a:t>
          </a:r>
          <a:r>
            <a:rPr lang="el-GR" sz="2400"/>
            <a:t>έναι. </a:t>
          </a:r>
          <a:endParaRPr lang="en-US" sz="2400"/>
        </a:p>
      </dgm:t>
    </dgm:pt>
    <dgm:pt modelId="{2657136B-1D7D-49AA-9FB6-DF8895749403}" type="parTrans" cxnId="{41FD16FF-228E-4573-811C-74B3B6553D78}">
      <dgm:prSet/>
      <dgm:spPr/>
      <dgm:t>
        <a:bodyPr/>
        <a:lstStyle/>
        <a:p>
          <a:endParaRPr lang="en-US"/>
        </a:p>
      </dgm:t>
    </dgm:pt>
    <dgm:pt modelId="{DAD28801-5B1A-4F16-94FF-2FE301D6BCBE}" type="sibTrans" cxnId="{41FD16FF-228E-4573-811C-74B3B6553D78}">
      <dgm:prSet/>
      <dgm:spPr/>
      <dgm:t>
        <a:bodyPr/>
        <a:lstStyle/>
        <a:p>
          <a:endParaRPr lang="en-US"/>
        </a:p>
      </dgm:t>
    </dgm:pt>
    <dgm:pt modelId="{CCDDC62A-FE23-4843-85A9-0C0701017BF8}">
      <dgm:prSet custT="1"/>
      <dgm:spPr/>
      <dgm:t>
        <a:bodyPr/>
        <a:lstStyle/>
        <a:p>
          <a:r>
            <a:rPr lang="el-GR" sz="2400"/>
            <a:t>…τοῦ ἔργου </a:t>
          </a:r>
          <a:r>
            <a:rPr lang="el-GR" sz="2400" b="1"/>
            <a:t>οὗ</a:t>
          </a:r>
          <a:r>
            <a:rPr lang="el-GR" sz="2400"/>
            <a:t> βούλομαι μετέχειν.</a:t>
          </a:r>
          <a:endParaRPr lang="en-US" sz="2400"/>
        </a:p>
      </dgm:t>
    </dgm:pt>
    <dgm:pt modelId="{974EBCCB-3AB1-45C7-8F6D-00C709F91A5F}" type="parTrans" cxnId="{0949DDEC-0D88-433E-8DCE-45FFB1F991E4}">
      <dgm:prSet/>
      <dgm:spPr/>
      <dgm:t>
        <a:bodyPr/>
        <a:lstStyle/>
        <a:p>
          <a:endParaRPr lang="en-US"/>
        </a:p>
      </dgm:t>
    </dgm:pt>
    <dgm:pt modelId="{71AAC5DD-288C-4B79-855C-E865A570A3D0}" type="sibTrans" cxnId="{0949DDEC-0D88-433E-8DCE-45FFB1F991E4}">
      <dgm:prSet/>
      <dgm:spPr/>
      <dgm:t>
        <a:bodyPr/>
        <a:lstStyle/>
        <a:p>
          <a:endParaRPr lang="en-US"/>
        </a:p>
      </dgm:t>
    </dgm:pt>
    <dgm:pt modelId="{62CBD590-FB39-477C-9BE1-5D5A1F9F094B}" type="pres">
      <dgm:prSet presAssocID="{53B2A5E1-CC1E-4F9D-878A-2F2C1AFCBE8E}" presName="diagram" presStyleCnt="0">
        <dgm:presLayoutVars>
          <dgm:dir/>
          <dgm:resizeHandles val="exact"/>
        </dgm:presLayoutVars>
      </dgm:prSet>
      <dgm:spPr/>
    </dgm:pt>
    <dgm:pt modelId="{EEDF342F-B6A5-4277-909B-85686B1BFF03}" type="pres">
      <dgm:prSet presAssocID="{210DEE53-BCC4-4FBE-B80C-85FACE123F0C}" presName="node" presStyleLbl="node1" presStyleIdx="0" presStyleCnt="9">
        <dgm:presLayoutVars>
          <dgm:bulletEnabled val="1"/>
        </dgm:presLayoutVars>
      </dgm:prSet>
      <dgm:spPr/>
    </dgm:pt>
    <dgm:pt modelId="{85E7221A-65B3-41ED-8099-2717A8D6B449}" type="pres">
      <dgm:prSet presAssocID="{C8D1CCB5-2E2D-433E-AFB0-406D2E220FA1}" presName="sibTrans" presStyleCnt="0"/>
      <dgm:spPr/>
    </dgm:pt>
    <dgm:pt modelId="{5A0891A9-589C-46E2-88D2-96CFB3352458}" type="pres">
      <dgm:prSet presAssocID="{5B9C43D0-251B-4260-974A-26A2AB9751EA}" presName="node" presStyleLbl="node1" presStyleIdx="1" presStyleCnt="9">
        <dgm:presLayoutVars>
          <dgm:bulletEnabled val="1"/>
        </dgm:presLayoutVars>
      </dgm:prSet>
      <dgm:spPr/>
    </dgm:pt>
    <dgm:pt modelId="{39783391-2D00-4E16-AEF0-728D576CA0A6}" type="pres">
      <dgm:prSet presAssocID="{4F75DA4B-F9FB-4365-A751-4BD3BB859B4A}" presName="sibTrans" presStyleCnt="0"/>
      <dgm:spPr/>
    </dgm:pt>
    <dgm:pt modelId="{DD189799-A6C6-4731-8F95-03CC6C598CA3}" type="pres">
      <dgm:prSet presAssocID="{8FFB1CF9-74C3-4B17-880E-35835D7AF5E7}" presName="node" presStyleLbl="node1" presStyleIdx="2" presStyleCnt="9">
        <dgm:presLayoutVars>
          <dgm:bulletEnabled val="1"/>
        </dgm:presLayoutVars>
      </dgm:prSet>
      <dgm:spPr/>
    </dgm:pt>
    <dgm:pt modelId="{11B17A1F-C4A3-47C9-8E7D-A02708B54E15}" type="pres">
      <dgm:prSet presAssocID="{E861D39D-E7A8-4115-83F4-0A7C94312BEA}" presName="sibTrans" presStyleCnt="0"/>
      <dgm:spPr/>
    </dgm:pt>
    <dgm:pt modelId="{6F417E49-0797-4A36-994A-2FEC627532E5}" type="pres">
      <dgm:prSet presAssocID="{2C16AE99-465F-4967-806C-3079D2578360}" presName="node" presStyleLbl="node1" presStyleIdx="3" presStyleCnt="9">
        <dgm:presLayoutVars>
          <dgm:bulletEnabled val="1"/>
        </dgm:presLayoutVars>
      </dgm:prSet>
      <dgm:spPr/>
    </dgm:pt>
    <dgm:pt modelId="{9B4C728F-B218-427A-9C93-11FB38C4FB11}" type="pres">
      <dgm:prSet presAssocID="{73C6FD11-A2B7-499D-B310-10D028CA3DAB}" presName="sibTrans" presStyleCnt="0"/>
      <dgm:spPr/>
    </dgm:pt>
    <dgm:pt modelId="{5A652273-A7B5-4A8A-85C8-EC3E5E2C27A6}" type="pres">
      <dgm:prSet presAssocID="{69467B19-EA3F-458F-B91E-B9D2F3DD4E04}" presName="node" presStyleLbl="node1" presStyleIdx="4" presStyleCnt="9">
        <dgm:presLayoutVars>
          <dgm:bulletEnabled val="1"/>
        </dgm:presLayoutVars>
      </dgm:prSet>
      <dgm:spPr/>
    </dgm:pt>
    <dgm:pt modelId="{804D165D-58EF-4425-999E-F570894501A4}" type="pres">
      <dgm:prSet presAssocID="{AB808B9B-E47A-4383-A8B7-02943810C74B}" presName="sibTrans" presStyleCnt="0"/>
      <dgm:spPr/>
    </dgm:pt>
    <dgm:pt modelId="{16DB336B-EA12-4C2D-9B40-9BDF86BFFA58}" type="pres">
      <dgm:prSet presAssocID="{162F28F0-6B45-4EB9-9D80-B745829C2CBA}" presName="node" presStyleLbl="node1" presStyleIdx="5" presStyleCnt="9">
        <dgm:presLayoutVars>
          <dgm:bulletEnabled val="1"/>
        </dgm:presLayoutVars>
      </dgm:prSet>
      <dgm:spPr/>
    </dgm:pt>
    <dgm:pt modelId="{FF863437-513F-4CEF-AC08-20F40481630D}" type="pres">
      <dgm:prSet presAssocID="{83E5B9FB-9E01-4DB8-8100-45362601F87D}" presName="sibTrans" presStyleCnt="0"/>
      <dgm:spPr/>
    </dgm:pt>
    <dgm:pt modelId="{D6CB25EE-AF0F-4913-B7FC-640B087A658E}" type="pres">
      <dgm:prSet presAssocID="{B11652EF-AFBB-473C-88FC-6D53D93DCCA6}" presName="node" presStyleLbl="node1" presStyleIdx="6" presStyleCnt="9">
        <dgm:presLayoutVars>
          <dgm:bulletEnabled val="1"/>
        </dgm:presLayoutVars>
      </dgm:prSet>
      <dgm:spPr/>
    </dgm:pt>
    <dgm:pt modelId="{099B5A59-ACAC-4353-B266-2E314EC0C0DB}" type="pres">
      <dgm:prSet presAssocID="{4EB0628A-9DCC-4C70-B9BC-A83E4143D1E6}" presName="sibTrans" presStyleCnt="0"/>
      <dgm:spPr/>
    </dgm:pt>
    <dgm:pt modelId="{89A329F4-AD79-4BB5-AFD4-D2A8F2022DF1}" type="pres">
      <dgm:prSet presAssocID="{36FC60B3-1DCD-45AF-B13F-717CE4D4094D}" presName="node" presStyleLbl="node1" presStyleIdx="7" presStyleCnt="9">
        <dgm:presLayoutVars>
          <dgm:bulletEnabled val="1"/>
        </dgm:presLayoutVars>
      </dgm:prSet>
      <dgm:spPr/>
    </dgm:pt>
    <dgm:pt modelId="{96A1EC4B-FFD9-4F9C-80DE-7F429C5323E5}" type="pres">
      <dgm:prSet presAssocID="{DAD28801-5B1A-4F16-94FF-2FE301D6BCBE}" presName="sibTrans" presStyleCnt="0"/>
      <dgm:spPr/>
    </dgm:pt>
    <dgm:pt modelId="{D82EA384-0CA6-4006-B10E-95DE981C34D9}" type="pres">
      <dgm:prSet presAssocID="{CCDDC62A-FE23-4843-85A9-0C0701017BF8}" presName="node" presStyleLbl="node1" presStyleIdx="8" presStyleCnt="9">
        <dgm:presLayoutVars>
          <dgm:bulletEnabled val="1"/>
        </dgm:presLayoutVars>
      </dgm:prSet>
      <dgm:spPr/>
    </dgm:pt>
  </dgm:ptLst>
  <dgm:cxnLst>
    <dgm:cxn modelId="{49927206-ADED-461A-98C0-1D3FA4069F88}" type="presOf" srcId="{CCDDC62A-FE23-4843-85A9-0C0701017BF8}" destId="{D82EA384-0CA6-4006-B10E-95DE981C34D9}" srcOrd="0" destOrd="0" presId="urn:microsoft.com/office/officeart/2005/8/layout/default"/>
    <dgm:cxn modelId="{B430FF08-AE91-4F44-B4D4-A883BD926412}" type="presOf" srcId="{B11652EF-AFBB-473C-88FC-6D53D93DCCA6}" destId="{D6CB25EE-AF0F-4913-B7FC-640B087A658E}" srcOrd="0" destOrd="0" presId="urn:microsoft.com/office/officeart/2005/8/layout/default"/>
    <dgm:cxn modelId="{7933160B-ADE3-4365-8A5D-520ED77F2B8E}" type="presOf" srcId="{69467B19-EA3F-458F-B91E-B9D2F3DD4E04}" destId="{5A652273-A7B5-4A8A-85C8-EC3E5E2C27A6}" srcOrd="0" destOrd="0" presId="urn:microsoft.com/office/officeart/2005/8/layout/default"/>
    <dgm:cxn modelId="{AC6D0715-E226-4715-9EC1-6320FAC8C83F}" srcId="{53B2A5E1-CC1E-4F9D-878A-2F2C1AFCBE8E}" destId="{162F28F0-6B45-4EB9-9D80-B745829C2CBA}" srcOrd="5" destOrd="0" parTransId="{5D53B636-C111-47B6-923A-4F6145E0943D}" sibTransId="{83E5B9FB-9E01-4DB8-8100-45362601F87D}"/>
    <dgm:cxn modelId="{703AEE29-BF7B-463F-949F-97716B2F7681}" srcId="{53B2A5E1-CC1E-4F9D-878A-2F2C1AFCBE8E}" destId="{B11652EF-AFBB-473C-88FC-6D53D93DCCA6}" srcOrd="6" destOrd="0" parTransId="{81AD0E1C-D9BB-4C5B-89D3-931E5978FFC8}" sibTransId="{4EB0628A-9DCC-4C70-B9BC-A83E4143D1E6}"/>
    <dgm:cxn modelId="{6D1CD733-084F-4CD4-9812-35FC742163C1}" type="presOf" srcId="{5B9C43D0-251B-4260-974A-26A2AB9751EA}" destId="{5A0891A9-589C-46E2-88D2-96CFB3352458}" srcOrd="0" destOrd="0" presId="urn:microsoft.com/office/officeart/2005/8/layout/default"/>
    <dgm:cxn modelId="{B5951135-20D0-4358-9726-3CCD39996251}" type="presOf" srcId="{162F28F0-6B45-4EB9-9D80-B745829C2CBA}" destId="{16DB336B-EA12-4C2D-9B40-9BDF86BFFA58}" srcOrd="0" destOrd="0" presId="urn:microsoft.com/office/officeart/2005/8/layout/default"/>
    <dgm:cxn modelId="{5F612063-19F9-4333-8350-8E83CCDB571F}" type="presOf" srcId="{2C16AE99-465F-4967-806C-3079D2578360}" destId="{6F417E49-0797-4A36-994A-2FEC627532E5}" srcOrd="0" destOrd="0" presId="urn:microsoft.com/office/officeart/2005/8/layout/default"/>
    <dgm:cxn modelId="{883FB072-12EF-4EC2-8E46-2563C3BDD9A1}" type="presOf" srcId="{53B2A5E1-CC1E-4F9D-878A-2F2C1AFCBE8E}" destId="{62CBD590-FB39-477C-9BE1-5D5A1F9F094B}" srcOrd="0" destOrd="0" presId="urn:microsoft.com/office/officeart/2005/8/layout/default"/>
    <dgm:cxn modelId="{6842D654-1087-46D6-B0C0-CFA4BEC9297C}" type="presOf" srcId="{8FFB1CF9-74C3-4B17-880E-35835D7AF5E7}" destId="{DD189799-A6C6-4731-8F95-03CC6C598CA3}" srcOrd="0" destOrd="0" presId="urn:microsoft.com/office/officeart/2005/8/layout/default"/>
    <dgm:cxn modelId="{8D236D96-287A-4677-BC58-0FE8E123EA25}" srcId="{53B2A5E1-CC1E-4F9D-878A-2F2C1AFCBE8E}" destId="{69467B19-EA3F-458F-B91E-B9D2F3DD4E04}" srcOrd="4" destOrd="0" parTransId="{6D6D4979-FA72-4A1D-967C-CF5A1D14AB58}" sibTransId="{AB808B9B-E47A-4383-A8B7-02943810C74B}"/>
    <dgm:cxn modelId="{4B5E48B0-8DAF-4CC3-B55E-63FEDFF08FEE}" type="presOf" srcId="{36FC60B3-1DCD-45AF-B13F-717CE4D4094D}" destId="{89A329F4-AD79-4BB5-AFD4-D2A8F2022DF1}" srcOrd="0" destOrd="0" presId="urn:microsoft.com/office/officeart/2005/8/layout/default"/>
    <dgm:cxn modelId="{3B4C3DC8-FF3F-4F2B-A960-27354FA98181}" srcId="{53B2A5E1-CC1E-4F9D-878A-2F2C1AFCBE8E}" destId="{2C16AE99-465F-4967-806C-3079D2578360}" srcOrd="3" destOrd="0" parTransId="{E6C48895-A0C8-4318-A9D0-0A916402B03D}" sibTransId="{73C6FD11-A2B7-499D-B310-10D028CA3DAB}"/>
    <dgm:cxn modelId="{650365CD-D538-461E-A9AC-08CBE2EF6D93}" srcId="{53B2A5E1-CC1E-4F9D-878A-2F2C1AFCBE8E}" destId="{8FFB1CF9-74C3-4B17-880E-35835D7AF5E7}" srcOrd="2" destOrd="0" parTransId="{76A3F881-B210-4CB1-B788-07269DE643E1}" sibTransId="{E861D39D-E7A8-4115-83F4-0A7C94312BEA}"/>
    <dgm:cxn modelId="{D0CC04D3-C684-4FE3-8EFF-282A934AE41E}" type="presOf" srcId="{210DEE53-BCC4-4FBE-B80C-85FACE123F0C}" destId="{EEDF342F-B6A5-4277-909B-85686B1BFF03}" srcOrd="0" destOrd="0" presId="urn:microsoft.com/office/officeart/2005/8/layout/default"/>
    <dgm:cxn modelId="{F0DF5BD7-1DE9-4B72-BB2C-DA81070FD86A}" srcId="{53B2A5E1-CC1E-4F9D-878A-2F2C1AFCBE8E}" destId="{5B9C43D0-251B-4260-974A-26A2AB9751EA}" srcOrd="1" destOrd="0" parTransId="{FCEDC6E8-6350-453B-902A-A5F40D67B93D}" sibTransId="{4F75DA4B-F9FB-4365-A751-4BD3BB859B4A}"/>
    <dgm:cxn modelId="{0949DDEC-0D88-433E-8DCE-45FFB1F991E4}" srcId="{53B2A5E1-CC1E-4F9D-878A-2F2C1AFCBE8E}" destId="{CCDDC62A-FE23-4843-85A9-0C0701017BF8}" srcOrd="8" destOrd="0" parTransId="{974EBCCB-3AB1-45C7-8F6D-00C709F91A5F}" sibTransId="{71AAC5DD-288C-4B79-855C-E865A570A3D0}"/>
    <dgm:cxn modelId="{CA23B6F0-D32C-4DEF-8180-81B271CCF11A}" srcId="{53B2A5E1-CC1E-4F9D-878A-2F2C1AFCBE8E}" destId="{210DEE53-BCC4-4FBE-B80C-85FACE123F0C}" srcOrd="0" destOrd="0" parTransId="{582369AB-D4A5-4984-8CA1-5D5210A9D5DC}" sibTransId="{C8D1CCB5-2E2D-433E-AFB0-406D2E220FA1}"/>
    <dgm:cxn modelId="{41FD16FF-228E-4573-811C-74B3B6553D78}" srcId="{53B2A5E1-CC1E-4F9D-878A-2F2C1AFCBE8E}" destId="{36FC60B3-1DCD-45AF-B13F-717CE4D4094D}" srcOrd="7" destOrd="0" parTransId="{2657136B-1D7D-49AA-9FB6-DF8895749403}" sibTransId="{DAD28801-5B1A-4F16-94FF-2FE301D6BCBE}"/>
    <dgm:cxn modelId="{4FEC3B84-4B87-47F2-9EAC-15B4FF102162}" type="presParOf" srcId="{62CBD590-FB39-477C-9BE1-5D5A1F9F094B}" destId="{EEDF342F-B6A5-4277-909B-85686B1BFF03}" srcOrd="0" destOrd="0" presId="urn:microsoft.com/office/officeart/2005/8/layout/default"/>
    <dgm:cxn modelId="{58FDC00D-134F-4557-A445-512756F0D6F5}" type="presParOf" srcId="{62CBD590-FB39-477C-9BE1-5D5A1F9F094B}" destId="{85E7221A-65B3-41ED-8099-2717A8D6B449}" srcOrd="1" destOrd="0" presId="urn:microsoft.com/office/officeart/2005/8/layout/default"/>
    <dgm:cxn modelId="{509DC22F-A5C5-4DB5-A1B5-D997EF67A8B7}" type="presParOf" srcId="{62CBD590-FB39-477C-9BE1-5D5A1F9F094B}" destId="{5A0891A9-589C-46E2-88D2-96CFB3352458}" srcOrd="2" destOrd="0" presId="urn:microsoft.com/office/officeart/2005/8/layout/default"/>
    <dgm:cxn modelId="{FDE34540-2F94-4673-B289-5B35D5E9C497}" type="presParOf" srcId="{62CBD590-FB39-477C-9BE1-5D5A1F9F094B}" destId="{39783391-2D00-4E16-AEF0-728D576CA0A6}" srcOrd="3" destOrd="0" presId="urn:microsoft.com/office/officeart/2005/8/layout/default"/>
    <dgm:cxn modelId="{45AA5388-88B6-4F61-A2F6-6F20A05FB12F}" type="presParOf" srcId="{62CBD590-FB39-477C-9BE1-5D5A1F9F094B}" destId="{DD189799-A6C6-4731-8F95-03CC6C598CA3}" srcOrd="4" destOrd="0" presId="urn:microsoft.com/office/officeart/2005/8/layout/default"/>
    <dgm:cxn modelId="{5EC59EA6-8809-44B3-AA9A-84A6519197DF}" type="presParOf" srcId="{62CBD590-FB39-477C-9BE1-5D5A1F9F094B}" destId="{11B17A1F-C4A3-47C9-8E7D-A02708B54E15}" srcOrd="5" destOrd="0" presId="urn:microsoft.com/office/officeart/2005/8/layout/default"/>
    <dgm:cxn modelId="{ADDB50C4-C567-4E04-8135-5407AC484778}" type="presParOf" srcId="{62CBD590-FB39-477C-9BE1-5D5A1F9F094B}" destId="{6F417E49-0797-4A36-994A-2FEC627532E5}" srcOrd="6" destOrd="0" presId="urn:microsoft.com/office/officeart/2005/8/layout/default"/>
    <dgm:cxn modelId="{3E49DA59-C35F-432C-AFAB-155C44BBEFA8}" type="presParOf" srcId="{62CBD590-FB39-477C-9BE1-5D5A1F9F094B}" destId="{9B4C728F-B218-427A-9C93-11FB38C4FB11}" srcOrd="7" destOrd="0" presId="urn:microsoft.com/office/officeart/2005/8/layout/default"/>
    <dgm:cxn modelId="{14F54970-FA17-4692-B931-928C850FEEE2}" type="presParOf" srcId="{62CBD590-FB39-477C-9BE1-5D5A1F9F094B}" destId="{5A652273-A7B5-4A8A-85C8-EC3E5E2C27A6}" srcOrd="8" destOrd="0" presId="urn:microsoft.com/office/officeart/2005/8/layout/default"/>
    <dgm:cxn modelId="{8434F0CE-565E-4560-AA9D-B47E2E70DD2B}" type="presParOf" srcId="{62CBD590-FB39-477C-9BE1-5D5A1F9F094B}" destId="{804D165D-58EF-4425-999E-F570894501A4}" srcOrd="9" destOrd="0" presId="urn:microsoft.com/office/officeart/2005/8/layout/default"/>
    <dgm:cxn modelId="{9A1F7BA9-1FAB-4C16-BCDD-7D8C69A1F9FD}" type="presParOf" srcId="{62CBD590-FB39-477C-9BE1-5D5A1F9F094B}" destId="{16DB336B-EA12-4C2D-9B40-9BDF86BFFA58}" srcOrd="10" destOrd="0" presId="urn:microsoft.com/office/officeart/2005/8/layout/default"/>
    <dgm:cxn modelId="{7A0E2F56-C2A2-4DA7-B38E-81640B1FAD99}" type="presParOf" srcId="{62CBD590-FB39-477C-9BE1-5D5A1F9F094B}" destId="{FF863437-513F-4CEF-AC08-20F40481630D}" srcOrd="11" destOrd="0" presId="urn:microsoft.com/office/officeart/2005/8/layout/default"/>
    <dgm:cxn modelId="{8D9A16E4-4FDC-4CDB-BBDC-7680E77BAB3B}" type="presParOf" srcId="{62CBD590-FB39-477C-9BE1-5D5A1F9F094B}" destId="{D6CB25EE-AF0F-4913-B7FC-640B087A658E}" srcOrd="12" destOrd="0" presId="urn:microsoft.com/office/officeart/2005/8/layout/default"/>
    <dgm:cxn modelId="{2D3DE6B7-BD79-4CEA-AE19-92A22005C756}" type="presParOf" srcId="{62CBD590-FB39-477C-9BE1-5D5A1F9F094B}" destId="{099B5A59-ACAC-4353-B266-2E314EC0C0DB}" srcOrd="13" destOrd="0" presId="urn:microsoft.com/office/officeart/2005/8/layout/default"/>
    <dgm:cxn modelId="{C20260E1-533A-4207-8F2D-699F189C549E}" type="presParOf" srcId="{62CBD590-FB39-477C-9BE1-5D5A1F9F094B}" destId="{89A329F4-AD79-4BB5-AFD4-D2A8F2022DF1}" srcOrd="14" destOrd="0" presId="urn:microsoft.com/office/officeart/2005/8/layout/default"/>
    <dgm:cxn modelId="{CD980023-5F12-4439-8FFB-F223FA82CE43}" type="presParOf" srcId="{62CBD590-FB39-477C-9BE1-5D5A1F9F094B}" destId="{96A1EC4B-FFD9-4F9C-80DE-7F429C5323E5}" srcOrd="15" destOrd="0" presId="urn:microsoft.com/office/officeart/2005/8/layout/default"/>
    <dgm:cxn modelId="{CAE9DCCA-DB44-4E67-82C2-E0453F3F6548}" type="presParOf" srcId="{62CBD590-FB39-477C-9BE1-5D5A1F9F094B}" destId="{D82EA384-0CA6-4006-B10E-95DE981C34D9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3F4889-D315-4234-ADAF-7D6EADD3A89E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EEF43BE-40D3-4EC1-989D-5AD42BA09D2C}">
      <dgm:prSet/>
      <dgm:spPr/>
      <dgm:t>
        <a:bodyPr/>
        <a:lstStyle/>
        <a:p>
          <a:r>
            <a:rPr lang="el-GR"/>
            <a:t>Οξύτονη: πατήρ, υἱός</a:t>
          </a:r>
          <a:endParaRPr lang="en-US"/>
        </a:p>
      </dgm:t>
    </dgm:pt>
    <dgm:pt modelId="{63BE4604-7366-4E8A-9B73-6FDC4413F071}" type="parTrans" cxnId="{73C85747-B5E5-4E42-A1A9-90534BF8C38D}">
      <dgm:prSet/>
      <dgm:spPr/>
      <dgm:t>
        <a:bodyPr/>
        <a:lstStyle/>
        <a:p>
          <a:endParaRPr lang="en-US"/>
        </a:p>
      </dgm:t>
    </dgm:pt>
    <dgm:pt modelId="{669F048B-3582-48A2-84F2-B32ACA84D71B}" type="sibTrans" cxnId="{73C85747-B5E5-4E42-A1A9-90534BF8C38D}">
      <dgm:prSet/>
      <dgm:spPr/>
      <dgm:t>
        <a:bodyPr/>
        <a:lstStyle/>
        <a:p>
          <a:endParaRPr lang="en-US"/>
        </a:p>
      </dgm:t>
    </dgm:pt>
    <dgm:pt modelId="{3ACE6E6B-F9B4-48DE-988A-81B636CD31DA}">
      <dgm:prSet/>
      <dgm:spPr/>
      <dgm:t>
        <a:bodyPr/>
        <a:lstStyle/>
        <a:p>
          <a:r>
            <a:rPr lang="el-GR"/>
            <a:t>Παροξύτονη: μήτηρ, θυγάτηρ</a:t>
          </a:r>
          <a:endParaRPr lang="en-US"/>
        </a:p>
      </dgm:t>
    </dgm:pt>
    <dgm:pt modelId="{9067C984-9D3A-40B2-9E6F-A354208109C6}" type="parTrans" cxnId="{3DC78AAE-E662-4296-B5FA-55CBC5C71303}">
      <dgm:prSet/>
      <dgm:spPr/>
      <dgm:t>
        <a:bodyPr/>
        <a:lstStyle/>
        <a:p>
          <a:endParaRPr lang="en-US"/>
        </a:p>
      </dgm:t>
    </dgm:pt>
    <dgm:pt modelId="{D1B8A3B4-7CF9-4D6E-9651-26FB97AA6529}" type="sibTrans" cxnId="{3DC78AAE-E662-4296-B5FA-55CBC5C71303}">
      <dgm:prSet/>
      <dgm:spPr/>
      <dgm:t>
        <a:bodyPr/>
        <a:lstStyle/>
        <a:p>
          <a:endParaRPr lang="en-US"/>
        </a:p>
      </dgm:t>
    </dgm:pt>
    <dgm:pt modelId="{76B70DD4-A5C7-42F6-ADE6-92DB7F3F4B42}">
      <dgm:prSet/>
      <dgm:spPr/>
      <dgm:t>
        <a:bodyPr/>
        <a:lstStyle/>
        <a:p>
          <a:r>
            <a:rPr lang="el-GR"/>
            <a:t>Προπαροξύτονη: ἄνθρωπος</a:t>
          </a:r>
          <a:endParaRPr lang="en-US"/>
        </a:p>
      </dgm:t>
    </dgm:pt>
    <dgm:pt modelId="{269468A4-C0A5-42E8-9B5B-9317968CB532}" type="parTrans" cxnId="{FCD5A9E2-81CC-4956-B8D1-0937CFCD0CF0}">
      <dgm:prSet/>
      <dgm:spPr/>
      <dgm:t>
        <a:bodyPr/>
        <a:lstStyle/>
        <a:p>
          <a:endParaRPr lang="en-US"/>
        </a:p>
      </dgm:t>
    </dgm:pt>
    <dgm:pt modelId="{9A3A5BE4-C9C6-4447-B625-0DD16D4A1820}" type="sibTrans" cxnId="{FCD5A9E2-81CC-4956-B8D1-0937CFCD0CF0}">
      <dgm:prSet/>
      <dgm:spPr/>
      <dgm:t>
        <a:bodyPr/>
        <a:lstStyle/>
        <a:p>
          <a:endParaRPr lang="en-US"/>
        </a:p>
      </dgm:t>
    </dgm:pt>
    <dgm:pt modelId="{1C041C14-54B0-405F-8543-B0A0037CB981}">
      <dgm:prSet/>
      <dgm:spPr/>
      <dgm:t>
        <a:bodyPr/>
        <a:lstStyle/>
        <a:p>
          <a:r>
            <a:rPr lang="el-GR"/>
            <a:t>Περισπωμένη: ποιῶ</a:t>
          </a:r>
          <a:endParaRPr lang="en-US"/>
        </a:p>
      </dgm:t>
    </dgm:pt>
    <dgm:pt modelId="{0E0C89DE-11C1-4902-8807-EAB8053737A7}" type="parTrans" cxnId="{62C04D18-CE45-4DBF-A1C0-DF283EA6DBDF}">
      <dgm:prSet/>
      <dgm:spPr/>
      <dgm:t>
        <a:bodyPr/>
        <a:lstStyle/>
        <a:p>
          <a:endParaRPr lang="en-US"/>
        </a:p>
      </dgm:t>
    </dgm:pt>
    <dgm:pt modelId="{E8657498-4AF5-4578-A38A-17BFC4D1E3C0}" type="sibTrans" cxnId="{62C04D18-CE45-4DBF-A1C0-DF283EA6DBDF}">
      <dgm:prSet/>
      <dgm:spPr/>
      <dgm:t>
        <a:bodyPr/>
        <a:lstStyle/>
        <a:p>
          <a:endParaRPr lang="en-US"/>
        </a:p>
      </dgm:t>
    </dgm:pt>
    <dgm:pt modelId="{D4768ABC-ABA0-474E-BEBD-1B3E1EEF63B9}">
      <dgm:prSet/>
      <dgm:spPr/>
      <dgm:t>
        <a:bodyPr/>
        <a:lstStyle/>
        <a:p>
          <a:r>
            <a:rPr lang="el-GR"/>
            <a:t>Προπερισπωμένη: οἶκος</a:t>
          </a:r>
          <a:endParaRPr lang="en-US"/>
        </a:p>
      </dgm:t>
    </dgm:pt>
    <dgm:pt modelId="{5AB2420C-A28B-4A9B-BED4-C2280146E695}" type="parTrans" cxnId="{9C63A406-1C35-403F-8F1A-65F2409ADC90}">
      <dgm:prSet/>
      <dgm:spPr/>
      <dgm:t>
        <a:bodyPr/>
        <a:lstStyle/>
        <a:p>
          <a:endParaRPr lang="en-US"/>
        </a:p>
      </dgm:t>
    </dgm:pt>
    <dgm:pt modelId="{DDD2FB5A-78C1-43E9-B0F2-8F239528ED31}" type="sibTrans" cxnId="{9C63A406-1C35-403F-8F1A-65F2409ADC90}">
      <dgm:prSet/>
      <dgm:spPr/>
      <dgm:t>
        <a:bodyPr/>
        <a:lstStyle/>
        <a:p>
          <a:endParaRPr lang="en-US"/>
        </a:p>
      </dgm:t>
    </dgm:pt>
    <dgm:pt modelId="{5689EAF0-9856-4311-9637-53CEDD5639B2}">
      <dgm:prSet/>
      <dgm:spPr/>
      <dgm:t>
        <a:bodyPr/>
        <a:lstStyle/>
        <a:p>
          <a:r>
            <a:rPr lang="el-GR"/>
            <a:t>Βαρύτονη: λέγω, πιστεύω, ἅμαξα</a:t>
          </a:r>
          <a:endParaRPr lang="en-US"/>
        </a:p>
      </dgm:t>
    </dgm:pt>
    <dgm:pt modelId="{80886ABA-342C-4CDD-AF59-2B22373A6156}" type="parTrans" cxnId="{1BF3F5A6-1754-40E6-A749-A371EC7823F9}">
      <dgm:prSet/>
      <dgm:spPr/>
      <dgm:t>
        <a:bodyPr/>
        <a:lstStyle/>
        <a:p>
          <a:endParaRPr lang="en-US"/>
        </a:p>
      </dgm:t>
    </dgm:pt>
    <dgm:pt modelId="{45881F64-8C8A-4665-BFD2-3538A544B986}" type="sibTrans" cxnId="{1BF3F5A6-1754-40E6-A749-A371EC7823F9}">
      <dgm:prSet/>
      <dgm:spPr/>
      <dgm:t>
        <a:bodyPr/>
        <a:lstStyle/>
        <a:p>
          <a:endParaRPr lang="en-US"/>
        </a:p>
      </dgm:t>
    </dgm:pt>
    <dgm:pt modelId="{05BA9195-4C8A-4CC7-9A7A-934F5E0BF87C}" type="pres">
      <dgm:prSet presAssocID="{E53F4889-D315-4234-ADAF-7D6EADD3A89E}" presName="vert0" presStyleCnt="0">
        <dgm:presLayoutVars>
          <dgm:dir/>
          <dgm:animOne val="branch"/>
          <dgm:animLvl val="lvl"/>
        </dgm:presLayoutVars>
      </dgm:prSet>
      <dgm:spPr/>
    </dgm:pt>
    <dgm:pt modelId="{2513C277-AB79-4C55-B363-E5B621AE7EB1}" type="pres">
      <dgm:prSet presAssocID="{0EEF43BE-40D3-4EC1-989D-5AD42BA09D2C}" presName="thickLine" presStyleLbl="alignNode1" presStyleIdx="0" presStyleCnt="6"/>
      <dgm:spPr/>
    </dgm:pt>
    <dgm:pt modelId="{657BB570-2E89-4FE1-AAA6-E26DE4A3EECA}" type="pres">
      <dgm:prSet presAssocID="{0EEF43BE-40D3-4EC1-989D-5AD42BA09D2C}" presName="horz1" presStyleCnt="0"/>
      <dgm:spPr/>
    </dgm:pt>
    <dgm:pt modelId="{C025ACE2-1B31-463E-93EF-1DCC68FFB130}" type="pres">
      <dgm:prSet presAssocID="{0EEF43BE-40D3-4EC1-989D-5AD42BA09D2C}" presName="tx1" presStyleLbl="revTx" presStyleIdx="0" presStyleCnt="6"/>
      <dgm:spPr/>
    </dgm:pt>
    <dgm:pt modelId="{E8B98AAA-7A99-42E0-9FC0-FCFF4E770387}" type="pres">
      <dgm:prSet presAssocID="{0EEF43BE-40D3-4EC1-989D-5AD42BA09D2C}" presName="vert1" presStyleCnt="0"/>
      <dgm:spPr/>
    </dgm:pt>
    <dgm:pt modelId="{E3933B39-0431-4AE4-A15A-9478A6F078B4}" type="pres">
      <dgm:prSet presAssocID="{3ACE6E6B-F9B4-48DE-988A-81B636CD31DA}" presName="thickLine" presStyleLbl="alignNode1" presStyleIdx="1" presStyleCnt="6"/>
      <dgm:spPr/>
    </dgm:pt>
    <dgm:pt modelId="{A38518E9-2D57-4C60-8C1B-F8C5F7863FC1}" type="pres">
      <dgm:prSet presAssocID="{3ACE6E6B-F9B4-48DE-988A-81B636CD31DA}" presName="horz1" presStyleCnt="0"/>
      <dgm:spPr/>
    </dgm:pt>
    <dgm:pt modelId="{1DDACC44-C7B4-4F35-9EF6-E435D73D8AF2}" type="pres">
      <dgm:prSet presAssocID="{3ACE6E6B-F9B4-48DE-988A-81B636CD31DA}" presName="tx1" presStyleLbl="revTx" presStyleIdx="1" presStyleCnt="6"/>
      <dgm:spPr/>
    </dgm:pt>
    <dgm:pt modelId="{244674AD-AED6-4450-8337-3F9FD195642D}" type="pres">
      <dgm:prSet presAssocID="{3ACE6E6B-F9B4-48DE-988A-81B636CD31DA}" presName="vert1" presStyleCnt="0"/>
      <dgm:spPr/>
    </dgm:pt>
    <dgm:pt modelId="{A9D21FE6-FC71-4586-BE07-7718427C7D1B}" type="pres">
      <dgm:prSet presAssocID="{76B70DD4-A5C7-42F6-ADE6-92DB7F3F4B42}" presName="thickLine" presStyleLbl="alignNode1" presStyleIdx="2" presStyleCnt="6"/>
      <dgm:spPr/>
    </dgm:pt>
    <dgm:pt modelId="{C143B802-E0BC-408E-B4AE-63B162891955}" type="pres">
      <dgm:prSet presAssocID="{76B70DD4-A5C7-42F6-ADE6-92DB7F3F4B42}" presName="horz1" presStyleCnt="0"/>
      <dgm:spPr/>
    </dgm:pt>
    <dgm:pt modelId="{2F0EB276-8113-46D0-B5B3-09E52812482A}" type="pres">
      <dgm:prSet presAssocID="{76B70DD4-A5C7-42F6-ADE6-92DB7F3F4B42}" presName="tx1" presStyleLbl="revTx" presStyleIdx="2" presStyleCnt="6"/>
      <dgm:spPr/>
    </dgm:pt>
    <dgm:pt modelId="{4AD7E02B-0658-4153-86E2-89124447B144}" type="pres">
      <dgm:prSet presAssocID="{76B70DD4-A5C7-42F6-ADE6-92DB7F3F4B42}" presName="vert1" presStyleCnt="0"/>
      <dgm:spPr/>
    </dgm:pt>
    <dgm:pt modelId="{DC3A9D66-B4B7-4996-AEAD-F0506A464786}" type="pres">
      <dgm:prSet presAssocID="{1C041C14-54B0-405F-8543-B0A0037CB981}" presName="thickLine" presStyleLbl="alignNode1" presStyleIdx="3" presStyleCnt="6"/>
      <dgm:spPr/>
    </dgm:pt>
    <dgm:pt modelId="{0439A07C-1A68-4555-8844-4E092B8C1AAE}" type="pres">
      <dgm:prSet presAssocID="{1C041C14-54B0-405F-8543-B0A0037CB981}" presName="horz1" presStyleCnt="0"/>
      <dgm:spPr/>
    </dgm:pt>
    <dgm:pt modelId="{370816BF-4EE6-4A56-90EA-68F8A55AC4B3}" type="pres">
      <dgm:prSet presAssocID="{1C041C14-54B0-405F-8543-B0A0037CB981}" presName="tx1" presStyleLbl="revTx" presStyleIdx="3" presStyleCnt="6"/>
      <dgm:spPr/>
    </dgm:pt>
    <dgm:pt modelId="{23F16348-0C79-4841-A508-3F44F3E7BFDF}" type="pres">
      <dgm:prSet presAssocID="{1C041C14-54B0-405F-8543-B0A0037CB981}" presName="vert1" presStyleCnt="0"/>
      <dgm:spPr/>
    </dgm:pt>
    <dgm:pt modelId="{969B46A8-0C63-4D3F-8ADC-DDEDEA734481}" type="pres">
      <dgm:prSet presAssocID="{D4768ABC-ABA0-474E-BEBD-1B3E1EEF63B9}" presName="thickLine" presStyleLbl="alignNode1" presStyleIdx="4" presStyleCnt="6"/>
      <dgm:spPr/>
    </dgm:pt>
    <dgm:pt modelId="{52782E74-C9E3-4F17-9600-AA234B2EDF4E}" type="pres">
      <dgm:prSet presAssocID="{D4768ABC-ABA0-474E-BEBD-1B3E1EEF63B9}" presName="horz1" presStyleCnt="0"/>
      <dgm:spPr/>
    </dgm:pt>
    <dgm:pt modelId="{E7F3060A-DE51-416F-A955-1A453796F2DE}" type="pres">
      <dgm:prSet presAssocID="{D4768ABC-ABA0-474E-BEBD-1B3E1EEF63B9}" presName="tx1" presStyleLbl="revTx" presStyleIdx="4" presStyleCnt="6"/>
      <dgm:spPr/>
    </dgm:pt>
    <dgm:pt modelId="{45EF5A78-F8B9-4234-BFCD-56ED454904E6}" type="pres">
      <dgm:prSet presAssocID="{D4768ABC-ABA0-474E-BEBD-1B3E1EEF63B9}" presName="vert1" presStyleCnt="0"/>
      <dgm:spPr/>
    </dgm:pt>
    <dgm:pt modelId="{C735B3CF-324F-4A19-ACA2-EBA7007852CE}" type="pres">
      <dgm:prSet presAssocID="{5689EAF0-9856-4311-9637-53CEDD5639B2}" presName="thickLine" presStyleLbl="alignNode1" presStyleIdx="5" presStyleCnt="6"/>
      <dgm:spPr/>
    </dgm:pt>
    <dgm:pt modelId="{820F2BDD-05DE-45C8-B5BF-2E183A336842}" type="pres">
      <dgm:prSet presAssocID="{5689EAF0-9856-4311-9637-53CEDD5639B2}" presName="horz1" presStyleCnt="0"/>
      <dgm:spPr/>
    </dgm:pt>
    <dgm:pt modelId="{16CF5CAF-F324-42B3-89F0-748F138A4D07}" type="pres">
      <dgm:prSet presAssocID="{5689EAF0-9856-4311-9637-53CEDD5639B2}" presName="tx1" presStyleLbl="revTx" presStyleIdx="5" presStyleCnt="6"/>
      <dgm:spPr/>
    </dgm:pt>
    <dgm:pt modelId="{C4BF7112-DF1F-4102-812E-9DBB12F54AA3}" type="pres">
      <dgm:prSet presAssocID="{5689EAF0-9856-4311-9637-53CEDD5639B2}" presName="vert1" presStyleCnt="0"/>
      <dgm:spPr/>
    </dgm:pt>
  </dgm:ptLst>
  <dgm:cxnLst>
    <dgm:cxn modelId="{9C63A406-1C35-403F-8F1A-65F2409ADC90}" srcId="{E53F4889-D315-4234-ADAF-7D6EADD3A89E}" destId="{D4768ABC-ABA0-474E-BEBD-1B3E1EEF63B9}" srcOrd="4" destOrd="0" parTransId="{5AB2420C-A28B-4A9B-BED4-C2280146E695}" sibTransId="{DDD2FB5A-78C1-43E9-B0F2-8F239528ED31}"/>
    <dgm:cxn modelId="{62C04D18-CE45-4DBF-A1C0-DF283EA6DBDF}" srcId="{E53F4889-D315-4234-ADAF-7D6EADD3A89E}" destId="{1C041C14-54B0-405F-8543-B0A0037CB981}" srcOrd="3" destOrd="0" parTransId="{0E0C89DE-11C1-4902-8807-EAB8053737A7}" sibTransId="{E8657498-4AF5-4578-A38A-17BFC4D1E3C0}"/>
    <dgm:cxn modelId="{61396438-E6FE-4B80-8F6B-2E420F14EFFE}" type="presOf" srcId="{D4768ABC-ABA0-474E-BEBD-1B3E1EEF63B9}" destId="{E7F3060A-DE51-416F-A955-1A453796F2DE}" srcOrd="0" destOrd="0" presId="urn:microsoft.com/office/officeart/2008/layout/LinedList"/>
    <dgm:cxn modelId="{73C85747-B5E5-4E42-A1A9-90534BF8C38D}" srcId="{E53F4889-D315-4234-ADAF-7D6EADD3A89E}" destId="{0EEF43BE-40D3-4EC1-989D-5AD42BA09D2C}" srcOrd="0" destOrd="0" parTransId="{63BE4604-7366-4E8A-9B73-6FDC4413F071}" sibTransId="{669F048B-3582-48A2-84F2-B32ACA84D71B}"/>
    <dgm:cxn modelId="{3D00C675-15B8-4552-B12D-E911D1DDA4F0}" type="presOf" srcId="{76B70DD4-A5C7-42F6-ADE6-92DB7F3F4B42}" destId="{2F0EB276-8113-46D0-B5B3-09E52812482A}" srcOrd="0" destOrd="0" presId="urn:microsoft.com/office/officeart/2008/layout/LinedList"/>
    <dgm:cxn modelId="{D36DBE88-E113-4D34-A225-7282A4C4C687}" type="presOf" srcId="{3ACE6E6B-F9B4-48DE-988A-81B636CD31DA}" destId="{1DDACC44-C7B4-4F35-9EF6-E435D73D8AF2}" srcOrd="0" destOrd="0" presId="urn:microsoft.com/office/officeart/2008/layout/LinedList"/>
    <dgm:cxn modelId="{436FBB9E-983D-46BF-9AA2-0470F8CCDE8C}" type="presOf" srcId="{0EEF43BE-40D3-4EC1-989D-5AD42BA09D2C}" destId="{C025ACE2-1B31-463E-93EF-1DCC68FFB130}" srcOrd="0" destOrd="0" presId="urn:microsoft.com/office/officeart/2008/layout/LinedList"/>
    <dgm:cxn modelId="{D67C81A6-2CFA-4935-B4DE-A02230623101}" type="presOf" srcId="{5689EAF0-9856-4311-9637-53CEDD5639B2}" destId="{16CF5CAF-F324-42B3-89F0-748F138A4D07}" srcOrd="0" destOrd="0" presId="urn:microsoft.com/office/officeart/2008/layout/LinedList"/>
    <dgm:cxn modelId="{1BF3F5A6-1754-40E6-A749-A371EC7823F9}" srcId="{E53F4889-D315-4234-ADAF-7D6EADD3A89E}" destId="{5689EAF0-9856-4311-9637-53CEDD5639B2}" srcOrd="5" destOrd="0" parTransId="{80886ABA-342C-4CDD-AF59-2B22373A6156}" sibTransId="{45881F64-8C8A-4665-BFD2-3538A544B986}"/>
    <dgm:cxn modelId="{3DC78AAE-E662-4296-B5FA-55CBC5C71303}" srcId="{E53F4889-D315-4234-ADAF-7D6EADD3A89E}" destId="{3ACE6E6B-F9B4-48DE-988A-81B636CD31DA}" srcOrd="1" destOrd="0" parTransId="{9067C984-9D3A-40B2-9E6F-A354208109C6}" sibTransId="{D1B8A3B4-7CF9-4D6E-9651-26FB97AA6529}"/>
    <dgm:cxn modelId="{8B657CDF-1B9C-4D4A-8B39-DE023919FD6F}" type="presOf" srcId="{E53F4889-D315-4234-ADAF-7D6EADD3A89E}" destId="{05BA9195-4C8A-4CC7-9A7A-934F5E0BF87C}" srcOrd="0" destOrd="0" presId="urn:microsoft.com/office/officeart/2008/layout/LinedList"/>
    <dgm:cxn modelId="{FCD5A9E2-81CC-4956-B8D1-0937CFCD0CF0}" srcId="{E53F4889-D315-4234-ADAF-7D6EADD3A89E}" destId="{76B70DD4-A5C7-42F6-ADE6-92DB7F3F4B42}" srcOrd="2" destOrd="0" parTransId="{269468A4-C0A5-42E8-9B5B-9317968CB532}" sibTransId="{9A3A5BE4-C9C6-4447-B625-0DD16D4A1820}"/>
    <dgm:cxn modelId="{9F60D8F9-4F9B-4644-9D2C-CC8E21B06672}" type="presOf" srcId="{1C041C14-54B0-405F-8543-B0A0037CB981}" destId="{370816BF-4EE6-4A56-90EA-68F8A55AC4B3}" srcOrd="0" destOrd="0" presId="urn:microsoft.com/office/officeart/2008/layout/LinedList"/>
    <dgm:cxn modelId="{3590F08B-9DB8-4CA7-B931-464F2A9B2725}" type="presParOf" srcId="{05BA9195-4C8A-4CC7-9A7A-934F5E0BF87C}" destId="{2513C277-AB79-4C55-B363-E5B621AE7EB1}" srcOrd="0" destOrd="0" presId="urn:microsoft.com/office/officeart/2008/layout/LinedList"/>
    <dgm:cxn modelId="{BCAE6384-20DD-4379-B84B-90B5636F1C8D}" type="presParOf" srcId="{05BA9195-4C8A-4CC7-9A7A-934F5E0BF87C}" destId="{657BB570-2E89-4FE1-AAA6-E26DE4A3EECA}" srcOrd="1" destOrd="0" presId="urn:microsoft.com/office/officeart/2008/layout/LinedList"/>
    <dgm:cxn modelId="{206D4006-D94A-46BF-8807-B698190B9DB3}" type="presParOf" srcId="{657BB570-2E89-4FE1-AAA6-E26DE4A3EECA}" destId="{C025ACE2-1B31-463E-93EF-1DCC68FFB130}" srcOrd="0" destOrd="0" presId="urn:microsoft.com/office/officeart/2008/layout/LinedList"/>
    <dgm:cxn modelId="{327438C7-C54F-4923-BBFA-9530856A849D}" type="presParOf" srcId="{657BB570-2E89-4FE1-AAA6-E26DE4A3EECA}" destId="{E8B98AAA-7A99-42E0-9FC0-FCFF4E770387}" srcOrd="1" destOrd="0" presId="urn:microsoft.com/office/officeart/2008/layout/LinedList"/>
    <dgm:cxn modelId="{35C45C1A-8495-4E03-A7A7-E1BEAADA80AF}" type="presParOf" srcId="{05BA9195-4C8A-4CC7-9A7A-934F5E0BF87C}" destId="{E3933B39-0431-4AE4-A15A-9478A6F078B4}" srcOrd="2" destOrd="0" presId="urn:microsoft.com/office/officeart/2008/layout/LinedList"/>
    <dgm:cxn modelId="{E66F07C3-2003-4901-A1A2-25DBC91ED00B}" type="presParOf" srcId="{05BA9195-4C8A-4CC7-9A7A-934F5E0BF87C}" destId="{A38518E9-2D57-4C60-8C1B-F8C5F7863FC1}" srcOrd="3" destOrd="0" presId="urn:microsoft.com/office/officeart/2008/layout/LinedList"/>
    <dgm:cxn modelId="{16B2AA88-8AB2-42B2-824E-033E12E1103E}" type="presParOf" srcId="{A38518E9-2D57-4C60-8C1B-F8C5F7863FC1}" destId="{1DDACC44-C7B4-4F35-9EF6-E435D73D8AF2}" srcOrd="0" destOrd="0" presId="urn:microsoft.com/office/officeart/2008/layout/LinedList"/>
    <dgm:cxn modelId="{221775E5-19C9-4A17-8557-BAC69DF1241B}" type="presParOf" srcId="{A38518E9-2D57-4C60-8C1B-F8C5F7863FC1}" destId="{244674AD-AED6-4450-8337-3F9FD195642D}" srcOrd="1" destOrd="0" presId="urn:microsoft.com/office/officeart/2008/layout/LinedList"/>
    <dgm:cxn modelId="{B5D99C94-7128-4A64-B5C7-71B27E62D364}" type="presParOf" srcId="{05BA9195-4C8A-4CC7-9A7A-934F5E0BF87C}" destId="{A9D21FE6-FC71-4586-BE07-7718427C7D1B}" srcOrd="4" destOrd="0" presId="urn:microsoft.com/office/officeart/2008/layout/LinedList"/>
    <dgm:cxn modelId="{E4B69772-77B7-4462-B657-1102EAE9C612}" type="presParOf" srcId="{05BA9195-4C8A-4CC7-9A7A-934F5E0BF87C}" destId="{C143B802-E0BC-408E-B4AE-63B162891955}" srcOrd="5" destOrd="0" presId="urn:microsoft.com/office/officeart/2008/layout/LinedList"/>
    <dgm:cxn modelId="{DDBE4A78-F40F-43EC-A9D1-E6FBD23A3479}" type="presParOf" srcId="{C143B802-E0BC-408E-B4AE-63B162891955}" destId="{2F0EB276-8113-46D0-B5B3-09E52812482A}" srcOrd="0" destOrd="0" presId="urn:microsoft.com/office/officeart/2008/layout/LinedList"/>
    <dgm:cxn modelId="{808150FC-322A-4D9F-9EE7-3BBD535F25CB}" type="presParOf" srcId="{C143B802-E0BC-408E-B4AE-63B162891955}" destId="{4AD7E02B-0658-4153-86E2-89124447B144}" srcOrd="1" destOrd="0" presId="urn:microsoft.com/office/officeart/2008/layout/LinedList"/>
    <dgm:cxn modelId="{1F41434F-0291-477C-8285-927423703B4A}" type="presParOf" srcId="{05BA9195-4C8A-4CC7-9A7A-934F5E0BF87C}" destId="{DC3A9D66-B4B7-4996-AEAD-F0506A464786}" srcOrd="6" destOrd="0" presId="urn:microsoft.com/office/officeart/2008/layout/LinedList"/>
    <dgm:cxn modelId="{29F3299D-C4A5-4A73-8A52-19CCFD7D74C3}" type="presParOf" srcId="{05BA9195-4C8A-4CC7-9A7A-934F5E0BF87C}" destId="{0439A07C-1A68-4555-8844-4E092B8C1AAE}" srcOrd="7" destOrd="0" presId="urn:microsoft.com/office/officeart/2008/layout/LinedList"/>
    <dgm:cxn modelId="{13055D12-9C95-4209-B8CC-99636DED62EF}" type="presParOf" srcId="{0439A07C-1A68-4555-8844-4E092B8C1AAE}" destId="{370816BF-4EE6-4A56-90EA-68F8A55AC4B3}" srcOrd="0" destOrd="0" presId="urn:microsoft.com/office/officeart/2008/layout/LinedList"/>
    <dgm:cxn modelId="{F44EE4BE-A8B4-46A5-97F4-097DDB3C1ED3}" type="presParOf" srcId="{0439A07C-1A68-4555-8844-4E092B8C1AAE}" destId="{23F16348-0C79-4841-A508-3F44F3E7BFDF}" srcOrd="1" destOrd="0" presId="urn:microsoft.com/office/officeart/2008/layout/LinedList"/>
    <dgm:cxn modelId="{01648C44-7B3B-4096-8897-88571960BF93}" type="presParOf" srcId="{05BA9195-4C8A-4CC7-9A7A-934F5E0BF87C}" destId="{969B46A8-0C63-4D3F-8ADC-DDEDEA734481}" srcOrd="8" destOrd="0" presId="urn:microsoft.com/office/officeart/2008/layout/LinedList"/>
    <dgm:cxn modelId="{56C734BE-01F1-4EA6-8116-C23CEF4B1DDC}" type="presParOf" srcId="{05BA9195-4C8A-4CC7-9A7A-934F5E0BF87C}" destId="{52782E74-C9E3-4F17-9600-AA234B2EDF4E}" srcOrd="9" destOrd="0" presId="urn:microsoft.com/office/officeart/2008/layout/LinedList"/>
    <dgm:cxn modelId="{53398B42-7EE3-47E5-B6EA-B93C436E7DF6}" type="presParOf" srcId="{52782E74-C9E3-4F17-9600-AA234B2EDF4E}" destId="{E7F3060A-DE51-416F-A955-1A453796F2DE}" srcOrd="0" destOrd="0" presId="urn:microsoft.com/office/officeart/2008/layout/LinedList"/>
    <dgm:cxn modelId="{167D1586-8522-45E7-A6D6-821C4855CDFD}" type="presParOf" srcId="{52782E74-C9E3-4F17-9600-AA234B2EDF4E}" destId="{45EF5A78-F8B9-4234-BFCD-56ED454904E6}" srcOrd="1" destOrd="0" presId="urn:microsoft.com/office/officeart/2008/layout/LinedList"/>
    <dgm:cxn modelId="{A0566FC0-DE82-4334-88D8-83C0694114AC}" type="presParOf" srcId="{05BA9195-4C8A-4CC7-9A7A-934F5E0BF87C}" destId="{C735B3CF-324F-4A19-ACA2-EBA7007852CE}" srcOrd="10" destOrd="0" presId="urn:microsoft.com/office/officeart/2008/layout/LinedList"/>
    <dgm:cxn modelId="{E94218E4-C82A-4CEB-84CF-225ECC6D92DD}" type="presParOf" srcId="{05BA9195-4C8A-4CC7-9A7A-934F5E0BF87C}" destId="{820F2BDD-05DE-45C8-B5BF-2E183A336842}" srcOrd="11" destOrd="0" presId="urn:microsoft.com/office/officeart/2008/layout/LinedList"/>
    <dgm:cxn modelId="{2C5EAFA1-38FF-46FA-8C1B-FB7DD76A38FD}" type="presParOf" srcId="{820F2BDD-05DE-45C8-B5BF-2E183A336842}" destId="{16CF5CAF-F324-42B3-89F0-748F138A4D07}" srcOrd="0" destOrd="0" presId="urn:microsoft.com/office/officeart/2008/layout/LinedList"/>
    <dgm:cxn modelId="{FE574F91-7A25-41A2-8375-420975B97434}" type="presParOf" srcId="{820F2BDD-05DE-45C8-B5BF-2E183A336842}" destId="{C4BF7112-DF1F-4102-812E-9DBB12F54AA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6EAC97-C920-4077-ADFE-A26F7E228BB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D5E45E6-8229-4634-8973-F4A954C377BD}">
      <dgm:prSet/>
      <dgm:spPr/>
      <dgm:t>
        <a:bodyPr/>
        <a:lstStyle/>
        <a:p>
          <a:r>
            <a:rPr lang="el-GR"/>
            <a:t>εἴ τίς τί σοί φησιν</a:t>
          </a:r>
          <a:endParaRPr lang="en-US"/>
        </a:p>
      </dgm:t>
    </dgm:pt>
    <dgm:pt modelId="{3E771FB7-CEB5-4A8A-B687-98656378D497}" type="parTrans" cxnId="{865B403C-70DB-4F8E-AEB8-E1F09A4E5FC3}">
      <dgm:prSet/>
      <dgm:spPr/>
      <dgm:t>
        <a:bodyPr/>
        <a:lstStyle/>
        <a:p>
          <a:endParaRPr lang="en-US"/>
        </a:p>
      </dgm:t>
    </dgm:pt>
    <dgm:pt modelId="{1210FAD1-5155-4ABC-9F11-AF55CDF557DE}" type="sibTrans" cxnId="{865B403C-70DB-4F8E-AEB8-E1F09A4E5FC3}">
      <dgm:prSet/>
      <dgm:spPr/>
      <dgm:t>
        <a:bodyPr/>
        <a:lstStyle/>
        <a:p>
          <a:endParaRPr lang="en-US"/>
        </a:p>
      </dgm:t>
    </dgm:pt>
    <dgm:pt modelId="{E4E1C9EE-51DD-4134-A0F9-2FFFD3F574B2}">
      <dgm:prSet/>
      <dgm:spPr/>
      <dgm:t>
        <a:bodyPr/>
        <a:lstStyle/>
        <a:p>
          <a:r>
            <a:rPr lang="el-GR"/>
            <a:t>εἴ πού τίς τινα ἴδοι ἐχθρόν</a:t>
          </a:r>
          <a:endParaRPr lang="en-US"/>
        </a:p>
      </dgm:t>
    </dgm:pt>
    <dgm:pt modelId="{456B5525-ABF1-4624-B9DC-B239BFE889AB}" type="parTrans" cxnId="{46CF58C7-88F1-4B13-BCB3-26AD167DFF83}">
      <dgm:prSet/>
      <dgm:spPr/>
      <dgm:t>
        <a:bodyPr/>
        <a:lstStyle/>
        <a:p>
          <a:endParaRPr lang="en-US"/>
        </a:p>
      </dgm:t>
    </dgm:pt>
    <dgm:pt modelId="{D51B23BC-C040-4BC9-95A1-894A5CE4E9C5}" type="sibTrans" cxnId="{46CF58C7-88F1-4B13-BCB3-26AD167DFF83}">
      <dgm:prSet/>
      <dgm:spPr/>
      <dgm:t>
        <a:bodyPr/>
        <a:lstStyle/>
        <a:p>
          <a:endParaRPr lang="en-US"/>
        </a:p>
      </dgm:t>
    </dgm:pt>
    <dgm:pt modelId="{40FC5DB2-8F13-4C12-9033-21ADDBB02202}" type="pres">
      <dgm:prSet presAssocID="{F26EAC97-C920-4077-ADFE-A26F7E228BBD}" presName="linear" presStyleCnt="0">
        <dgm:presLayoutVars>
          <dgm:animLvl val="lvl"/>
          <dgm:resizeHandles val="exact"/>
        </dgm:presLayoutVars>
      </dgm:prSet>
      <dgm:spPr/>
    </dgm:pt>
    <dgm:pt modelId="{361892BC-5D46-42D5-9441-EB2E0E3FA6F4}" type="pres">
      <dgm:prSet presAssocID="{6D5E45E6-8229-4634-8973-F4A954C377B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45DB16B-2540-4198-B650-84C879667228}" type="pres">
      <dgm:prSet presAssocID="{1210FAD1-5155-4ABC-9F11-AF55CDF557DE}" presName="spacer" presStyleCnt="0"/>
      <dgm:spPr/>
    </dgm:pt>
    <dgm:pt modelId="{5EA9EBEE-930F-4EE6-B345-D113EF00F69F}" type="pres">
      <dgm:prSet presAssocID="{E4E1C9EE-51DD-4134-A0F9-2FFFD3F574B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1E2D631-3C4A-425A-AF06-2F5659E3EEF4}" type="presOf" srcId="{6D5E45E6-8229-4634-8973-F4A954C377BD}" destId="{361892BC-5D46-42D5-9441-EB2E0E3FA6F4}" srcOrd="0" destOrd="0" presId="urn:microsoft.com/office/officeart/2005/8/layout/vList2"/>
    <dgm:cxn modelId="{865B403C-70DB-4F8E-AEB8-E1F09A4E5FC3}" srcId="{F26EAC97-C920-4077-ADFE-A26F7E228BBD}" destId="{6D5E45E6-8229-4634-8973-F4A954C377BD}" srcOrd="0" destOrd="0" parTransId="{3E771FB7-CEB5-4A8A-B687-98656378D497}" sibTransId="{1210FAD1-5155-4ABC-9F11-AF55CDF557DE}"/>
    <dgm:cxn modelId="{0B2E5B4A-66F2-4240-A954-A45323777E87}" type="presOf" srcId="{E4E1C9EE-51DD-4134-A0F9-2FFFD3F574B2}" destId="{5EA9EBEE-930F-4EE6-B345-D113EF00F69F}" srcOrd="0" destOrd="0" presId="urn:microsoft.com/office/officeart/2005/8/layout/vList2"/>
    <dgm:cxn modelId="{9D14EBB1-1489-4612-BC00-8AC8FDC4C8A0}" type="presOf" srcId="{F26EAC97-C920-4077-ADFE-A26F7E228BBD}" destId="{40FC5DB2-8F13-4C12-9033-21ADDBB02202}" srcOrd="0" destOrd="0" presId="urn:microsoft.com/office/officeart/2005/8/layout/vList2"/>
    <dgm:cxn modelId="{46CF58C7-88F1-4B13-BCB3-26AD167DFF83}" srcId="{F26EAC97-C920-4077-ADFE-A26F7E228BBD}" destId="{E4E1C9EE-51DD-4134-A0F9-2FFFD3F574B2}" srcOrd="1" destOrd="0" parTransId="{456B5525-ABF1-4624-B9DC-B239BFE889AB}" sibTransId="{D51B23BC-C040-4BC9-95A1-894A5CE4E9C5}"/>
    <dgm:cxn modelId="{C6F2A6F1-3366-4CBF-9E67-881F7C713824}" type="presParOf" srcId="{40FC5DB2-8F13-4C12-9033-21ADDBB02202}" destId="{361892BC-5D46-42D5-9441-EB2E0E3FA6F4}" srcOrd="0" destOrd="0" presId="urn:microsoft.com/office/officeart/2005/8/layout/vList2"/>
    <dgm:cxn modelId="{D375EF5D-3F0A-426D-87AE-E7A9E1B6E0D5}" type="presParOf" srcId="{40FC5DB2-8F13-4C12-9033-21ADDBB02202}" destId="{945DB16B-2540-4198-B650-84C879667228}" srcOrd="1" destOrd="0" presId="urn:microsoft.com/office/officeart/2005/8/layout/vList2"/>
    <dgm:cxn modelId="{EA513743-3659-47EB-8B74-65FC692020A4}" type="presParOf" srcId="{40FC5DB2-8F13-4C12-9033-21ADDBB02202}" destId="{5EA9EBEE-930F-4EE6-B345-D113EF00F69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07BBEA-38A2-41C3-A93B-5AC271063E3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9B047FA-EB8F-4196-95BA-F4091D565F20}">
      <dgm:prSet custT="1"/>
      <dgm:spPr/>
      <dgm:t>
        <a:bodyPr/>
        <a:lstStyle/>
        <a:p>
          <a:r>
            <a:rPr lang="el-GR" sz="2700" dirty="0"/>
            <a:t>10. </a:t>
          </a:r>
          <a:r>
            <a:rPr lang="el-GR" sz="2800" dirty="0" err="1"/>
            <a:t>ηκουσα</a:t>
          </a:r>
          <a:r>
            <a:rPr lang="el-GR" sz="2800" dirty="0"/>
            <a:t> </a:t>
          </a:r>
          <a:r>
            <a:rPr lang="el-GR" sz="2800" dirty="0" err="1"/>
            <a:t>τινων</a:t>
          </a:r>
          <a:r>
            <a:rPr lang="el-GR" sz="2700" dirty="0"/>
            <a:t>			</a:t>
          </a:r>
          <a:endParaRPr lang="en-US" sz="2700" dirty="0"/>
        </a:p>
      </dgm:t>
    </dgm:pt>
    <dgm:pt modelId="{50B9FD08-E53C-4F14-912F-E3C4DBD996E4}" type="parTrans" cxnId="{20443B20-FB13-42AB-B129-11F558CE3ADA}">
      <dgm:prSet/>
      <dgm:spPr/>
      <dgm:t>
        <a:bodyPr/>
        <a:lstStyle/>
        <a:p>
          <a:endParaRPr lang="en-US"/>
        </a:p>
      </dgm:t>
    </dgm:pt>
    <dgm:pt modelId="{012697A2-FD56-49EF-BE3A-7516EBFAC14F}" type="sibTrans" cxnId="{20443B20-FB13-42AB-B129-11F558CE3ADA}">
      <dgm:prSet/>
      <dgm:spPr/>
      <dgm:t>
        <a:bodyPr/>
        <a:lstStyle/>
        <a:p>
          <a:endParaRPr lang="en-US"/>
        </a:p>
      </dgm:t>
    </dgm:pt>
    <dgm:pt modelId="{CDD6D90E-C0B2-4667-802D-F0D3BEC78F64}">
      <dgm:prSet/>
      <dgm:spPr/>
      <dgm:t>
        <a:bodyPr/>
        <a:lstStyle/>
        <a:p>
          <a:r>
            <a:rPr lang="el-GR"/>
            <a:t>9. ουτος φησιν.</a:t>
          </a:r>
          <a:endParaRPr lang="en-US"/>
        </a:p>
      </dgm:t>
    </dgm:pt>
    <dgm:pt modelId="{091997CC-B533-435C-906E-2ACC9908CF7F}" type="parTrans" cxnId="{9FA2EDC2-6967-4AC8-BB34-B0156AAFD0B6}">
      <dgm:prSet/>
      <dgm:spPr/>
      <dgm:t>
        <a:bodyPr/>
        <a:lstStyle/>
        <a:p>
          <a:endParaRPr lang="en-US"/>
        </a:p>
      </dgm:t>
    </dgm:pt>
    <dgm:pt modelId="{30FCF13C-4200-4FA8-8045-49F12EB9C35B}" type="sibTrans" cxnId="{9FA2EDC2-6967-4AC8-BB34-B0156AAFD0B6}">
      <dgm:prSet/>
      <dgm:spPr/>
      <dgm:t>
        <a:bodyPr/>
        <a:lstStyle/>
        <a:p>
          <a:endParaRPr lang="en-US"/>
        </a:p>
      </dgm:t>
    </dgm:pt>
    <dgm:pt modelId="{8BBE7E0A-B4EB-458F-8D5E-43FE0F28C578}">
      <dgm:prSet/>
      <dgm:spPr/>
      <dgm:t>
        <a:bodyPr/>
        <a:lstStyle/>
        <a:p>
          <a:r>
            <a:rPr lang="el-GR" dirty="0"/>
            <a:t>10. </a:t>
          </a:r>
          <a:r>
            <a:rPr lang="el-GR" dirty="0" err="1"/>
            <a:t>δος</a:t>
          </a:r>
          <a:r>
            <a:rPr lang="el-GR" dirty="0"/>
            <a:t> μοι</a:t>
          </a:r>
          <a:r>
            <a:rPr lang="en-US" dirty="0"/>
            <a:t> </a:t>
          </a:r>
        </a:p>
      </dgm:t>
    </dgm:pt>
    <dgm:pt modelId="{D85969A3-692F-42B4-9444-85E4EEBA3B23}" type="parTrans" cxnId="{A57C260A-EEFD-478E-86E3-B9BE47B67D84}">
      <dgm:prSet/>
      <dgm:spPr/>
      <dgm:t>
        <a:bodyPr/>
        <a:lstStyle/>
        <a:p>
          <a:endParaRPr lang="en-US"/>
        </a:p>
      </dgm:t>
    </dgm:pt>
    <dgm:pt modelId="{9B62598B-94A8-47A9-84F5-9974D9F6AB2B}" type="sibTrans" cxnId="{A57C260A-EEFD-478E-86E3-B9BE47B67D84}">
      <dgm:prSet/>
      <dgm:spPr/>
      <dgm:t>
        <a:bodyPr/>
        <a:lstStyle/>
        <a:p>
          <a:endParaRPr lang="en-US"/>
        </a:p>
      </dgm:t>
    </dgm:pt>
    <dgm:pt modelId="{EC8A9804-E206-4201-9D16-D2AFAAC2614D}">
      <dgm:prSet/>
      <dgm:spPr/>
      <dgm:t>
        <a:bodyPr/>
        <a:lstStyle/>
        <a:p>
          <a:r>
            <a:rPr lang="el-GR"/>
            <a:t>11. δειξον μοι</a:t>
          </a:r>
          <a:endParaRPr lang="en-US"/>
        </a:p>
      </dgm:t>
    </dgm:pt>
    <dgm:pt modelId="{393EC300-4D64-4CAB-A279-197BBBAC84C8}" type="parTrans" cxnId="{E172D980-2760-4158-B1E7-5BD3B7BB4CDB}">
      <dgm:prSet/>
      <dgm:spPr/>
      <dgm:t>
        <a:bodyPr/>
        <a:lstStyle/>
        <a:p>
          <a:endParaRPr lang="en-US"/>
        </a:p>
      </dgm:t>
    </dgm:pt>
    <dgm:pt modelId="{E56398B3-B333-41D5-9367-2E8BB5738D5C}" type="sibTrans" cxnId="{E172D980-2760-4158-B1E7-5BD3B7BB4CDB}">
      <dgm:prSet/>
      <dgm:spPr/>
      <dgm:t>
        <a:bodyPr/>
        <a:lstStyle/>
        <a:p>
          <a:endParaRPr lang="en-US"/>
        </a:p>
      </dgm:t>
    </dgm:pt>
    <dgm:pt modelId="{5F43C1C4-A940-43DD-80C7-C82813F57B23}">
      <dgm:prSet/>
      <dgm:spPr/>
      <dgm:t>
        <a:bodyPr/>
        <a:lstStyle/>
        <a:p>
          <a:r>
            <a:rPr lang="el-GR"/>
            <a:t>12. παιδες τινες</a:t>
          </a:r>
          <a:endParaRPr lang="en-US"/>
        </a:p>
      </dgm:t>
    </dgm:pt>
    <dgm:pt modelId="{DC69624C-B041-4B1D-880B-8711D47E20E3}" type="parTrans" cxnId="{C0BE2A11-A6B5-4328-B70C-5A5106D8C0D1}">
      <dgm:prSet/>
      <dgm:spPr/>
      <dgm:t>
        <a:bodyPr/>
        <a:lstStyle/>
        <a:p>
          <a:endParaRPr lang="en-US"/>
        </a:p>
      </dgm:t>
    </dgm:pt>
    <dgm:pt modelId="{C21295CC-D92D-4433-B0BB-08D4BC6E49BE}" type="sibTrans" cxnId="{C0BE2A11-A6B5-4328-B70C-5A5106D8C0D1}">
      <dgm:prSet/>
      <dgm:spPr/>
      <dgm:t>
        <a:bodyPr/>
        <a:lstStyle/>
        <a:p>
          <a:endParaRPr lang="en-US"/>
        </a:p>
      </dgm:t>
    </dgm:pt>
    <dgm:pt modelId="{ACBD5694-F524-4132-80B1-1FDA3B9609F6}">
      <dgm:prSet/>
      <dgm:spPr/>
      <dgm:t>
        <a:bodyPr/>
        <a:lstStyle/>
        <a:p>
          <a:r>
            <a:rPr lang="el-GR"/>
            <a:t>13. σωσον με.</a:t>
          </a:r>
          <a:endParaRPr lang="en-US"/>
        </a:p>
      </dgm:t>
    </dgm:pt>
    <dgm:pt modelId="{F3A9AAC7-E0ED-4D7A-9C35-6A58E0000C74}" type="parTrans" cxnId="{12BDDE0A-FEAC-4E67-AE81-EC7BF54AB13D}">
      <dgm:prSet/>
      <dgm:spPr/>
      <dgm:t>
        <a:bodyPr/>
        <a:lstStyle/>
        <a:p>
          <a:endParaRPr lang="en-US"/>
        </a:p>
      </dgm:t>
    </dgm:pt>
    <dgm:pt modelId="{F4C102B9-7706-461C-9723-A2BF84B217C7}" type="sibTrans" cxnId="{12BDDE0A-FEAC-4E67-AE81-EC7BF54AB13D}">
      <dgm:prSet/>
      <dgm:spPr/>
      <dgm:t>
        <a:bodyPr/>
        <a:lstStyle/>
        <a:p>
          <a:endParaRPr lang="en-US"/>
        </a:p>
      </dgm:t>
    </dgm:pt>
    <dgm:pt modelId="{3675247A-EAA9-4CEE-BC02-165AD41137FD}" type="pres">
      <dgm:prSet presAssocID="{9007BBEA-38A2-41C3-A93B-5AC271063E37}" presName="vert0" presStyleCnt="0">
        <dgm:presLayoutVars>
          <dgm:dir/>
          <dgm:animOne val="branch"/>
          <dgm:animLvl val="lvl"/>
        </dgm:presLayoutVars>
      </dgm:prSet>
      <dgm:spPr/>
    </dgm:pt>
    <dgm:pt modelId="{8431AC00-1EC0-42A4-B1B3-B6EEEACEE7DE}" type="pres">
      <dgm:prSet presAssocID="{89B047FA-EB8F-4196-95BA-F4091D565F20}" presName="thickLine" presStyleLbl="alignNode1" presStyleIdx="0" presStyleCnt="6"/>
      <dgm:spPr/>
    </dgm:pt>
    <dgm:pt modelId="{32B4DE10-5CE9-4C67-ADB7-859C11EA2ACD}" type="pres">
      <dgm:prSet presAssocID="{89B047FA-EB8F-4196-95BA-F4091D565F20}" presName="horz1" presStyleCnt="0"/>
      <dgm:spPr/>
    </dgm:pt>
    <dgm:pt modelId="{10443B0B-1FA8-43AA-A01F-B707D0ED894A}" type="pres">
      <dgm:prSet presAssocID="{89B047FA-EB8F-4196-95BA-F4091D565F20}" presName="tx1" presStyleLbl="revTx" presStyleIdx="0" presStyleCnt="6"/>
      <dgm:spPr/>
    </dgm:pt>
    <dgm:pt modelId="{F98874DC-E9BE-4592-8B5C-987B09EE9EF2}" type="pres">
      <dgm:prSet presAssocID="{89B047FA-EB8F-4196-95BA-F4091D565F20}" presName="vert1" presStyleCnt="0"/>
      <dgm:spPr/>
    </dgm:pt>
    <dgm:pt modelId="{D00F6EF6-C0A4-4C56-8789-8D25FBEBA5DA}" type="pres">
      <dgm:prSet presAssocID="{CDD6D90E-C0B2-4667-802D-F0D3BEC78F64}" presName="thickLine" presStyleLbl="alignNode1" presStyleIdx="1" presStyleCnt="6"/>
      <dgm:spPr/>
    </dgm:pt>
    <dgm:pt modelId="{9367A879-F91F-4B38-B3D0-6B6891517ED9}" type="pres">
      <dgm:prSet presAssocID="{CDD6D90E-C0B2-4667-802D-F0D3BEC78F64}" presName="horz1" presStyleCnt="0"/>
      <dgm:spPr/>
    </dgm:pt>
    <dgm:pt modelId="{744D5F5D-DA03-4132-B822-8195FEE57DF6}" type="pres">
      <dgm:prSet presAssocID="{CDD6D90E-C0B2-4667-802D-F0D3BEC78F64}" presName="tx1" presStyleLbl="revTx" presStyleIdx="1" presStyleCnt="6"/>
      <dgm:spPr/>
    </dgm:pt>
    <dgm:pt modelId="{80E83137-DAD9-4B54-8C02-CBF5BE96E222}" type="pres">
      <dgm:prSet presAssocID="{CDD6D90E-C0B2-4667-802D-F0D3BEC78F64}" presName="vert1" presStyleCnt="0"/>
      <dgm:spPr/>
    </dgm:pt>
    <dgm:pt modelId="{74F71CBD-D9EB-4571-832B-07F4A0C95C28}" type="pres">
      <dgm:prSet presAssocID="{8BBE7E0A-B4EB-458F-8D5E-43FE0F28C578}" presName="thickLine" presStyleLbl="alignNode1" presStyleIdx="2" presStyleCnt="6"/>
      <dgm:spPr/>
    </dgm:pt>
    <dgm:pt modelId="{8031B084-F160-4051-9520-8F7F9749D898}" type="pres">
      <dgm:prSet presAssocID="{8BBE7E0A-B4EB-458F-8D5E-43FE0F28C578}" presName="horz1" presStyleCnt="0"/>
      <dgm:spPr/>
    </dgm:pt>
    <dgm:pt modelId="{DEAB194A-AD67-4A13-8F94-C8BD830EDC31}" type="pres">
      <dgm:prSet presAssocID="{8BBE7E0A-B4EB-458F-8D5E-43FE0F28C578}" presName="tx1" presStyleLbl="revTx" presStyleIdx="2" presStyleCnt="6"/>
      <dgm:spPr/>
    </dgm:pt>
    <dgm:pt modelId="{7DC6015A-FE79-44BE-86E7-C3CDF149D00E}" type="pres">
      <dgm:prSet presAssocID="{8BBE7E0A-B4EB-458F-8D5E-43FE0F28C578}" presName="vert1" presStyleCnt="0"/>
      <dgm:spPr/>
    </dgm:pt>
    <dgm:pt modelId="{8376D877-D181-4534-94ED-5B9751BF0C46}" type="pres">
      <dgm:prSet presAssocID="{EC8A9804-E206-4201-9D16-D2AFAAC2614D}" presName="thickLine" presStyleLbl="alignNode1" presStyleIdx="3" presStyleCnt="6"/>
      <dgm:spPr/>
    </dgm:pt>
    <dgm:pt modelId="{1FB02724-3C4C-48FB-BD63-1889CB12FA5D}" type="pres">
      <dgm:prSet presAssocID="{EC8A9804-E206-4201-9D16-D2AFAAC2614D}" presName="horz1" presStyleCnt="0"/>
      <dgm:spPr/>
    </dgm:pt>
    <dgm:pt modelId="{5DB6E95E-5BBE-47D2-B0ED-B3C313E5B120}" type="pres">
      <dgm:prSet presAssocID="{EC8A9804-E206-4201-9D16-D2AFAAC2614D}" presName="tx1" presStyleLbl="revTx" presStyleIdx="3" presStyleCnt="6"/>
      <dgm:spPr/>
    </dgm:pt>
    <dgm:pt modelId="{85653422-1A22-4216-8D58-B798E26789E3}" type="pres">
      <dgm:prSet presAssocID="{EC8A9804-E206-4201-9D16-D2AFAAC2614D}" presName="vert1" presStyleCnt="0"/>
      <dgm:spPr/>
    </dgm:pt>
    <dgm:pt modelId="{0E0152D3-0C0C-4AB6-87E2-E291A78196D0}" type="pres">
      <dgm:prSet presAssocID="{5F43C1C4-A940-43DD-80C7-C82813F57B23}" presName="thickLine" presStyleLbl="alignNode1" presStyleIdx="4" presStyleCnt="6"/>
      <dgm:spPr/>
    </dgm:pt>
    <dgm:pt modelId="{3BADB9F5-6A61-49FA-8BC1-066BFCC610A0}" type="pres">
      <dgm:prSet presAssocID="{5F43C1C4-A940-43DD-80C7-C82813F57B23}" presName="horz1" presStyleCnt="0"/>
      <dgm:spPr/>
    </dgm:pt>
    <dgm:pt modelId="{08077955-7EBA-4115-88F2-69C48E43EA7C}" type="pres">
      <dgm:prSet presAssocID="{5F43C1C4-A940-43DD-80C7-C82813F57B23}" presName="tx1" presStyleLbl="revTx" presStyleIdx="4" presStyleCnt="6"/>
      <dgm:spPr/>
    </dgm:pt>
    <dgm:pt modelId="{1C9B08BD-7AD6-4C1F-9EE7-0FBBE47829D5}" type="pres">
      <dgm:prSet presAssocID="{5F43C1C4-A940-43DD-80C7-C82813F57B23}" presName="vert1" presStyleCnt="0"/>
      <dgm:spPr/>
    </dgm:pt>
    <dgm:pt modelId="{93443FFB-8B5B-4F03-AE90-E2F8A6554ECC}" type="pres">
      <dgm:prSet presAssocID="{ACBD5694-F524-4132-80B1-1FDA3B9609F6}" presName="thickLine" presStyleLbl="alignNode1" presStyleIdx="5" presStyleCnt="6"/>
      <dgm:spPr/>
    </dgm:pt>
    <dgm:pt modelId="{555CE5E1-40D5-4E10-B34B-462014D9C9B5}" type="pres">
      <dgm:prSet presAssocID="{ACBD5694-F524-4132-80B1-1FDA3B9609F6}" presName="horz1" presStyleCnt="0"/>
      <dgm:spPr/>
    </dgm:pt>
    <dgm:pt modelId="{893FD916-D232-45A5-B499-7216F88F4685}" type="pres">
      <dgm:prSet presAssocID="{ACBD5694-F524-4132-80B1-1FDA3B9609F6}" presName="tx1" presStyleLbl="revTx" presStyleIdx="5" presStyleCnt="6"/>
      <dgm:spPr/>
    </dgm:pt>
    <dgm:pt modelId="{FBBABDAA-3758-438F-BF4A-C09F70367240}" type="pres">
      <dgm:prSet presAssocID="{ACBD5694-F524-4132-80B1-1FDA3B9609F6}" presName="vert1" presStyleCnt="0"/>
      <dgm:spPr/>
    </dgm:pt>
  </dgm:ptLst>
  <dgm:cxnLst>
    <dgm:cxn modelId="{7570D103-0656-4115-BE0E-BB4612808C46}" type="presOf" srcId="{EC8A9804-E206-4201-9D16-D2AFAAC2614D}" destId="{5DB6E95E-5BBE-47D2-B0ED-B3C313E5B120}" srcOrd="0" destOrd="0" presId="urn:microsoft.com/office/officeart/2008/layout/LinedList"/>
    <dgm:cxn modelId="{A57C260A-EEFD-478E-86E3-B9BE47B67D84}" srcId="{9007BBEA-38A2-41C3-A93B-5AC271063E37}" destId="{8BBE7E0A-B4EB-458F-8D5E-43FE0F28C578}" srcOrd="2" destOrd="0" parTransId="{D85969A3-692F-42B4-9444-85E4EEBA3B23}" sibTransId="{9B62598B-94A8-47A9-84F5-9974D9F6AB2B}"/>
    <dgm:cxn modelId="{12BDDE0A-FEAC-4E67-AE81-EC7BF54AB13D}" srcId="{9007BBEA-38A2-41C3-A93B-5AC271063E37}" destId="{ACBD5694-F524-4132-80B1-1FDA3B9609F6}" srcOrd="5" destOrd="0" parTransId="{F3A9AAC7-E0ED-4D7A-9C35-6A58E0000C74}" sibTransId="{F4C102B9-7706-461C-9723-A2BF84B217C7}"/>
    <dgm:cxn modelId="{C0BE2A11-A6B5-4328-B70C-5A5106D8C0D1}" srcId="{9007BBEA-38A2-41C3-A93B-5AC271063E37}" destId="{5F43C1C4-A940-43DD-80C7-C82813F57B23}" srcOrd="4" destOrd="0" parTransId="{DC69624C-B041-4B1D-880B-8711D47E20E3}" sibTransId="{C21295CC-D92D-4433-B0BB-08D4BC6E49BE}"/>
    <dgm:cxn modelId="{20443B20-FB13-42AB-B129-11F558CE3ADA}" srcId="{9007BBEA-38A2-41C3-A93B-5AC271063E37}" destId="{89B047FA-EB8F-4196-95BA-F4091D565F20}" srcOrd="0" destOrd="0" parTransId="{50B9FD08-E53C-4F14-912F-E3C4DBD996E4}" sibTransId="{012697A2-FD56-49EF-BE3A-7516EBFAC14F}"/>
    <dgm:cxn modelId="{0C154E20-5F08-407C-B69B-491398B0FC77}" type="presOf" srcId="{5F43C1C4-A940-43DD-80C7-C82813F57B23}" destId="{08077955-7EBA-4115-88F2-69C48E43EA7C}" srcOrd="0" destOrd="0" presId="urn:microsoft.com/office/officeart/2008/layout/LinedList"/>
    <dgm:cxn modelId="{FA2B3E59-D512-4C6D-B9A0-11366C7D0AA9}" type="presOf" srcId="{9007BBEA-38A2-41C3-A93B-5AC271063E37}" destId="{3675247A-EAA9-4CEE-BC02-165AD41137FD}" srcOrd="0" destOrd="0" presId="urn:microsoft.com/office/officeart/2008/layout/LinedList"/>
    <dgm:cxn modelId="{A2CD2B80-9789-4B54-BE6A-AE4651EC9D09}" type="presOf" srcId="{8BBE7E0A-B4EB-458F-8D5E-43FE0F28C578}" destId="{DEAB194A-AD67-4A13-8F94-C8BD830EDC31}" srcOrd="0" destOrd="0" presId="urn:microsoft.com/office/officeart/2008/layout/LinedList"/>
    <dgm:cxn modelId="{E172D980-2760-4158-B1E7-5BD3B7BB4CDB}" srcId="{9007BBEA-38A2-41C3-A93B-5AC271063E37}" destId="{EC8A9804-E206-4201-9D16-D2AFAAC2614D}" srcOrd="3" destOrd="0" parTransId="{393EC300-4D64-4CAB-A279-197BBBAC84C8}" sibTransId="{E56398B3-B333-41D5-9367-2E8BB5738D5C}"/>
    <dgm:cxn modelId="{A60469BD-549E-4153-AE0F-E1AF2F2EC0D1}" type="presOf" srcId="{89B047FA-EB8F-4196-95BA-F4091D565F20}" destId="{10443B0B-1FA8-43AA-A01F-B707D0ED894A}" srcOrd="0" destOrd="0" presId="urn:microsoft.com/office/officeart/2008/layout/LinedList"/>
    <dgm:cxn modelId="{9FA2EDC2-6967-4AC8-BB34-B0156AAFD0B6}" srcId="{9007BBEA-38A2-41C3-A93B-5AC271063E37}" destId="{CDD6D90E-C0B2-4667-802D-F0D3BEC78F64}" srcOrd="1" destOrd="0" parTransId="{091997CC-B533-435C-906E-2ACC9908CF7F}" sibTransId="{30FCF13C-4200-4FA8-8045-49F12EB9C35B}"/>
    <dgm:cxn modelId="{F9839DE8-5DD3-45A7-8638-F359BF93E4A6}" type="presOf" srcId="{CDD6D90E-C0B2-4667-802D-F0D3BEC78F64}" destId="{744D5F5D-DA03-4132-B822-8195FEE57DF6}" srcOrd="0" destOrd="0" presId="urn:microsoft.com/office/officeart/2008/layout/LinedList"/>
    <dgm:cxn modelId="{FD8D02F9-7AD3-4D60-B173-590620916236}" type="presOf" srcId="{ACBD5694-F524-4132-80B1-1FDA3B9609F6}" destId="{893FD916-D232-45A5-B499-7216F88F4685}" srcOrd="0" destOrd="0" presId="urn:microsoft.com/office/officeart/2008/layout/LinedList"/>
    <dgm:cxn modelId="{64831BE5-5D85-453E-9B26-A80CD87B38D5}" type="presParOf" srcId="{3675247A-EAA9-4CEE-BC02-165AD41137FD}" destId="{8431AC00-1EC0-42A4-B1B3-B6EEEACEE7DE}" srcOrd="0" destOrd="0" presId="urn:microsoft.com/office/officeart/2008/layout/LinedList"/>
    <dgm:cxn modelId="{03EC500C-5714-4E2E-903A-F204359E3FE7}" type="presParOf" srcId="{3675247A-EAA9-4CEE-BC02-165AD41137FD}" destId="{32B4DE10-5CE9-4C67-ADB7-859C11EA2ACD}" srcOrd="1" destOrd="0" presId="urn:microsoft.com/office/officeart/2008/layout/LinedList"/>
    <dgm:cxn modelId="{557AC6F4-BD04-4D47-9BA9-634EC3F3AF5B}" type="presParOf" srcId="{32B4DE10-5CE9-4C67-ADB7-859C11EA2ACD}" destId="{10443B0B-1FA8-43AA-A01F-B707D0ED894A}" srcOrd="0" destOrd="0" presId="urn:microsoft.com/office/officeart/2008/layout/LinedList"/>
    <dgm:cxn modelId="{AECDB1C1-F914-46C0-994D-67479114927A}" type="presParOf" srcId="{32B4DE10-5CE9-4C67-ADB7-859C11EA2ACD}" destId="{F98874DC-E9BE-4592-8B5C-987B09EE9EF2}" srcOrd="1" destOrd="0" presId="urn:microsoft.com/office/officeart/2008/layout/LinedList"/>
    <dgm:cxn modelId="{C8C5E225-91C1-46AF-8E31-D93096AFE716}" type="presParOf" srcId="{3675247A-EAA9-4CEE-BC02-165AD41137FD}" destId="{D00F6EF6-C0A4-4C56-8789-8D25FBEBA5DA}" srcOrd="2" destOrd="0" presId="urn:microsoft.com/office/officeart/2008/layout/LinedList"/>
    <dgm:cxn modelId="{F06615EA-28A5-4C6A-901B-B63AC83EFD7D}" type="presParOf" srcId="{3675247A-EAA9-4CEE-BC02-165AD41137FD}" destId="{9367A879-F91F-4B38-B3D0-6B6891517ED9}" srcOrd="3" destOrd="0" presId="urn:microsoft.com/office/officeart/2008/layout/LinedList"/>
    <dgm:cxn modelId="{D04C35C8-6446-426B-BBB2-DFAD19F343FD}" type="presParOf" srcId="{9367A879-F91F-4B38-B3D0-6B6891517ED9}" destId="{744D5F5D-DA03-4132-B822-8195FEE57DF6}" srcOrd="0" destOrd="0" presId="urn:microsoft.com/office/officeart/2008/layout/LinedList"/>
    <dgm:cxn modelId="{5D0F6B1A-E033-4966-9B9B-929C4525E79F}" type="presParOf" srcId="{9367A879-F91F-4B38-B3D0-6B6891517ED9}" destId="{80E83137-DAD9-4B54-8C02-CBF5BE96E222}" srcOrd="1" destOrd="0" presId="urn:microsoft.com/office/officeart/2008/layout/LinedList"/>
    <dgm:cxn modelId="{EC0EAE9B-A00E-464D-BB93-832A8043753E}" type="presParOf" srcId="{3675247A-EAA9-4CEE-BC02-165AD41137FD}" destId="{74F71CBD-D9EB-4571-832B-07F4A0C95C28}" srcOrd="4" destOrd="0" presId="urn:microsoft.com/office/officeart/2008/layout/LinedList"/>
    <dgm:cxn modelId="{65683524-517B-4E12-A2E5-2F383A80E310}" type="presParOf" srcId="{3675247A-EAA9-4CEE-BC02-165AD41137FD}" destId="{8031B084-F160-4051-9520-8F7F9749D898}" srcOrd="5" destOrd="0" presId="urn:microsoft.com/office/officeart/2008/layout/LinedList"/>
    <dgm:cxn modelId="{97F0D28A-9E53-4075-B304-E7A8A3BC5B50}" type="presParOf" srcId="{8031B084-F160-4051-9520-8F7F9749D898}" destId="{DEAB194A-AD67-4A13-8F94-C8BD830EDC31}" srcOrd="0" destOrd="0" presId="urn:microsoft.com/office/officeart/2008/layout/LinedList"/>
    <dgm:cxn modelId="{9E556204-126A-4280-853B-C1DE54BD27EF}" type="presParOf" srcId="{8031B084-F160-4051-9520-8F7F9749D898}" destId="{7DC6015A-FE79-44BE-86E7-C3CDF149D00E}" srcOrd="1" destOrd="0" presId="urn:microsoft.com/office/officeart/2008/layout/LinedList"/>
    <dgm:cxn modelId="{4E5016FE-16CB-4056-B217-74F577493C34}" type="presParOf" srcId="{3675247A-EAA9-4CEE-BC02-165AD41137FD}" destId="{8376D877-D181-4534-94ED-5B9751BF0C46}" srcOrd="6" destOrd="0" presId="urn:microsoft.com/office/officeart/2008/layout/LinedList"/>
    <dgm:cxn modelId="{B71F5032-232D-49B3-B238-3894910B3C9F}" type="presParOf" srcId="{3675247A-EAA9-4CEE-BC02-165AD41137FD}" destId="{1FB02724-3C4C-48FB-BD63-1889CB12FA5D}" srcOrd="7" destOrd="0" presId="urn:microsoft.com/office/officeart/2008/layout/LinedList"/>
    <dgm:cxn modelId="{F2022DF8-5E5A-464D-A21A-728C31F4E61D}" type="presParOf" srcId="{1FB02724-3C4C-48FB-BD63-1889CB12FA5D}" destId="{5DB6E95E-5BBE-47D2-B0ED-B3C313E5B120}" srcOrd="0" destOrd="0" presId="urn:microsoft.com/office/officeart/2008/layout/LinedList"/>
    <dgm:cxn modelId="{8E0477F5-3ED4-4A5D-9E02-9F6B3CE278ED}" type="presParOf" srcId="{1FB02724-3C4C-48FB-BD63-1889CB12FA5D}" destId="{85653422-1A22-4216-8D58-B798E26789E3}" srcOrd="1" destOrd="0" presId="urn:microsoft.com/office/officeart/2008/layout/LinedList"/>
    <dgm:cxn modelId="{B099A127-6B69-48BE-8665-5220F3860B83}" type="presParOf" srcId="{3675247A-EAA9-4CEE-BC02-165AD41137FD}" destId="{0E0152D3-0C0C-4AB6-87E2-E291A78196D0}" srcOrd="8" destOrd="0" presId="urn:microsoft.com/office/officeart/2008/layout/LinedList"/>
    <dgm:cxn modelId="{2FEAFC77-2D75-439B-88D9-C116F95B1EB3}" type="presParOf" srcId="{3675247A-EAA9-4CEE-BC02-165AD41137FD}" destId="{3BADB9F5-6A61-49FA-8BC1-066BFCC610A0}" srcOrd="9" destOrd="0" presId="urn:microsoft.com/office/officeart/2008/layout/LinedList"/>
    <dgm:cxn modelId="{5B4900FE-5FAB-4FEA-B231-96AC7D748E14}" type="presParOf" srcId="{3BADB9F5-6A61-49FA-8BC1-066BFCC610A0}" destId="{08077955-7EBA-4115-88F2-69C48E43EA7C}" srcOrd="0" destOrd="0" presId="urn:microsoft.com/office/officeart/2008/layout/LinedList"/>
    <dgm:cxn modelId="{04EC381F-02BC-46A0-81F6-5F04F33E3AF3}" type="presParOf" srcId="{3BADB9F5-6A61-49FA-8BC1-066BFCC610A0}" destId="{1C9B08BD-7AD6-4C1F-9EE7-0FBBE47829D5}" srcOrd="1" destOrd="0" presId="urn:microsoft.com/office/officeart/2008/layout/LinedList"/>
    <dgm:cxn modelId="{44E6C086-3B5C-4C84-9A7B-C9B5B74AA8EE}" type="presParOf" srcId="{3675247A-EAA9-4CEE-BC02-165AD41137FD}" destId="{93443FFB-8B5B-4F03-AE90-E2F8A6554ECC}" srcOrd="10" destOrd="0" presId="urn:microsoft.com/office/officeart/2008/layout/LinedList"/>
    <dgm:cxn modelId="{A7F47312-D17F-4051-91B5-6DBBFB839F30}" type="presParOf" srcId="{3675247A-EAA9-4CEE-BC02-165AD41137FD}" destId="{555CE5E1-40D5-4E10-B34B-462014D9C9B5}" srcOrd="11" destOrd="0" presId="urn:microsoft.com/office/officeart/2008/layout/LinedList"/>
    <dgm:cxn modelId="{2FC53F60-8CF7-4004-BCFC-7F1F58473E2F}" type="presParOf" srcId="{555CE5E1-40D5-4E10-B34B-462014D9C9B5}" destId="{893FD916-D232-45A5-B499-7216F88F4685}" srcOrd="0" destOrd="0" presId="urn:microsoft.com/office/officeart/2008/layout/LinedList"/>
    <dgm:cxn modelId="{E8EDAAA2-ADCF-4BB3-B0CA-B84ACCF5A020}" type="presParOf" srcId="{555CE5E1-40D5-4E10-B34B-462014D9C9B5}" destId="{FBBABDAA-3758-438F-BF4A-C09F7036724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F342F-B6A5-4277-909B-85686B1BFF03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τίς λέγει; - λέγει τις.</a:t>
          </a:r>
          <a:endParaRPr lang="en-US" sz="2400" kern="1200" dirty="0"/>
        </a:p>
      </dsp:txBody>
      <dsp:txXfrm>
        <a:off x="582645" y="1178"/>
        <a:ext cx="2174490" cy="1304694"/>
      </dsp:txXfrm>
    </dsp:sp>
    <dsp:sp modelId="{5A0891A9-589C-46E2-88D2-96CFB3352458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/>
            <a:t>πῶς λέγεις; - λέγεις πως.</a:t>
          </a:r>
          <a:endParaRPr lang="en-US" sz="2400" kern="1200"/>
        </a:p>
      </dsp:txBody>
      <dsp:txXfrm>
        <a:off x="2974584" y="1178"/>
        <a:ext cx="2174490" cy="1304694"/>
      </dsp:txXfrm>
    </dsp:sp>
    <dsp:sp modelId="{DD189799-A6C6-4731-8F95-03CC6C598CA3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/>
            <a:t>οἱ </a:t>
          </a:r>
          <a:r>
            <a:rPr lang="el-GR" sz="2400" kern="1200"/>
            <a:t>ἄνδρες εἰσὶ πολλοί. – </a:t>
          </a:r>
          <a:r>
            <a:rPr lang="el-GR" sz="2400" b="1" kern="1200"/>
            <a:t>οἳ</a:t>
          </a:r>
          <a:r>
            <a:rPr lang="el-GR" sz="2400" kern="1200"/>
            <a:t> ἄνδρες γίγνονται. </a:t>
          </a:r>
          <a:endParaRPr lang="en-US" sz="2400" kern="1200"/>
        </a:p>
      </dsp:txBody>
      <dsp:txXfrm>
        <a:off x="5366524" y="1178"/>
        <a:ext cx="2174490" cy="1304694"/>
      </dsp:txXfrm>
    </dsp:sp>
    <dsp:sp modelId="{6F417E49-0797-4A36-994A-2FEC627532E5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 dirty="0" err="1"/>
            <a:t>ἦν</a:t>
          </a:r>
          <a:r>
            <a:rPr lang="el-GR" sz="2400" kern="1200" dirty="0"/>
            <a:t> </a:t>
          </a:r>
          <a:r>
            <a:rPr lang="el-GR" sz="2400" kern="1200" dirty="0" err="1"/>
            <a:t>ποτε</a:t>
          </a:r>
          <a:r>
            <a:rPr lang="el-GR" sz="2400" kern="1200" dirty="0"/>
            <a:t> </a:t>
          </a:r>
          <a:r>
            <a:rPr lang="el-GR" sz="2400" kern="1200" dirty="0" err="1"/>
            <a:t>μῦς</a:t>
          </a:r>
          <a:r>
            <a:rPr lang="el-GR" sz="2400" kern="1200" dirty="0"/>
            <a:t>. </a:t>
          </a:r>
          <a:r>
            <a:rPr lang="el-GR" sz="2400" kern="1200" dirty="0" err="1"/>
            <a:t>ἢν</a:t>
          </a:r>
          <a:r>
            <a:rPr lang="el-GR" sz="2400" kern="1200" dirty="0"/>
            <a:t> </a:t>
          </a:r>
          <a:r>
            <a:rPr lang="el-GR" sz="2400" kern="1200" dirty="0" err="1"/>
            <a:t>ποτε</a:t>
          </a:r>
          <a:r>
            <a:rPr lang="el-GR" sz="2400" kern="1200" dirty="0"/>
            <a:t> </a:t>
          </a:r>
          <a:r>
            <a:rPr lang="el-GR" sz="2400" kern="1200" dirty="0" err="1"/>
            <a:t>ἀλήθειαν</a:t>
          </a:r>
          <a:r>
            <a:rPr lang="el-GR" sz="2400" kern="1200" dirty="0"/>
            <a:t> </a:t>
          </a:r>
          <a:r>
            <a:rPr lang="el-GR" sz="2400" kern="1200" dirty="0" err="1"/>
            <a:t>λέγωσιν</a:t>
          </a:r>
          <a:r>
            <a:rPr lang="el-GR" sz="2400" kern="1200" dirty="0"/>
            <a:t>.</a:t>
          </a:r>
          <a:endParaRPr lang="en-US" sz="2400" kern="1200" dirty="0"/>
        </a:p>
      </dsp:txBody>
      <dsp:txXfrm>
        <a:off x="7758464" y="1178"/>
        <a:ext cx="2174490" cy="1304694"/>
      </dsp:txXfrm>
    </dsp:sp>
    <dsp:sp modelId="{5A652273-A7B5-4A8A-85C8-EC3E5E2C27A6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/>
            <a:t>ἀγαθὸς </a:t>
          </a:r>
          <a:r>
            <a:rPr lang="el-GR" sz="2400" b="1" kern="1200"/>
            <a:t>ὢ</a:t>
          </a:r>
          <a:r>
            <a:rPr lang="el-GR" sz="2400" kern="1200"/>
            <a:t>ν, τιμῆς ἔλαχεν. – </a:t>
          </a:r>
          <a:r>
            <a:rPr lang="el-GR" sz="2400" b="1" kern="1200"/>
            <a:t>εἷς ὧν </a:t>
          </a:r>
          <a:r>
            <a:rPr lang="el-GR" sz="2400" kern="1200"/>
            <a:t>ἤκουον.</a:t>
          </a:r>
          <a:endParaRPr lang="en-US" sz="2400" kern="1200"/>
        </a:p>
      </dsp:txBody>
      <dsp:txXfrm>
        <a:off x="582645" y="1523321"/>
        <a:ext cx="2174490" cy="1304694"/>
      </dsp:txXfrm>
    </dsp:sp>
    <dsp:sp modelId="{16DB336B-EA12-4C2D-9B40-9BDF86BFFA58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/>
            <a:t>ὥ</a:t>
          </a:r>
          <a:r>
            <a:rPr lang="el-GR" sz="2400" kern="1200"/>
            <a:t>ρα ἐστί καρπῶν. - </a:t>
          </a:r>
          <a:r>
            <a:rPr lang="el-GR" sz="2400" b="1" kern="1200"/>
            <a:t>ὤ</a:t>
          </a:r>
          <a:r>
            <a:rPr lang="el-GR" sz="2400" kern="1200"/>
            <a:t>ρα ἐστὶ καρπῶν.</a:t>
          </a:r>
          <a:endParaRPr lang="en-US" sz="2400" kern="1200"/>
        </a:p>
      </dsp:txBody>
      <dsp:txXfrm>
        <a:off x="2974584" y="1523321"/>
        <a:ext cx="2174490" cy="1304694"/>
      </dsp:txXfrm>
    </dsp:sp>
    <dsp:sp modelId="{D6CB25EE-AF0F-4913-B7FC-640B087A658E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/>
            <a:t>εἰς τὸν οἶκον ε</a:t>
          </a:r>
          <a:r>
            <a:rPr lang="el-GR" sz="2400" b="1" kern="1200"/>
            <a:t>ἶ</a:t>
          </a:r>
          <a:r>
            <a:rPr lang="el-GR" sz="2400" kern="1200"/>
            <a:t>μι. -ἐν τῷ οἴκῳ </a:t>
          </a:r>
          <a:r>
            <a:rPr lang="el-GR" sz="2400" b="1" kern="1200"/>
            <a:t>ε</a:t>
          </a:r>
          <a:r>
            <a:rPr lang="el-GR" sz="2400" kern="1200"/>
            <a:t>ἰμί. </a:t>
          </a:r>
          <a:endParaRPr lang="en-US" sz="2400" kern="1200"/>
        </a:p>
      </dsp:txBody>
      <dsp:txXfrm>
        <a:off x="5366524" y="1523321"/>
        <a:ext cx="2174490" cy="1304694"/>
      </dsp:txXfrm>
    </dsp:sp>
    <dsp:sp modelId="{89A329F4-AD79-4BB5-AFD4-D2A8F2022DF1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/>
            <a:t>οὐ βούλομαι </a:t>
          </a:r>
          <a:r>
            <a:rPr lang="el-GR" sz="2400" b="1" kern="1200"/>
            <a:t>ἰ</a:t>
          </a:r>
          <a:r>
            <a:rPr lang="el-GR" sz="2400" kern="1200"/>
            <a:t>έναι.  - οὐ βούλομαι </a:t>
          </a:r>
          <a:r>
            <a:rPr lang="el-GR" sz="2400" b="1" kern="1200"/>
            <a:t>ἱ</a:t>
          </a:r>
          <a:r>
            <a:rPr lang="el-GR" sz="2400" kern="1200"/>
            <a:t>έναι. </a:t>
          </a:r>
          <a:endParaRPr lang="en-US" sz="2400" kern="1200"/>
        </a:p>
      </dsp:txBody>
      <dsp:txXfrm>
        <a:off x="7758464" y="1523321"/>
        <a:ext cx="2174490" cy="1304694"/>
      </dsp:txXfrm>
    </dsp:sp>
    <dsp:sp modelId="{D82EA384-0CA6-4006-B10E-95DE981C34D9}">
      <dsp:nvSpPr>
        <dsp:cNvPr id="0" name=""/>
        <dsp:cNvSpPr/>
      </dsp:nvSpPr>
      <dsp:spPr>
        <a:xfrm>
          <a:off x="4170554" y="3045465"/>
          <a:ext cx="2174490" cy="13046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/>
            <a:t>…τοῦ ἔργου </a:t>
          </a:r>
          <a:r>
            <a:rPr lang="el-GR" sz="2400" b="1" kern="1200"/>
            <a:t>οὗ</a:t>
          </a:r>
          <a:r>
            <a:rPr lang="el-GR" sz="2400" kern="1200"/>
            <a:t> βούλομαι μετέχειν.</a:t>
          </a:r>
          <a:endParaRPr lang="en-US" sz="2400" kern="1200"/>
        </a:p>
      </dsp:txBody>
      <dsp:txXfrm>
        <a:off x="4170554" y="3045465"/>
        <a:ext cx="2174490" cy="13046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13C277-AB79-4C55-B363-E5B621AE7EB1}">
      <dsp:nvSpPr>
        <dsp:cNvPr id="0" name=""/>
        <dsp:cNvSpPr/>
      </dsp:nvSpPr>
      <dsp:spPr>
        <a:xfrm>
          <a:off x="0" y="2700"/>
          <a:ext cx="629171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25ACE2-1B31-463E-93EF-1DCC68FFB130}">
      <dsp:nvSpPr>
        <dsp:cNvPr id="0" name=""/>
        <dsp:cNvSpPr/>
      </dsp:nvSpPr>
      <dsp:spPr>
        <a:xfrm>
          <a:off x="0" y="2700"/>
          <a:ext cx="6291714" cy="920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/>
            <a:t>Οξύτονη: πατήρ, υἱός</a:t>
          </a:r>
          <a:endParaRPr lang="en-US" sz="3400" kern="1200"/>
        </a:p>
      </dsp:txBody>
      <dsp:txXfrm>
        <a:off x="0" y="2700"/>
        <a:ext cx="6291714" cy="920888"/>
      </dsp:txXfrm>
    </dsp:sp>
    <dsp:sp modelId="{E3933B39-0431-4AE4-A15A-9478A6F078B4}">
      <dsp:nvSpPr>
        <dsp:cNvPr id="0" name=""/>
        <dsp:cNvSpPr/>
      </dsp:nvSpPr>
      <dsp:spPr>
        <a:xfrm>
          <a:off x="0" y="923589"/>
          <a:ext cx="6291714" cy="0"/>
        </a:xfrm>
        <a:prstGeom prst="line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DACC44-C7B4-4F35-9EF6-E435D73D8AF2}">
      <dsp:nvSpPr>
        <dsp:cNvPr id="0" name=""/>
        <dsp:cNvSpPr/>
      </dsp:nvSpPr>
      <dsp:spPr>
        <a:xfrm>
          <a:off x="0" y="923589"/>
          <a:ext cx="6291714" cy="920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/>
            <a:t>Παροξύτονη: μήτηρ, θυγάτηρ</a:t>
          </a:r>
          <a:endParaRPr lang="en-US" sz="3400" kern="1200"/>
        </a:p>
      </dsp:txBody>
      <dsp:txXfrm>
        <a:off x="0" y="923589"/>
        <a:ext cx="6291714" cy="920888"/>
      </dsp:txXfrm>
    </dsp:sp>
    <dsp:sp modelId="{A9D21FE6-FC71-4586-BE07-7718427C7D1B}">
      <dsp:nvSpPr>
        <dsp:cNvPr id="0" name=""/>
        <dsp:cNvSpPr/>
      </dsp:nvSpPr>
      <dsp:spPr>
        <a:xfrm>
          <a:off x="0" y="1844478"/>
          <a:ext cx="6291714" cy="0"/>
        </a:xfrm>
        <a:prstGeom prst="line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0EB276-8113-46D0-B5B3-09E52812482A}">
      <dsp:nvSpPr>
        <dsp:cNvPr id="0" name=""/>
        <dsp:cNvSpPr/>
      </dsp:nvSpPr>
      <dsp:spPr>
        <a:xfrm>
          <a:off x="0" y="1844478"/>
          <a:ext cx="6291714" cy="920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/>
            <a:t>Προπαροξύτονη: ἄνθρωπος</a:t>
          </a:r>
          <a:endParaRPr lang="en-US" sz="3400" kern="1200"/>
        </a:p>
      </dsp:txBody>
      <dsp:txXfrm>
        <a:off x="0" y="1844478"/>
        <a:ext cx="6291714" cy="920888"/>
      </dsp:txXfrm>
    </dsp:sp>
    <dsp:sp modelId="{DC3A9D66-B4B7-4996-AEAD-F0506A464786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0816BF-4EE6-4A56-90EA-68F8A55AC4B3}">
      <dsp:nvSpPr>
        <dsp:cNvPr id="0" name=""/>
        <dsp:cNvSpPr/>
      </dsp:nvSpPr>
      <dsp:spPr>
        <a:xfrm>
          <a:off x="0" y="2765367"/>
          <a:ext cx="6291714" cy="920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/>
            <a:t>Περισπωμένη: ποιῶ</a:t>
          </a:r>
          <a:endParaRPr lang="en-US" sz="3400" kern="1200"/>
        </a:p>
      </dsp:txBody>
      <dsp:txXfrm>
        <a:off x="0" y="2765367"/>
        <a:ext cx="6291714" cy="920888"/>
      </dsp:txXfrm>
    </dsp:sp>
    <dsp:sp modelId="{969B46A8-0C63-4D3F-8ADC-DDEDEA734481}">
      <dsp:nvSpPr>
        <dsp:cNvPr id="0" name=""/>
        <dsp:cNvSpPr/>
      </dsp:nvSpPr>
      <dsp:spPr>
        <a:xfrm>
          <a:off x="0" y="3686256"/>
          <a:ext cx="6291714" cy="0"/>
        </a:xfrm>
        <a:prstGeom prst="line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F3060A-DE51-416F-A955-1A453796F2DE}">
      <dsp:nvSpPr>
        <dsp:cNvPr id="0" name=""/>
        <dsp:cNvSpPr/>
      </dsp:nvSpPr>
      <dsp:spPr>
        <a:xfrm>
          <a:off x="0" y="3686256"/>
          <a:ext cx="6291714" cy="920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/>
            <a:t>Προπερισπωμένη: οἶκος</a:t>
          </a:r>
          <a:endParaRPr lang="en-US" sz="3400" kern="1200"/>
        </a:p>
      </dsp:txBody>
      <dsp:txXfrm>
        <a:off x="0" y="3686256"/>
        <a:ext cx="6291714" cy="920888"/>
      </dsp:txXfrm>
    </dsp:sp>
    <dsp:sp modelId="{C735B3CF-324F-4A19-ACA2-EBA7007852CE}">
      <dsp:nvSpPr>
        <dsp:cNvPr id="0" name=""/>
        <dsp:cNvSpPr/>
      </dsp:nvSpPr>
      <dsp:spPr>
        <a:xfrm>
          <a:off x="0" y="4607145"/>
          <a:ext cx="6291714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F5CAF-F324-42B3-89F0-748F138A4D07}">
      <dsp:nvSpPr>
        <dsp:cNvPr id="0" name=""/>
        <dsp:cNvSpPr/>
      </dsp:nvSpPr>
      <dsp:spPr>
        <a:xfrm>
          <a:off x="0" y="4607145"/>
          <a:ext cx="6291714" cy="920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/>
            <a:t>Βαρύτονη: λέγω, πιστεύω, ἅμαξα</a:t>
          </a:r>
          <a:endParaRPr lang="en-US" sz="3400" kern="1200"/>
        </a:p>
      </dsp:txBody>
      <dsp:txXfrm>
        <a:off x="0" y="4607145"/>
        <a:ext cx="6291714" cy="9208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1892BC-5D46-42D5-9441-EB2E0E3FA6F4}">
      <dsp:nvSpPr>
        <dsp:cNvPr id="0" name=""/>
        <dsp:cNvSpPr/>
      </dsp:nvSpPr>
      <dsp:spPr>
        <a:xfrm>
          <a:off x="0" y="523043"/>
          <a:ext cx="105156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6500" kern="1200"/>
            <a:t>εἴ τίς τί σοί φησιν</a:t>
          </a:r>
          <a:endParaRPr lang="en-US" sz="6500" kern="1200"/>
        </a:p>
      </dsp:txBody>
      <dsp:txXfrm>
        <a:off x="76105" y="599148"/>
        <a:ext cx="10363390" cy="1406815"/>
      </dsp:txXfrm>
    </dsp:sp>
    <dsp:sp modelId="{5EA9EBEE-930F-4EE6-B345-D113EF00F69F}">
      <dsp:nvSpPr>
        <dsp:cNvPr id="0" name=""/>
        <dsp:cNvSpPr/>
      </dsp:nvSpPr>
      <dsp:spPr>
        <a:xfrm>
          <a:off x="0" y="2269269"/>
          <a:ext cx="105156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6500" kern="1200"/>
            <a:t>εἴ πού τίς τινα ἴδοι ἐχθρόν</a:t>
          </a:r>
          <a:endParaRPr lang="en-US" sz="6500" kern="1200"/>
        </a:p>
      </dsp:txBody>
      <dsp:txXfrm>
        <a:off x="76105" y="2345374"/>
        <a:ext cx="10363390" cy="14068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31AC00-1EC0-42A4-B1B3-B6EEEACEE7DE}">
      <dsp:nvSpPr>
        <dsp:cNvPr id="0" name=""/>
        <dsp:cNvSpPr/>
      </dsp:nvSpPr>
      <dsp:spPr>
        <a:xfrm>
          <a:off x="0" y="2715"/>
          <a:ext cx="630372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43B0B-1FA8-43AA-A01F-B707D0ED894A}">
      <dsp:nvSpPr>
        <dsp:cNvPr id="0" name=""/>
        <dsp:cNvSpPr/>
      </dsp:nvSpPr>
      <dsp:spPr>
        <a:xfrm>
          <a:off x="0" y="2715"/>
          <a:ext cx="6303729" cy="92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 dirty="0"/>
            <a:t>10. </a:t>
          </a:r>
          <a:r>
            <a:rPr lang="el-GR" sz="2800" kern="1200" dirty="0" err="1"/>
            <a:t>ηκουσα</a:t>
          </a:r>
          <a:r>
            <a:rPr lang="el-GR" sz="2800" kern="1200" dirty="0"/>
            <a:t> </a:t>
          </a:r>
          <a:r>
            <a:rPr lang="el-GR" sz="2800" kern="1200" dirty="0" err="1"/>
            <a:t>τινων</a:t>
          </a:r>
          <a:r>
            <a:rPr lang="el-GR" sz="2700" kern="1200" dirty="0"/>
            <a:t>			</a:t>
          </a:r>
          <a:endParaRPr lang="en-US" sz="2700" kern="1200" dirty="0"/>
        </a:p>
      </dsp:txBody>
      <dsp:txXfrm>
        <a:off x="0" y="2715"/>
        <a:ext cx="6303729" cy="925901"/>
      </dsp:txXfrm>
    </dsp:sp>
    <dsp:sp modelId="{D00F6EF6-C0A4-4C56-8789-8D25FBEBA5DA}">
      <dsp:nvSpPr>
        <dsp:cNvPr id="0" name=""/>
        <dsp:cNvSpPr/>
      </dsp:nvSpPr>
      <dsp:spPr>
        <a:xfrm>
          <a:off x="0" y="928616"/>
          <a:ext cx="6303729" cy="0"/>
        </a:xfrm>
        <a:prstGeom prst="line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4D5F5D-DA03-4132-B822-8195FEE57DF6}">
      <dsp:nvSpPr>
        <dsp:cNvPr id="0" name=""/>
        <dsp:cNvSpPr/>
      </dsp:nvSpPr>
      <dsp:spPr>
        <a:xfrm>
          <a:off x="0" y="928616"/>
          <a:ext cx="6303729" cy="92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/>
            <a:t>9. ουτος φησιν.</a:t>
          </a:r>
          <a:endParaRPr lang="en-US" sz="4200" kern="1200"/>
        </a:p>
      </dsp:txBody>
      <dsp:txXfrm>
        <a:off x="0" y="928616"/>
        <a:ext cx="6303729" cy="925901"/>
      </dsp:txXfrm>
    </dsp:sp>
    <dsp:sp modelId="{74F71CBD-D9EB-4571-832B-07F4A0C95C28}">
      <dsp:nvSpPr>
        <dsp:cNvPr id="0" name=""/>
        <dsp:cNvSpPr/>
      </dsp:nvSpPr>
      <dsp:spPr>
        <a:xfrm>
          <a:off x="0" y="1854518"/>
          <a:ext cx="6303729" cy="0"/>
        </a:xfrm>
        <a:prstGeom prst="lin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AB194A-AD67-4A13-8F94-C8BD830EDC31}">
      <dsp:nvSpPr>
        <dsp:cNvPr id="0" name=""/>
        <dsp:cNvSpPr/>
      </dsp:nvSpPr>
      <dsp:spPr>
        <a:xfrm>
          <a:off x="0" y="1854518"/>
          <a:ext cx="6303729" cy="92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 dirty="0"/>
            <a:t>10. </a:t>
          </a:r>
          <a:r>
            <a:rPr lang="el-GR" sz="4200" kern="1200" dirty="0" err="1"/>
            <a:t>δος</a:t>
          </a:r>
          <a:r>
            <a:rPr lang="el-GR" sz="4200" kern="1200" dirty="0"/>
            <a:t> μοι</a:t>
          </a:r>
          <a:r>
            <a:rPr lang="en-US" sz="4200" kern="1200" dirty="0"/>
            <a:t> </a:t>
          </a:r>
        </a:p>
      </dsp:txBody>
      <dsp:txXfrm>
        <a:off x="0" y="1854518"/>
        <a:ext cx="6303729" cy="925901"/>
      </dsp:txXfrm>
    </dsp:sp>
    <dsp:sp modelId="{8376D877-D181-4534-94ED-5B9751BF0C46}">
      <dsp:nvSpPr>
        <dsp:cNvPr id="0" name=""/>
        <dsp:cNvSpPr/>
      </dsp:nvSpPr>
      <dsp:spPr>
        <a:xfrm>
          <a:off x="0" y="2780419"/>
          <a:ext cx="6303729" cy="0"/>
        </a:xfrm>
        <a:prstGeom prst="line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B6E95E-5BBE-47D2-B0ED-B3C313E5B120}">
      <dsp:nvSpPr>
        <dsp:cNvPr id="0" name=""/>
        <dsp:cNvSpPr/>
      </dsp:nvSpPr>
      <dsp:spPr>
        <a:xfrm>
          <a:off x="0" y="2780419"/>
          <a:ext cx="6303729" cy="92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/>
            <a:t>11. δειξον μοι</a:t>
          </a:r>
          <a:endParaRPr lang="en-US" sz="4200" kern="1200"/>
        </a:p>
      </dsp:txBody>
      <dsp:txXfrm>
        <a:off x="0" y="2780419"/>
        <a:ext cx="6303729" cy="925901"/>
      </dsp:txXfrm>
    </dsp:sp>
    <dsp:sp modelId="{0E0152D3-0C0C-4AB6-87E2-E291A78196D0}">
      <dsp:nvSpPr>
        <dsp:cNvPr id="0" name=""/>
        <dsp:cNvSpPr/>
      </dsp:nvSpPr>
      <dsp:spPr>
        <a:xfrm>
          <a:off x="0" y="3706320"/>
          <a:ext cx="6303729" cy="0"/>
        </a:xfrm>
        <a:prstGeom prst="lin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077955-7EBA-4115-88F2-69C48E43EA7C}">
      <dsp:nvSpPr>
        <dsp:cNvPr id="0" name=""/>
        <dsp:cNvSpPr/>
      </dsp:nvSpPr>
      <dsp:spPr>
        <a:xfrm>
          <a:off x="0" y="3706320"/>
          <a:ext cx="6303729" cy="92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/>
            <a:t>12. παιδες τινες</a:t>
          </a:r>
          <a:endParaRPr lang="en-US" sz="4200" kern="1200"/>
        </a:p>
      </dsp:txBody>
      <dsp:txXfrm>
        <a:off x="0" y="3706320"/>
        <a:ext cx="6303729" cy="925901"/>
      </dsp:txXfrm>
    </dsp:sp>
    <dsp:sp modelId="{93443FFB-8B5B-4F03-AE90-E2F8A6554ECC}">
      <dsp:nvSpPr>
        <dsp:cNvPr id="0" name=""/>
        <dsp:cNvSpPr/>
      </dsp:nvSpPr>
      <dsp:spPr>
        <a:xfrm>
          <a:off x="0" y="4632222"/>
          <a:ext cx="6303729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3FD916-D232-45A5-B499-7216F88F4685}">
      <dsp:nvSpPr>
        <dsp:cNvPr id="0" name=""/>
        <dsp:cNvSpPr/>
      </dsp:nvSpPr>
      <dsp:spPr>
        <a:xfrm>
          <a:off x="0" y="4632222"/>
          <a:ext cx="6303729" cy="92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/>
            <a:t>13. σωσον με.</a:t>
          </a:r>
          <a:endParaRPr lang="en-US" sz="4200" kern="1200"/>
        </a:p>
      </dsp:txBody>
      <dsp:txXfrm>
        <a:off x="0" y="4632222"/>
        <a:ext cx="6303729" cy="925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EAD51-F142-47E5-84B2-CBF5638F5D29}" type="datetimeFigureOut">
              <a:rPr lang="el-GR" smtClean="0"/>
              <a:t>16/9/2022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7B30D-0D8D-4BAE-A474-90F2389EB1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5349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εικόνας διαφάνειας 1">
            <a:extLst>
              <a:ext uri="{FF2B5EF4-FFF2-40B4-BE49-F238E27FC236}">
                <a16:creationId xmlns:a16="http://schemas.microsoft.com/office/drawing/2014/main" id="{9E75F67E-89B7-46FA-A79B-6B95A6BEBB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Θέση σημειώσεων 2">
            <a:extLst>
              <a:ext uri="{FF2B5EF4-FFF2-40B4-BE49-F238E27FC236}">
                <a16:creationId xmlns:a16="http://schemas.microsoft.com/office/drawing/2014/main" id="{B2AF047D-F7F1-41D0-8E2D-DF0F2ABE82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>
                <a:latin typeface="Arial" panose="020B0604020202020204" pitchFamily="34" charset="0"/>
                <a:cs typeface="Arial" panose="020B0604020202020204" pitchFamily="34" charset="0"/>
              </a:rPr>
              <a:t>Για λίστα με άλλες λέξεις βλ. Οικονόμου, Γραμματική, σ. 21-22.</a:t>
            </a:r>
          </a:p>
        </p:txBody>
      </p:sp>
      <p:sp>
        <p:nvSpPr>
          <p:cNvPr id="10244" name="Θέση αριθμού διαφάνειας 3">
            <a:extLst>
              <a:ext uri="{FF2B5EF4-FFF2-40B4-BE49-F238E27FC236}">
                <a16:creationId xmlns:a16="http://schemas.microsoft.com/office/drawing/2014/main" id="{8724BF0E-CD04-424E-884B-168CA2B3C8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3E14F7E-E059-4DBB-80F8-ABB249148DA0}" type="slidenum">
              <a:rPr lang="en-US" altLang="el-GR" smtClean="0"/>
              <a:pPr/>
              <a:t>7</a:t>
            </a:fld>
            <a:endParaRPr lang="en-US" alt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1F717A9-947B-448D-8548-F7DA7A9C69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CF033B-52AF-44F6-B364-EEFEC252690F}" type="slidenum">
              <a:rPr lang="en-US" altLang="el-GR" smtClean="0"/>
              <a:pPr>
                <a:spcBef>
                  <a:spcPct val="0"/>
                </a:spcBef>
              </a:pPr>
              <a:t>8</a:t>
            </a:fld>
            <a:endParaRPr lang="en-US" altLang="el-GR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60A7AB4-FB4F-4C3D-B5EB-EC1D6F73201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5C59534-49B8-4D0A-8EA2-B9F3461FC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DAB9818B-89BC-4968-BFEA-3BF75AAE8A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20CF76-F4D5-490F-B3DB-E1E9F0580041}" type="slidenum">
              <a:rPr lang="en-US" altLang="el-GR" smtClean="0"/>
              <a:pPr>
                <a:spcBef>
                  <a:spcPct val="0"/>
                </a:spcBef>
              </a:pPr>
              <a:t>11</a:t>
            </a:fld>
            <a:endParaRPr lang="en-US" altLang="el-GR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80E16EA-AFAE-4080-9A22-A69095663B6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BE799C5-78D7-4AD5-83A1-5A2F4AD4B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041EE6F-4B42-4C60-AFDD-3670A1CAD0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0D3D13-36DF-418E-B4B1-0CBF27FE948B}" type="slidenum">
              <a:rPr lang="en-US" altLang="el-GR" smtClean="0"/>
              <a:pPr>
                <a:spcBef>
                  <a:spcPct val="0"/>
                </a:spcBef>
              </a:pPr>
              <a:t>12</a:t>
            </a:fld>
            <a:endParaRPr lang="en-US" altLang="el-GR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E7411D3-10C3-449B-8AD6-7E183A6FAEF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A2C4542A-5409-4E42-B79A-DCD91EF587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4B37A24-3F62-4640-9BA8-8A954DD3A4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B994D3-7402-4B4F-A773-950C9018DBDF}" type="slidenum">
              <a:rPr lang="en-US" altLang="el-GR" smtClean="0"/>
              <a:pPr>
                <a:spcBef>
                  <a:spcPct val="0"/>
                </a:spcBef>
              </a:pPr>
              <a:t>13</a:t>
            </a:fld>
            <a:endParaRPr lang="en-US" altLang="el-GR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B8D56AF-9E83-42C5-9A25-E8BA9FDDBA2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FF49FD7-1645-4BF8-BA4F-8BFAB27AE3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CB687C1-4ECF-441D-BF23-02C17A62A4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01D097-50A5-4C04-8596-484CB652ABBE}" type="slidenum">
              <a:rPr lang="en-US" altLang="el-GR" smtClean="0"/>
              <a:pPr>
                <a:spcBef>
                  <a:spcPct val="0"/>
                </a:spcBef>
              </a:pPr>
              <a:t>14</a:t>
            </a:fld>
            <a:endParaRPr lang="en-US" altLang="el-GR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0EC0572-0D21-4934-B478-2CF0DC6E912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4741869-15E8-4656-A379-0E473C22A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142BA5F1-49A3-4B5B-9423-6011333B58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A5835D-4BDF-4DF9-90F7-B47561C2F127}" type="slidenum">
              <a:rPr lang="en-US" altLang="el-GR" smtClean="0"/>
              <a:pPr>
                <a:spcBef>
                  <a:spcPct val="0"/>
                </a:spcBef>
              </a:pPr>
              <a:t>15</a:t>
            </a:fld>
            <a:endParaRPr lang="en-US" altLang="el-GR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E7C719A-E970-404A-BFEE-76044B3F7E8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CDA7D7F-3E13-48A2-881F-5AB16699C9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B65C9950-17F6-4772-9C7D-F78799D0E4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46CCD9-00CB-41D0-897F-702C73C1B3BF}" type="slidenum">
              <a:rPr lang="en-US" altLang="el-GR" smtClean="0"/>
              <a:pPr>
                <a:spcBef>
                  <a:spcPct val="0"/>
                </a:spcBef>
              </a:pPr>
              <a:t>16</a:t>
            </a:fld>
            <a:endParaRPr lang="en-US" altLang="el-GR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BD8A315-433C-4360-913D-4529640F539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3CB094B3-DC9E-47B6-AA65-A47B58DB23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DFC7A19D-17F0-457B-89BC-F69AC923AE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B38359-80B1-4E70-9C77-471574FE6FB1}" type="slidenum">
              <a:rPr lang="en-US" altLang="el-GR" smtClean="0"/>
              <a:pPr>
                <a:spcBef>
                  <a:spcPct val="0"/>
                </a:spcBef>
              </a:pPr>
              <a:t>17</a:t>
            </a:fld>
            <a:endParaRPr lang="en-US" altLang="el-GR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6C320984-3D79-4987-8CDD-B03D5945FF2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E22D4F8E-BB12-4718-8BC2-420A8BE576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91D33F-742E-495B-A812-036AC1A201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3EC8C8F-D26D-4BDB-AB30-C5310FF37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487DF75-CF3A-417E-A386-80C3EC401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E903-D39C-45B2-B238-95EC2CDF2061}" type="datetimeFigureOut">
              <a:rPr lang="el-GR" smtClean="0"/>
              <a:t>16/9/2022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609E41-F0BA-49DE-B107-DD0D08375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E15889A-02C9-4E45-A590-3522C2CF7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F8DC-79AE-41EF-9E18-E78E5802DF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91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15B3CC-4698-4FC3-935B-7771E7293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0FE8BC6-8C17-4482-A8EF-54CE6A4F9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4069140-D50D-4EA5-91E7-8F544F00D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E903-D39C-45B2-B238-95EC2CDF2061}" type="datetimeFigureOut">
              <a:rPr lang="el-GR" smtClean="0"/>
              <a:t>16/9/2022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817E0E0-5061-4F00-B51D-589592A3C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2CF4436-48B4-41DC-9691-A746F8A86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F8DC-79AE-41EF-9E18-E78E5802DF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0012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63F3AA9-F8BF-43E1-BAF2-A951D24B65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41CE029-E1B6-4F5D-B21C-15BD69AC6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8397BED-D973-491F-B594-A3B99E8F2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E903-D39C-45B2-B238-95EC2CDF2061}" type="datetimeFigureOut">
              <a:rPr lang="el-GR" smtClean="0"/>
              <a:t>16/9/2022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7A97E5F-C456-462B-9B6B-185EC16C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025A6B-581E-4F1D-BFBE-7AB40A45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F8DC-79AE-41EF-9E18-E78E5802DF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501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2A0B00-604D-4A11-8DB8-BF3B75079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7BC0BE-2024-4C03-B380-5BA99C264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E12A172-665B-404D-8EE9-0FA835A69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E903-D39C-45B2-B238-95EC2CDF2061}" type="datetimeFigureOut">
              <a:rPr lang="el-GR" smtClean="0"/>
              <a:t>16/9/2022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8EDEE8C-7337-4440-AA04-ED8DDD522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DDCEA9-48BD-46B8-B5B9-9731F1D31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F8DC-79AE-41EF-9E18-E78E5802DF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4602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AD977F-CA4A-49B7-9549-A69D88F77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999B70A-0AE7-4BDA-B393-751F39F93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7C4A2C6-3148-409D-ADEC-617D76B2A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E903-D39C-45B2-B238-95EC2CDF2061}" type="datetimeFigureOut">
              <a:rPr lang="el-GR" smtClean="0"/>
              <a:t>16/9/2022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912A2A4-A747-4862-9F8D-B8C1B0CDF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CC649B6-9731-4A4D-A33B-0004DAC83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F8DC-79AE-41EF-9E18-E78E5802DF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403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CD9C17-46CE-4828-8FF1-CF0B0D8EB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1EA15F-FE97-4D37-B0B0-60E21E605F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FD4F0A8-C7F5-454F-ADAF-6C43B23FC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8EE1852-A6A3-487B-B2D8-8B96BE01F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E903-D39C-45B2-B238-95EC2CDF2061}" type="datetimeFigureOut">
              <a:rPr lang="el-GR" smtClean="0"/>
              <a:t>16/9/2022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954A747-345E-4FFF-8144-817FF8341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DC7F10C-048F-481B-8B82-6F3BA875A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F8DC-79AE-41EF-9E18-E78E5802DF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2215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19A9E2-48D2-4CCD-808A-E20E51FCA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2F94AA0-4E1B-4440-ACCD-FDF5ADF1A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24E1FBD-91A0-4026-B053-482547A5D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F048792-FF5E-43B5-85AA-3AD40C870A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A075228-BF06-45A2-9F3D-FD6831A3AC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0C78108-9F8D-46E9-88D4-98CD2BA70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E903-D39C-45B2-B238-95EC2CDF2061}" type="datetimeFigureOut">
              <a:rPr lang="el-GR" smtClean="0"/>
              <a:t>16/9/2022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31A1E84-321F-4FC2-B613-79C57BA81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C16670D-3ADA-4379-ABA3-F88188609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F8DC-79AE-41EF-9E18-E78E5802DF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318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AB0B7E-8BBE-4077-980F-35671F709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AE913E38-01DD-4F56-A445-ED960BA55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E903-D39C-45B2-B238-95EC2CDF2061}" type="datetimeFigureOut">
              <a:rPr lang="el-GR" smtClean="0"/>
              <a:t>16/9/2022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611E3E8-789F-4CD3-899C-598C34ACF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C7CD9D9-9C24-464C-AC7A-AA0A92333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F8DC-79AE-41EF-9E18-E78E5802DF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349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7E712EC-E918-428C-B1D9-EC9B9542F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E903-D39C-45B2-B238-95EC2CDF2061}" type="datetimeFigureOut">
              <a:rPr lang="el-GR" smtClean="0"/>
              <a:t>16/9/2022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DF27132-0BD3-45E7-82D4-7D2CC3ED0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133F958-6D6F-4724-8905-67F47B66D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F8DC-79AE-41EF-9E18-E78E5802DF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432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0398DF-CEB6-49C2-B9CE-CF9841556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0A9D746-4496-4439-8EF2-892FA51FA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F8C1037-CAE0-4FDF-A615-6FECA0091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10997FC-5042-459A-A6D0-382284B7F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E903-D39C-45B2-B238-95EC2CDF2061}" type="datetimeFigureOut">
              <a:rPr lang="el-GR" smtClean="0"/>
              <a:t>16/9/2022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96842F1-B9AC-4DEA-A8E8-EC48E9A77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B69BA8D-2B91-4A57-B940-8028316CF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F8DC-79AE-41EF-9E18-E78E5802DF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037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43898C-2EDF-40C1-9AD0-0D8C5B25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F671F32-874C-4496-B298-71126E1566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AB81490-FC64-4C3E-9CD5-F98D0366F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A2A5AA2-8CF6-4D8D-94BC-0B75B570D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E903-D39C-45B2-B238-95EC2CDF2061}" type="datetimeFigureOut">
              <a:rPr lang="el-GR" smtClean="0"/>
              <a:t>16/9/2022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F2A9EBA-BE55-4923-9DC1-67755524D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BE5BFE6-14E3-4D88-92F3-097014F50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F8DC-79AE-41EF-9E18-E78E5802DF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263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085EB87-C22F-4F5F-8ACF-1ADFCADAC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6AFC495-1A05-42B8-A8CF-31558635C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D400705-049D-435A-90E4-C6D0D90DCB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7E903-D39C-45B2-B238-95EC2CDF2061}" type="datetimeFigureOut">
              <a:rPr lang="el-GR" smtClean="0"/>
              <a:t>16/9/2022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14339EE-C636-4AA1-9A5B-EF11AAA14D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DD7CF84-6A82-4893-9CFD-F6B885F5E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7F8DC-79AE-41EF-9E18-E78E5802DF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819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DC350E-B7E4-4D16-9DBC-D9F1BD9E5C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B8A30DC-F6DF-4E02-BE04-ED67CC9E0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 fontScale="90000"/>
          </a:bodyPr>
          <a:lstStyle/>
          <a:p>
            <a:br>
              <a:rPr lang="el-GR" sz="4000" dirty="0"/>
            </a:br>
            <a:r>
              <a:rPr lang="el-GR" sz="3600" dirty="0">
                <a:latin typeface="Cavolini" panose="03000502040302020204" pitchFamily="66" charset="0"/>
                <a:cs typeface="Cavolini" panose="03000502040302020204" pitchFamily="66" charset="0"/>
              </a:rPr>
              <a:t>ΑΕ ΘΕΜΑΤΟΓΡΑΦΙΑ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CE7A72B-FA14-4DB1-AD57-BC479E770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r>
              <a:rPr lang="el-GR" sz="2000" dirty="0">
                <a:latin typeface="Cavolini" panose="03000502040302020204" pitchFamily="66" charset="0"/>
                <a:cs typeface="Cavolini" panose="03000502040302020204" pitchFamily="66" charset="0"/>
              </a:rPr>
              <a:t>ΤΟΝΙΣΜΟΣ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56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22B0E66-32B9-4471-B592-CCAA18468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dirty="0"/>
              <a:t>Το προηγούμενο κείμενο τονισμένο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B8F6B0-925F-47D3-B27C-9FD00409D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b="0" i="0" u="none" strike="noStrike" dirty="0" err="1">
                <a:effectLst/>
                <a:latin typeface="default"/>
              </a:rPr>
              <a:t>καὶ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μὲν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δὴ</a:t>
            </a:r>
            <a:r>
              <a:rPr lang="en-US" b="0" i="0" u="none" strike="noStrike" dirty="0">
                <a:effectLst/>
                <a:latin typeface="default"/>
              </a:rPr>
              <a:t> </a:t>
            </a:r>
            <a:r>
              <a:rPr lang="el-GR" b="0" i="0" u="none" strike="noStrike" dirty="0" err="1">
                <a:effectLst/>
                <a:latin typeface="default"/>
              </a:rPr>
              <a:t>πολὺ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ῥᾷον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ἡγοῦμαι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εἶναι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ὑπὲρ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ὧν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ὑμεῖς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ἐπάσχετε</a:t>
            </a:r>
            <a:r>
              <a:rPr lang="el-GR" b="0" i="0" dirty="0">
                <a:effectLst/>
                <a:latin typeface="default"/>
              </a:rPr>
              <a:t>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b="0" i="0" u="none" strike="noStrike" dirty="0" err="1">
                <a:effectLst/>
                <a:latin typeface="default"/>
              </a:rPr>
              <a:t>ἀντειπεῖν</a:t>
            </a:r>
            <a:r>
              <a:rPr lang="el-GR" b="0" i="0" dirty="0">
                <a:effectLst/>
                <a:latin typeface="default"/>
              </a:rPr>
              <a:t>,</a:t>
            </a:r>
            <a:r>
              <a:rPr lang="en-US" b="0" i="0" dirty="0">
                <a:effectLst/>
                <a:latin typeface="default"/>
              </a:rPr>
              <a:t> </a:t>
            </a:r>
            <a:r>
              <a:rPr lang="el-GR" b="0" i="0" u="none" strike="noStrike" dirty="0">
                <a:effectLst/>
                <a:latin typeface="default"/>
              </a:rPr>
              <a:t>ἢ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ὑπὲρ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ὧν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οὗτοι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πεποιήκασιν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ἀπολογήσασθαι</a:t>
            </a:r>
            <a:r>
              <a:rPr lang="el-GR" b="0" i="0" dirty="0">
                <a:effectLst/>
                <a:latin typeface="default"/>
              </a:rPr>
              <a:t>. </a:t>
            </a:r>
            <a:endParaRPr lang="en-US" b="0" i="0" dirty="0">
              <a:effectLst/>
              <a:latin typeface="default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b="0" i="0" u="none" strike="noStrike" dirty="0">
                <a:effectLst/>
                <a:latin typeface="default"/>
              </a:rPr>
              <a:t>καίτοι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λέγουσιν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ὡς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Ἐρατοσθένει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ἐλάχιστα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τῶν</a:t>
            </a:r>
            <a:r>
              <a:rPr lang="el-GR" b="0" i="0" dirty="0">
                <a:effectLst/>
                <a:latin typeface="default"/>
              </a:rPr>
              <a:t> τριάκοντα </a:t>
            </a:r>
            <a:r>
              <a:rPr lang="el-GR" b="0" i="0" u="none" strike="noStrike" dirty="0" err="1">
                <a:effectLst/>
                <a:latin typeface="default"/>
              </a:rPr>
              <a:t>κακὰ</a:t>
            </a:r>
            <a:r>
              <a:rPr lang="en-US" b="0" i="0" u="none" strike="noStrike" dirty="0">
                <a:effectLst/>
                <a:latin typeface="default"/>
              </a:rPr>
              <a:t> </a:t>
            </a:r>
            <a:r>
              <a:rPr lang="el-GR" b="0" i="0" u="none" strike="noStrike" dirty="0" err="1">
                <a:effectLst/>
                <a:latin typeface="default"/>
              </a:rPr>
              <a:t>εἴργασται</a:t>
            </a:r>
            <a:r>
              <a:rPr lang="el-GR" b="0" i="0" dirty="0">
                <a:effectLst/>
                <a:latin typeface="default"/>
              </a:rPr>
              <a:t>, </a:t>
            </a:r>
            <a:r>
              <a:rPr lang="el-GR" b="0" i="0" u="none" strike="noStrike" dirty="0" err="1">
                <a:effectLst/>
                <a:latin typeface="default"/>
              </a:rPr>
              <a:t>καὶ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διὰ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τοῦτο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αὐτὸν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ἀξιοῦσι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σωθῆναι</a:t>
            </a:r>
            <a:r>
              <a:rPr lang="el-GR" b="0" i="0" dirty="0">
                <a:effectLst/>
                <a:latin typeface="default"/>
              </a:rPr>
              <a:t>· </a:t>
            </a:r>
            <a:endParaRPr lang="en-US" b="0" i="0" dirty="0">
              <a:effectLst/>
              <a:latin typeface="default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b="0" i="0" u="none" strike="noStrike" dirty="0" err="1">
                <a:effectLst/>
                <a:latin typeface="default"/>
              </a:rPr>
              <a:t>ὅτι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δὲ</a:t>
            </a:r>
            <a:r>
              <a:rPr lang="el-GR" b="0" i="0" dirty="0">
                <a:effectLst/>
                <a:latin typeface="default"/>
              </a:rPr>
              <a:t>   </a:t>
            </a:r>
            <a:r>
              <a:rPr lang="el-GR" b="0" i="0" u="none" strike="noStrike" dirty="0" err="1">
                <a:effectLst/>
                <a:latin typeface="default"/>
              </a:rPr>
              <a:t>τῶν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ἄλλων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Ἑλλήνων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πλεῖστα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εἰς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ὑμᾶς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ἐξημάρτηκεν</a:t>
            </a:r>
            <a:r>
              <a:rPr lang="el-GR" b="0" i="0" dirty="0">
                <a:effectLst/>
                <a:latin typeface="default"/>
              </a:rPr>
              <a:t>, </a:t>
            </a:r>
            <a:r>
              <a:rPr lang="el-GR" b="0" i="0" u="none" strike="noStrike" dirty="0" err="1">
                <a:effectLst/>
                <a:latin typeface="default"/>
              </a:rPr>
              <a:t>οὐκ</a:t>
            </a:r>
            <a:r>
              <a:rPr lang="en-US" b="0" i="0" u="none" strike="noStrike" dirty="0">
                <a:effectLst/>
                <a:latin typeface="default"/>
              </a:rPr>
              <a:t> </a:t>
            </a:r>
            <a:r>
              <a:rPr lang="el-GR" b="0" i="0" u="none" strike="noStrike" dirty="0" err="1">
                <a:effectLst/>
                <a:latin typeface="default"/>
              </a:rPr>
              <a:t>οἴονται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χρῆναι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αὐτὸν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ἀπολέσθαι</a:t>
            </a:r>
            <a:r>
              <a:rPr lang="el-GR" b="0" i="0" dirty="0">
                <a:effectLst/>
                <a:latin typeface="default"/>
              </a:rPr>
              <a:t>; 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5596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20" name="Rectangle 13319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2" name="Rectangle 13321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ACFD0958-9ECC-4D96-9180-26C8007C6B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sz="32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εγκλιτικές λέξεις</a:t>
            </a:r>
            <a:br>
              <a:rPr lang="el-GR" altLang="el-GR" sz="32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br>
              <a:rPr lang="el-GR" altLang="el-GR" sz="32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l-GR" altLang="el-GR" sz="28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έχουν δικό τους τόνο ο οποίος μετακινείται στο λόγο</a:t>
            </a:r>
            <a:endParaRPr lang="en-US" altLang="el-GR" sz="2800" dirty="0">
              <a:solidFill>
                <a:srgbClr val="FFFFFF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3324" name="Arc 1332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7AC4C98-862B-4791-9B4E-057511B023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l-GR" altLang="el-GR" dirty="0" err="1">
                <a:latin typeface="Palatino Linotype" panose="02040502050505030304" pitchFamily="18" charset="0"/>
              </a:rPr>
              <a:t>μοῦ</a:t>
            </a:r>
            <a:r>
              <a:rPr lang="el-GR" altLang="el-GR" dirty="0">
                <a:latin typeface="Palatino Linotype" panose="02040502050505030304" pitchFamily="18" charset="0"/>
              </a:rPr>
              <a:t>, </a:t>
            </a:r>
            <a:r>
              <a:rPr lang="el-GR" altLang="el-GR" dirty="0" err="1">
                <a:latin typeface="Palatino Linotype" panose="02040502050505030304" pitchFamily="18" charset="0"/>
              </a:rPr>
              <a:t>μοί</a:t>
            </a:r>
            <a:r>
              <a:rPr lang="el-GR" altLang="el-GR" dirty="0">
                <a:latin typeface="Palatino Linotype" panose="02040502050505030304" pitchFamily="18" charset="0"/>
              </a:rPr>
              <a:t>, </a:t>
            </a:r>
            <a:r>
              <a:rPr lang="el-GR" altLang="el-GR" dirty="0" err="1">
                <a:latin typeface="Palatino Linotype" panose="02040502050505030304" pitchFamily="18" charset="0"/>
              </a:rPr>
              <a:t>μέ</a:t>
            </a:r>
            <a:r>
              <a:rPr lang="el-GR" altLang="el-GR" dirty="0">
                <a:latin typeface="Palatino Linotype" panose="02040502050505030304" pitchFamily="18" charset="0"/>
              </a:rPr>
              <a:t>, </a:t>
            </a:r>
            <a:r>
              <a:rPr lang="el-GR" altLang="el-GR" dirty="0" err="1">
                <a:latin typeface="Palatino Linotype" panose="02040502050505030304" pitchFamily="18" charset="0"/>
              </a:rPr>
              <a:t>σοῦ,σοί</a:t>
            </a:r>
            <a:r>
              <a:rPr lang="el-GR" altLang="el-GR" dirty="0">
                <a:latin typeface="Palatino Linotype" panose="02040502050505030304" pitchFamily="18" charset="0"/>
              </a:rPr>
              <a:t>, σέ, </a:t>
            </a:r>
            <a:r>
              <a:rPr lang="el-GR" altLang="el-GR" dirty="0" err="1">
                <a:latin typeface="Palatino Linotype" panose="02040502050505030304" pitchFamily="18" charset="0"/>
              </a:rPr>
              <a:t>ο</a:t>
            </a:r>
            <a:r>
              <a:rPr lang="el-GR" altLang="el-GR" dirty="0" err="1"/>
              <a:t>ὗ</a:t>
            </a:r>
            <a:r>
              <a:rPr lang="en-US" altLang="el-GR" dirty="0"/>
              <a:t> </a:t>
            </a:r>
            <a:r>
              <a:rPr lang="el-GR" altLang="el-GR" dirty="0">
                <a:latin typeface="Palatino Linotype" panose="02040502050505030304" pitchFamily="18" charset="0"/>
              </a:rPr>
              <a:t>, </a:t>
            </a:r>
            <a:r>
              <a:rPr lang="el-GR" altLang="el-GR" dirty="0" err="1">
                <a:latin typeface="Palatino Linotype" panose="02040502050505030304" pitchFamily="18" charset="0"/>
              </a:rPr>
              <a:t>ο</a:t>
            </a:r>
            <a:r>
              <a:rPr lang="el-GR" altLang="el-GR" dirty="0" err="1"/>
              <a:t>ἷ</a:t>
            </a:r>
            <a:r>
              <a:rPr lang="en-US" altLang="el-GR" dirty="0"/>
              <a:t> </a:t>
            </a:r>
            <a:r>
              <a:rPr lang="el-GR" altLang="el-GR" dirty="0">
                <a:latin typeface="Palatino Linotype" panose="02040502050505030304" pitchFamily="18" charset="0"/>
              </a:rPr>
              <a:t>, ἕ </a:t>
            </a:r>
          </a:p>
          <a:p>
            <a:pPr eaLnBrk="1" hangingPunct="1"/>
            <a:r>
              <a:rPr lang="el-GR" altLang="el-GR" dirty="0">
                <a:latin typeface="Palatino Linotype" panose="02040502050505030304" pitchFamily="18" charset="0"/>
              </a:rPr>
              <a:t>τίς, τί (εκτός</a:t>
            </a:r>
            <a:r>
              <a:rPr lang="en-US" altLang="el-GR" dirty="0">
                <a:latin typeface="Palatino Linotype" panose="02040502050505030304" pitchFamily="18" charset="0"/>
              </a:rPr>
              <a:t>:</a:t>
            </a:r>
            <a:r>
              <a:rPr lang="el-GR" altLang="el-GR" dirty="0">
                <a:latin typeface="Palatino Linotype" panose="02040502050505030304" pitchFamily="18" charset="0"/>
              </a:rPr>
              <a:t> </a:t>
            </a:r>
            <a:r>
              <a:rPr lang="el-GR" altLang="el-GR" dirty="0" err="1">
                <a:latin typeface="Palatino Linotype" panose="02040502050505030304" pitchFamily="18" charset="0"/>
              </a:rPr>
              <a:t>ἄττα</a:t>
            </a:r>
            <a:r>
              <a:rPr lang="el-GR" altLang="el-GR" dirty="0">
                <a:latin typeface="Palatino Linotype" panose="02040502050505030304" pitchFamily="18" charset="0"/>
              </a:rPr>
              <a:t>)</a:t>
            </a:r>
          </a:p>
          <a:p>
            <a:pPr eaLnBrk="1" hangingPunct="1"/>
            <a:r>
              <a:rPr lang="el-GR" altLang="el-GR" dirty="0">
                <a:latin typeface="Palatino Linotype" panose="02040502050505030304" pitchFamily="18" charset="0"/>
              </a:rPr>
              <a:t>πού, </a:t>
            </a:r>
            <a:r>
              <a:rPr lang="el-GR" altLang="el-GR" dirty="0" err="1">
                <a:latin typeface="Palatino Linotype" panose="02040502050505030304" pitchFamily="18" charset="0"/>
              </a:rPr>
              <a:t>ποθί</a:t>
            </a:r>
            <a:r>
              <a:rPr lang="el-GR" altLang="el-GR" dirty="0">
                <a:latin typeface="Palatino Linotype" panose="02040502050505030304" pitchFamily="18" charset="0"/>
              </a:rPr>
              <a:t>, </a:t>
            </a:r>
            <a:r>
              <a:rPr lang="el-GR" altLang="el-GR" dirty="0" err="1">
                <a:latin typeface="Palatino Linotype" panose="02040502050505030304" pitchFamily="18" charset="0"/>
              </a:rPr>
              <a:t>πῄ</a:t>
            </a:r>
            <a:r>
              <a:rPr lang="el-GR" altLang="el-GR" dirty="0">
                <a:latin typeface="Palatino Linotype" panose="02040502050505030304" pitchFamily="18" charset="0"/>
              </a:rPr>
              <a:t>, </a:t>
            </a:r>
            <a:r>
              <a:rPr lang="el-GR" altLang="el-GR" dirty="0" err="1">
                <a:latin typeface="Palatino Linotype" panose="02040502050505030304" pitchFamily="18" charset="0"/>
              </a:rPr>
              <a:t>ποί</a:t>
            </a:r>
            <a:r>
              <a:rPr lang="el-GR" altLang="el-GR" dirty="0">
                <a:latin typeface="Palatino Linotype" panose="02040502050505030304" pitchFamily="18" charset="0"/>
              </a:rPr>
              <a:t>, </a:t>
            </a:r>
            <a:r>
              <a:rPr lang="el-GR" altLang="el-GR" dirty="0" err="1">
                <a:latin typeface="Palatino Linotype" panose="02040502050505030304" pitchFamily="18" charset="0"/>
              </a:rPr>
              <a:t>ποθέν</a:t>
            </a:r>
            <a:r>
              <a:rPr lang="el-GR" altLang="el-GR" dirty="0">
                <a:latin typeface="Palatino Linotype" panose="02040502050505030304" pitchFamily="18" charset="0"/>
              </a:rPr>
              <a:t>, ποτέ, </a:t>
            </a:r>
            <a:r>
              <a:rPr lang="el-GR" altLang="el-GR" dirty="0" err="1">
                <a:latin typeface="Palatino Linotype" panose="02040502050505030304" pitchFamily="18" charset="0"/>
              </a:rPr>
              <a:t>πώ</a:t>
            </a:r>
            <a:r>
              <a:rPr lang="el-GR" altLang="el-GR" dirty="0">
                <a:latin typeface="Palatino Linotype" panose="02040502050505030304" pitchFamily="18" charset="0"/>
              </a:rPr>
              <a:t>, πώς</a:t>
            </a:r>
          </a:p>
          <a:p>
            <a:pPr eaLnBrk="1" hangingPunct="1"/>
            <a:r>
              <a:rPr lang="el-GR" altLang="el-GR" dirty="0" err="1">
                <a:latin typeface="Palatino Linotype" panose="02040502050505030304" pitchFamily="18" charset="0"/>
              </a:rPr>
              <a:t>φημί</a:t>
            </a:r>
            <a:r>
              <a:rPr lang="el-GR" altLang="el-GR" dirty="0">
                <a:latin typeface="Palatino Linotype" panose="02040502050505030304" pitchFamily="18" charset="0"/>
              </a:rPr>
              <a:t>, </a:t>
            </a:r>
            <a:r>
              <a:rPr lang="el-GR" altLang="el-GR" dirty="0" err="1">
                <a:latin typeface="Palatino Linotype" panose="02040502050505030304" pitchFamily="18" charset="0"/>
              </a:rPr>
              <a:t>εἰμί</a:t>
            </a:r>
            <a:r>
              <a:rPr lang="el-GR" altLang="el-GR" dirty="0">
                <a:latin typeface="Palatino Linotype" panose="02040502050505030304" pitchFamily="18" charset="0"/>
              </a:rPr>
              <a:t> στον ενεστώτα (εκτός από το β πρόσωπο, </a:t>
            </a:r>
            <a:r>
              <a:rPr lang="el-GR" altLang="el-GR" dirty="0" err="1">
                <a:latin typeface="Palatino Linotype" panose="02040502050505030304" pitchFamily="18" charset="0"/>
              </a:rPr>
              <a:t>φῄς</a:t>
            </a:r>
            <a:r>
              <a:rPr lang="el-GR" altLang="el-GR" dirty="0">
                <a:latin typeface="Palatino Linotype" panose="02040502050505030304" pitchFamily="18" charset="0"/>
              </a:rPr>
              <a:t>, </a:t>
            </a:r>
            <a:r>
              <a:rPr lang="el-GR" altLang="el-GR" dirty="0" err="1">
                <a:latin typeface="Palatino Linotype" panose="02040502050505030304" pitchFamily="18" charset="0"/>
              </a:rPr>
              <a:t>ε</a:t>
            </a:r>
            <a:r>
              <a:rPr lang="el-GR" altLang="el-GR" dirty="0" err="1"/>
              <a:t>ἶ</a:t>
            </a:r>
            <a:r>
              <a:rPr lang="el-GR" altLang="el-GR" dirty="0"/>
              <a:t>)</a:t>
            </a:r>
          </a:p>
          <a:p>
            <a:pPr eaLnBrk="1" hangingPunct="1"/>
            <a:r>
              <a:rPr lang="el-GR" altLang="el-GR" u="sng" dirty="0" err="1"/>
              <a:t>γέ</a:t>
            </a:r>
            <a:r>
              <a:rPr lang="el-GR" altLang="el-GR" u="sng" dirty="0"/>
              <a:t>, </a:t>
            </a:r>
            <a:r>
              <a:rPr lang="el-GR" altLang="el-GR" u="sng" dirty="0" err="1"/>
              <a:t>τέ</a:t>
            </a:r>
            <a:r>
              <a:rPr lang="el-GR" altLang="el-GR" u="sng" dirty="0"/>
              <a:t>, </a:t>
            </a:r>
            <a:r>
              <a:rPr lang="el-GR" altLang="el-GR" u="sng" dirty="0" err="1"/>
              <a:t>τοί</a:t>
            </a:r>
            <a:r>
              <a:rPr lang="el-GR" altLang="el-GR" dirty="0"/>
              <a:t>, </a:t>
            </a:r>
            <a:r>
              <a:rPr lang="el-GR" altLang="el-GR" dirty="0" err="1"/>
              <a:t>πώ</a:t>
            </a:r>
            <a:r>
              <a:rPr lang="el-GR" altLang="el-GR" dirty="0"/>
              <a:t>, </a:t>
            </a:r>
            <a:r>
              <a:rPr lang="el-GR" altLang="el-GR" dirty="0" err="1"/>
              <a:t>νύν</a:t>
            </a:r>
            <a:r>
              <a:rPr lang="el-GR" altLang="el-GR" dirty="0"/>
              <a:t> (</a:t>
            </a:r>
            <a:r>
              <a:rPr lang="el-GR" altLang="el-GR" dirty="0" err="1"/>
              <a:t>πέρ</a:t>
            </a:r>
            <a:r>
              <a:rPr lang="el-GR" altLang="el-GR" dirty="0"/>
              <a:t>, </a:t>
            </a:r>
            <a:r>
              <a:rPr lang="el-GR" altLang="el-GR" dirty="0" err="1"/>
              <a:t>δέ</a:t>
            </a:r>
            <a:r>
              <a:rPr lang="el-GR" altLang="el-GR" dirty="0"/>
              <a:t>: </a:t>
            </a:r>
            <a:r>
              <a:rPr lang="el-GR" altLang="el-GR" dirty="0" err="1"/>
              <a:t>ὥσπερ</a:t>
            </a:r>
            <a:r>
              <a:rPr lang="el-GR" altLang="el-GR" dirty="0"/>
              <a:t>, </a:t>
            </a:r>
            <a:r>
              <a:rPr lang="el-GR" altLang="el-GR" dirty="0" err="1"/>
              <a:t>τόδε</a:t>
            </a:r>
            <a:r>
              <a:rPr lang="el-GR" altLang="el-GR" dirty="0"/>
              <a:t>)**</a:t>
            </a:r>
          </a:p>
          <a:p>
            <a:pPr eaLnBrk="1" hangingPunct="1"/>
            <a:endParaRPr lang="el-GR" altLang="el-GR" dirty="0"/>
          </a:p>
          <a:p>
            <a:r>
              <a:rPr lang="el-GR" altLang="el-GR" dirty="0">
                <a:highlight>
                  <a:srgbClr val="FFFF00"/>
                </a:highlight>
              </a:rPr>
              <a:t>ΠΡΟΣΟΧΗ: </a:t>
            </a:r>
            <a:r>
              <a:rPr lang="el-GR" altLang="el-GR" sz="2800" dirty="0">
                <a:highlight>
                  <a:srgbClr val="FFFF00"/>
                </a:highlight>
              </a:rPr>
              <a:t>Τα </a:t>
            </a:r>
            <a:r>
              <a:rPr lang="el-GR" altLang="el-GR" sz="2800" dirty="0" err="1">
                <a:highlight>
                  <a:srgbClr val="FFFF00"/>
                </a:highlight>
              </a:rPr>
              <a:t>μέν</a:t>
            </a:r>
            <a:r>
              <a:rPr lang="el-GR" altLang="el-GR" sz="2800" dirty="0">
                <a:highlight>
                  <a:srgbClr val="FFFF00"/>
                </a:highlight>
              </a:rPr>
              <a:t>, </a:t>
            </a:r>
            <a:r>
              <a:rPr lang="el-GR" altLang="el-GR" sz="2800" dirty="0" err="1">
                <a:highlight>
                  <a:srgbClr val="FFFF00"/>
                </a:highlight>
              </a:rPr>
              <a:t>δέ</a:t>
            </a:r>
            <a:r>
              <a:rPr lang="el-GR" altLang="el-GR" sz="2800" dirty="0">
                <a:highlight>
                  <a:srgbClr val="FFFF00"/>
                </a:highlight>
              </a:rPr>
              <a:t>, γάρ </a:t>
            </a:r>
            <a:r>
              <a:rPr lang="el-GR" altLang="el-GR" sz="2800" b="1" dirty="0">
                <a:highlight>
                  <a:srgbClr val="FFFF00"/>
                </a:highlight>
              </a:rPr>
              <a:t>ΔΕΝ</a:t>
            </a:r>
            <a:r>
              <a:rPr lang="el-GR" altLang="el-GR" sz="2800" dirty="0">
                <a:highlight>
                  <a:srgbClr val="FFFF00"/>
                </a:highlight>
              </a:rPr>
              <a:t> είναι εγκλιτικές λέξεις.</a:t>
            </a:r>
          </a:p>
          <a:p>
            <a:pPr eaLnBrk="1" hangingPunct="1"/>
            <a:endParaRPr lang="en-US" altLang="el-GR" dirty="0"/>
          </a:p>
        </p:txBody>
      </p:sp>
      <p:sp>
        <p:nvSpPr>
          <p:cNvPr id="2" name="Οβάλ 1">
            <a:extLst>
              <a:ext uri="{FF2B5EF4-FFF2-40B4-BE49-F238E27FC236}">
                <a16:creationId xmlns:a16="http://schemas.microsoft.com/office/drawing/2014/main" id="{B86CBBBC-F52F-43F0-8B50-7E9B49F87FBA}"/>
              </a:ext>
            </a:extLst>
          </p:cNvPr>
          <p:cNvSpPr/>
          <p:nvPr/>
        </p:nvSpPr>
        <p:spPr>
          <a:xfrm flipV="1">
            <a:off x="10309806" y="4294675"/>
            <a:ext cx="914400" cy="11053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68" name="Rectangle 1536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0" name="Rectangle 1536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EE47CD43-0858-44EC-BE7F-86E0FF556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sz="36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έγκλιση τόνου</a:t>
            </a:r>
            <a:endParaRPr lang="en-US" altLang="el-GR" sz="3600" dirty="0">
              <a:solidFill>
                <a:srgbClr val="FFFFFF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5372" name="Arc 1537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17647F1-2B4D-4BC4-8949-6BA2B3CD5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l-GR" altLang="el-GR" sz="3200" dirty="0" err="1">
                <a:highlight>
                  <a:srgbClr val="FFFF00"/>
                </a:highlight>
              </a:rPr>
              <a:t>ἄ</a:t>
            </a:r>
            <a:r>
              <a:rPr lang="el-GR" altLang="el-GR" sz="3200" dirty="0" err="1"/>
              <a:t>νθρωπ</a:t>
            </a:r>
            <a:r>
              <a:rPr lang="el-GR" altLang="el-GR" sz="3200" dirty="0" err="1">
                <a:highlight>
                  <a:srgbClr val="FFFF00"/>
                </a:highlight>
              </a:rPr>
              <a:t>ό</a:t>
            </a:r>
            <a:r>
              <a:rPr lang="el-GR" altLang="el-GR" sz="3200" dirty="0" err="1"/>
              <a:t>ς</a:t>
            </a:r>
            <a:r>
              <a:rPr lang="el-GR" altLang="el-GR" sz="3200" dirty="0"/>
              <a:t> τις, </a:t>
            </a:r>
            <a:r>
              <a:rPr lang="el-GR" altLang="el-GR" sz="3200" dirty="0" err="1">
                <a:highlight>
                  <a:srgbClr val="FFFF00"/>
                </a:highlight>
              </a:rPr>
              <a:t>ἄ</a:t>
            </a:r>
            <a:r>
              <a:rPr lang="el-GR" altLang="el-GR" sz="3200" dirty="0" err="1"/>
              <a:t>νθρωπ</a:t>
            </a:r>
            <a:r>
              <a:rPr lang="el-GR" altLang="el-GR" sz="3200" dirty="0" err="1">
                <a:highlight>
                  <a:srgbClr val="FFFF00"/>
                </a:highlight>
              </a:rPr>
              <a:t>οί</a:t>
            </a:r>
            <a:r>
              <a:rPr lang="el-GR" altLang="el-GR" sz="3200" dirty="0"/>
              <a:t> </a:t>
            </a:r>
            <a:r>
              <a:rPr lang="el-GR" altLang="el-GR" sz="3200" dirty="0" err="1"/>
              <a:t>τινες</a:t>
            </a:r>
            <a:endParaRPr lang="el-GR" altLang="el-GR" sz="3200" dirty="0"/>
          </a:p>
          <a:p>
            <a:pPr marL="514350" indent="-514350" eaLnBrk="1" hangingPunct="1">
              <a:buFont typeface="+mj-lt"/>
              <a:buAutoNum type="arabicPeriod"/>
            </a:pPr>
            <a:endParaRPr lang="el-GR" altLang="el-GR" sz="3200" dirty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l-GR" altLang="el-GR" sz="3200" dirty="0" err="1"/>
              <a:t>δ</a:t>
            </a:r>
            <a:r>
              <a:rPr lang="el-GR" altLang="el-GR" sz="3200" dirty="0" err="1">
                <a:highlight>
                  <a:srgbClr val="00FFFF"/>
                </a:highlight>
              </a:rPr>
              <a:t>ῶ</a:t>
            </a:r>
            <a:r>
              <a:rPr lang="el-GR" altLang="el-GR" sz="3200" dirty="0" err="1"/>
              <a:t>ρ</a:t>
            </a:r>
            <a:r>
              <a:rPr lang="el-GR" altLang="el-GR" sz="3200" dirty="0" err="1">
                <a:highlight>
                  <a:srgbClr val="00FFFF"/>
                </a:highlight>
              </a:rPr>
              <a:t>ό</a:t>
            </a:r>
            <a:r>
              <a:rPr lang="el-GR" altLang="el-GR" sz="3200" dirty="0" err="1"/>
              <a:t>ν</a:t>
            </a:r>
            <a:r>
              <a:rPr lang="el-GR" altLang="el-GR" sz="3200" dirty="0"/>
              <a:t> τι, </a:t>
            </a:r>
            <a:r>
              <a:rPr lang="el-GR" altLang="el-GR" sz="3200" dirty="0" err="1"/>
              <a:t>δ</a:t>
            </a:r>
            <a:r>
              <a:rPr lang="el-GR" altLang="el-GR" sz="3200" dirty="0" err="1">
                <a:highlight>
                  <a:srgbClr val="00FFFF"/>
                </a:highlight>
              </a:rPr>
              <a:t>ῶ</a:t>
            </a:r>
            <a:r>
              <a:rPr lang="el-GR" altLang="el-GR" sz="3200" dirty="0" err="1"/>
              <a:t>ρ</a:t>
            </a:r>
            <a:r>
              <a:rPr lang="el-GR" altLang="el-GR" sz="3200" dirty="0" err="1">
                <a:highlight>
                  <a:srgbClr val="00FFFF"/>
                </a:highlight>
              </a:rPr>
              <a:t>ά</a:t>
            </a:r>
            <a:r>
              <a:rPr lang="el-GR" altLang="el-GR" sz="3200" dirty="0"/>
              <a:t> </a:t>
            </a:r>
            <a:r>
              <a:rPr lang="el-GR" altLang="el-GR" sz="3200" dirty="0" err="1"/>
              <a:t>τινα</a:t>
            </a:r>
            <a:endParaRPr lang="el-GR" altLang="el-GR" sz="3200" dirty="0"/>
          </a:p>
          <a:p>
            <a:pPr marL="514350" indent="-514350" eaLnBrk="1" hangingPunct="1">
              <a:buFont typeface="+mj-lt"/>
              <a:buAutoNum type="arabicPeriod"/>
            </a:pPr>
            <a:endParaRPr lang="el-GR" altLang="el-GR" sz="3200" dirty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l-GR" altLang="el-GR" sz="3200" dirty="0"/>
              <a:t>λ</a:t>
            </a:r>
            <a:r>
              <a:rPr lang="el-GR" altLang="el-GR" sz="3200" dirty="0">
                <a:highlight>
                  <a:srgbClr val="FF00FF"/>
                </a:highlight>
              </a:rPr>
              <a:t>ό</a:t>
            </a:r>
            <a:r>
              <a:rPr lang="el-GR" altLang="el-GR" sz="3200" dirty="0"/>
              <a:t>γος τις, </a:t>
            </a:r>
            <a:r>
              <a:rPr lang="el-GR" altLang="el-GR" sz="3200" dirty="0">
                <a:highlight>
                  <a:srgbClr val="FF00FF"/>
                </a:highlight>
              </a:rPr>
              <a:t>λό</a:t>
            </a:r>
            <a:r>
              <a:rPr lang="el-GR" altLang="el-GR" sz="3200" dirty="0"/>
              <a:t>γοι </a:t>
            </a:r>
            <a:r>
              <a:rPr lang="el-GR" altLang="el-GR" sz="3200" b="1" dirty="0"/>
              <a:t>τι</a:t>
            </a:r>
            <a:r>
              <a:rPr lang="el-GR" altLang="el-GR" sz="3200" b="1" dirty="0">
                <a:highlight>
                  <a:srgbClr val="FF00FF"/>
                </a:highlight>
              </a:rPr>
              <a:t>νές</a:t>
            </a:r>
          </a:p>
          <a:p>
            <a:pPr marL="0" indent="0" eaLnBrk="1" hangingPunct="1">
              <a:buNone/>
            </a:pPr>
            <a:endParaRPr lang="el-GR" altLang="el-GR" sz="3200" b="1" dirty="0">
              <a:highlight>
                <a:srgbClr val="FFFF00"/>
              </a:highlight>
            </a:endParaRPr>
          </a:p>
          <a:p>
            <a:pPr marL="0" indent="0" eaLnBrk="1" hangingPunct="1">
              <a:buNone/>
            </a:pPr>
            <a:r>
              <a:rPr lang="el-GR" altLang="el-GR" dirty="0"/>
              <a:t>4. </a:t>
            </a:r>
            <a:r>
              <a:rPr lang="el-GR" altLang="el-GR" dirty="0" err="1"/>
              <a:t>ἀγαθ</a:t>
            </a:r>
            <a:r>
              <a:rPr lang="el-GR" altLang="el-GR" dirty="0" err="1">
                <a:highlight>
                  <a:srgbClr val="008000"/>
                </a:highlight>
              </a:rPr>
              <a:t>ό</a:t>
            </a:r>
            <a:r>
              <a:rPr lang="el-GR" altLang="el-GR" dirty="0" err="1"/>
              <a:t>ς</a:t>
            </a:r>
            <a:r>
              <a:rPr lang="el-GR" altLang="el-GR" dirty="0"/>
              <a:t> τις, </a:t>
            </a:r>
            <a:r>
              <a:rPr lang="el-GR" altLang="el-GR" dirty="0" err="1"/>
              <a:t>ἀγαθ</a:t>
            </a:r>
            <a:r>
              <a:rPr lang="el-GR" altLang="el-GR" dirty="0" err="1">
                <a:highlight>
                  <a:srgbClr val="008000"/>
                </a:highlight>
              </a:rPr>
              <a:t>οί</a:t>
            </a:r>
            <a:r>
              <a:rPr lang="el-GR" altLang="el-GR" dirty="0"/>
              <a:t> </a:t>
            </a:r>
            <a:r>
              <a:rPr lang="el-GR" altLang="el-GR" dirty="0" err="1"/>
              <a:t>τινες</a:t>
            </a:r>
            <a:r>
              <a:rPr lang="el-GR" altLang="el-GR" dirty="0"/>
              <a:t>, </a:t>
            </a:r>
            <a:r>
              <a:rPr lang="el-GR" altLang="el-GR" dirty="0" err="1"/>
              <a:t>ἀγαθ</a:t>
            </a:r>
            <a:r>
              <a:rPr lang="el-GR" altLang="el-GR" dirty="0" err="1">
                <a:highlight>
                  <a:srgbClr val="008000"/>
                </a:highlight>
              </a:rPr>
              <a:t>ῶ</a:t>
            </a:r>
            <a:r>
              <a:rPr lang="el-GR" altLang="el-GR" dirty="0" err="1"/>
              <a:t>ν</a:t>
            </a:r>
            <a:r>
              <a:rPr lang="el-GR" altLang="el-GR" dirty="0"/>
              <a:t> </a:t>
            </a:r>
            <a:r>
              <a:rPr lang="el-GR" altLang="el-GR" dirty="0" err="1"/>
              <a:t>τινων</a:t>
            </a:r>
            <a:endParaRPr lang="el-GR" altLang="el-GR" dirty="0"/>
          </a:p>
          <a:p>
            <a:pPr marL="0" indent="0" eaLnBrk="1" hangingPunct="1">
              <a:buNone/>
            </a:pPr>
            <a:endParaRPr lang="el-GR" altLang="el-GR" dirty="0"/>
          </a:p>
          <a:p>
            <a:pPr eaLnBrk="1" hangingPunct="1"/>
            <a:endParaRPr lang="el-GR" altLang="el-GR" dirty="0"/>
          </a:p>
          <a:p>
            <a:pPr eaLnBrk="1" hangingPunct="1"/>
            <a:endParaRPr lang="en-US" alt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CE2146E-0E7B-4B97-BA71-7B478B36EC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 dirty="0">
                <a:latin typeface="Cavolini" panose="03000502040302020204" pitchFamily="66" charset="0"/>
                <a:cs typeface="Cavolini" panose="03000502040302020204" pitchFamily="66" charset="0"/>
              </a:rPr>
              <a:t>έγκλιση τόνου –αλυσίδα εγκλιτικών</a:t>
            </a:r>
            <a:endParaRPr lang="en-US" altLang="el-GR" sz="32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aphicFrame>
        <p:nvGraphicFramePr>
          <p:cNvPr id="17413" name="Rectangle 3">
            <a:extLst>
              <a:ext uri="{FF2B5EF4-FFF2-40B4-BE49-F238E27FC236}">
                <a16:creationId xmlns:a16="http://schemas.microsoft.com/office/drawing/2014/main" id="{32B0F4F3-F6DD-F16F-1BDE-AB6FAB5B93FD}"/>
              </a:ext>
            </a:extLst>
          </p:cNvPr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464" name="Rectangle 19463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6" name="Freeform: Shape 19465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911830E8-8FA9-4DEC-9C37-A59E0FC66B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sz="32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έγκλιση τόνου –διατήρηση τόνου του εγκλιτικού</a:t>
            </a:r>
            <a:endParaRPr lang="en-US" altLang="el-GR" sz="3200" dirty="0">
              <a:solidFill>
                <a:srgbClr val="FFFFFF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9468" name="Arc 19467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9B1836C-B636-4921-9765-DD223B12A1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47308" y="194872"/>
            <a:ext cx="6906491" cy="634404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l-GR" altLang="el-GR" sz="3200" dirty="0">
                <a:latin typeface="Palatino Linotype" panose="02040502050505030304" pitchFamily="18" charset="0"/>
              </a:rPr>
              <a:t>ἢ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σοὶ</a:t>
            </a:r>
            <a:r>
              <a:rPr lang="el-GR" altLang="el-GR" sz="3200" dirty="0">
                <a:latin typeface="Palatino Linotype" panose="02040502050505030304" pitchFamily="18" charset="0"/>
              </a:rPr>
              <a:t> ἢ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τ</a:t>
            </a:r>
            <a:r>
              <a:rPr lang="el-GR" altLang="el-GR" sz="3200" dirty="0" err="1"/>
              <a:t>ῷ</a:t>
            </a:r>
            <a:r>
              <a:rPr lang="el-GR" altLang="el-GR" sz="3200" dirty="0">
                <a:latin typeface="Palatino Linotype" panose="02040502050505030304" pitchFamily="18" charset="0"/>
              </a:rPr>
              <a:t> πατρί σου</a:t>
            </a:r>
          </a:p>
          <a:p>
            <a:pPr eaLnBrk="1" hangingPunct="1"/>
            <a:r>
              <a:rPr lang="el-GR" altLang="el-GR" sz="3200" dirty="0">
                <a:latin typeface="Palatino Linotype" panose="02040502050505030304" pitchFamily="18" charset="0"/>
              </a:rPr>
              <a:t>(αρχή πρότασης)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φημὶ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γὰρ</a:t>
            </a:r>
            <a:r>
              <a:rPr lang="el-GR" altLang="el-GR" sz="3200" dirty="0">
                <a:latin typeface="Palatino Linotype" panose="02040502050505030304" pitchFamily="18" charset="0"/>
              </a:rPr>
              <a:t> …</a:t>
            </a:r>
          </a:p>
          <a:p>
            <a:pPr eaLnBrk="1" hangingPunct="1"/>
            <a:r>
              <a:rPr lang="el-GR" altLang="el-GR" sz="3200" dirty="0" err="1">
                <a:latin typeface="Palatino Linotype" panose="02040502050505030304" pitchFamily="18" charset="0"/>
              </a:rPr>
              <a:t>πολλοὶ</a:t>
            </a:r>
            <a:r>
              <a:rPr lang="el-GR" altLang="el-GR" sz="3200" dirty="0">
                <a:latin typeface="Palatino Linotype" panose="02040502050505030304" pitchFamily="18" charset="0"/>
              </a:rPr>
              <a:t> δ’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εἰσὶν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ἀγαθοί</a:t>
            </a:r>
            <a:endParaRPr lang="el-GR" altLang="el-GR" sz="3200" dirty="0">
              <a:latin typeface="Palatino Linotype" panose="02040502050505030304" pitchFamily="18" charset="0"/>
            </a:endParaRPr>
          </a:p>
          <a:p>
            <a:pPr eaLnBrk="1" hangingPunct="1"/>
            <a:r>
              <a:rPr lang="el-GR" altLang="el-GR" sz="3200" dirty="0" err="1">
                <a:latin typeface="Palatino Linotype" panose="02040502050505030304" pitchFamily="18" charset="0"/>
              </a:rPr>
              <a:t>ποτὲ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μὲν</a:t>
            </a:r>
            <a:r>
              <a:rPr lang="el-GR" altLang="el-GR" sz="3200" dirty="0">
                <a:latin typeface="Palatino Linotype" panose="02040502050505030304" pitchFamily="18" charset="0"/>
              </a:rPr>
              <a:t>…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ποτὲ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δὲ</a:t>
            </a:r>
            <a:r>
              <a:rPr lang="el-GR" altLang="el-GR" sz="3200" dirty="0">
                <a:latin typeface="Palatino Linotype" panose="02040502050505030304" pitchFamily="18" charset="0"/>
              </a:rPr>
              <a:t>..,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τινὲς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μὲν</a:t>
            </a:r>
            <a:r>
              <a:rPr lang="el-GR" altLang="el-GR" sz="3200" dirty="0">
                <a:latin typeface="Palatino Linotype" panose="02040502050505030304" pitchFamily="18" charset="0"/>
              </a:rPr>
              <a:t>…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τινὲς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δὲ</a:t>
            </a:r>
            <a:r>
              <a:rPr lang="el-GR" altLang="el-GR" sz="3200" dirty="0">
                <a:latin typeface="Palatino Linotype" panose="02040502050505030304" pitchFamily="18" charset="0"/>
              </a:rPr>
              <a:t>..</a:t>
            </a:r>
          </a:p>
          <a:p>
            <a:pPr eaLnBrk="1" hangingPunct="1"/>
            <a:r>
              <a:rPr lang="el-GR" altLang="el-GR" sz="3200" dirty="0" err="1">
                <a:latin typeface="Palatino Linotype" panose="02040502050505030304" pitchFamily="18" charset="0"/>
              </a:rPr>
              <a:t>Ὅμηρος</a:t>
            </a:r>
            <a:r>
              <a:rPr lang="el-GR" altLang="el-GR" sz="3200" b="1" u="sng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φασί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τυφλὸς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ἦν</a:t>
            </a:r>
            <a:r>
              <a:rPr lang="el-GR" altLang="el-GR" sz="3200" dirty="0">
                <a:latin typeface="Palatino Linotype" panose="02040502050505030304" pitchFamily="18" charset="0"/>
              </a:rPr>
              <a:t>. </a:t>
            </a:r>
          </a:p>
          <a:p>
            <a:pPr eaLnBrk="1" hangingPunct="1"/>
            <a:r>
              <a:rPr lang="el-GR" altLang="el-GR" sz="3200" dirty="0" err="1">
                <a:latin typeface="Palatino Linotype" panose="02040502050505030304" pitchFamily="18" charset="0"/>
              </a:rPr>
              <a:t>ἔστι</a:t>
            </a:r>
            <a:endParaRPr lang="el-GR" altLang="el-GR" sz="3200" dirty="0">
              <a:latin typeface="Palatino Linotype" panose="02040502050505030304" pitchFamily="18" charset="0"/>
            </a:endParaRPr>
          </a:p>
          <a:p>
            <a:pPr eaLnBrk="1" hangingPunct="1"/>
            <a:r>
              <a:rPr lang="el-GR" altLang="el-GR" sz="3200" dirty="0" err="1">
                <a:latin typeface="Palatino Linotype" panose="02040502050505030304" pitchFamily="18" charset="0"/>
              </a:rPr>
              <a:t>οὐκ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ἔστι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μὴ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ἔστι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εἰ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ἔστι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ὡς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ἔστι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καὶ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ἔστι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ἀλλ</a:t>
            </a:r>
            <a:r>
              <a:rPr lang="el-GR" altLang="el-GR" sz="3200" dirty="0">
                <a:latin typeface="Palatino Linotype" panose="02040502050505030304" pitchFamily="18" charset="0"/>
              </a:rPr>
              <a:t>’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ἔστι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τοῦτ</a:t>
            </a:r>
            <a:r>
              <a:rPr lang="el-GR" altLang="el-GR" sz="3200" dirty="0">
                <a:latin typeface="Palatino Linotype" panose="02040502050505030304" pitchFamily="18" charset="0"/>
              </a:rPr>
              <a:t>’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ἔστι</a:t>
            </a:r>
            <a:endParaRPr lang="el-GR" altLang="el-GR" sz="3200" dirty="0">
              <a:latin typeface="Palatino Linotype" panose="02040502050505030304" pitchFamily="18" charset="0"/>
            </a:endParaRPr>
          </a:p>
          <a:p>
            <a:pPr eaLnBrk="1" hangingPunct="1">
              <a:buFontTx/>
              <a:buNone/>
            </a:pPr>
            <a:endParaRPr lang="el-GR" altLang="el-GR" dirty="0">
              <a:latin typeface="Palatino Linotype" panose="02040502050505030304" pitchFamily="18" charset="0"/>
            </a:endParaRPr>
          </a:p>
          <a:p>
            <a:pPr eaLnBrk="1" hangingPunct="1"/>
            <a:endParaRPr lang="el-GR" altLang="el-GR" dirty="0">
              <a:latin typeface="Palatino Linotype" panose="02040502050505030304" pitchFamily="18" charset="0"/>
            </a:endParaRPr>
          </a:p>
          <a:p>
            <a:pPr eaLnBrk="1" hangingPunct="1"/>
            <a:endParaRPr lang="el-GR" altLang="el-G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608" name="Rectangle 2560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0" name="Freeform: Shape 2560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4CB8196C-8E28-4796-ABB3-58D3575D6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sz="2800" dirty="0">
                <a:latin typeface="Cavolini" panose="03000502040302020204" pitchFamily="66" charset="0"/>
                <a:cs typeface="Cavolini" panose="03000502040302020204" pitchFamily="66" charset="0"/>
              </a:rPr>
              <a:t>ΑΣΚΗΣΕΙΣ ΣΤΗΝ ΕΓΚΛΙΣΗ ΤΟΝΟΥ</a:t>
            </a:r>
            <a:br>
              <a:rPr lang="el-GR" altLang="el-GR" sz="28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l-GR" altLang="el-GR" sz="28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el-GR" altLang="el-GR" sz="2800" b="1" dirty="0">
                <a:latin typeface="Cavolini" panose="03000502040302020204" pitchFamily="66" charset="0"/>
                <a:cs typeface="Cavolini" panose="03000502040302020204" pitchFamily="66" charset="0"/>
              </a:rPr>
              <a:t>Να τονιστούν οι παρακάτω λέξεις και φράσεις</a:t>
            </a:r>
            <a:endParaRPr lang="en-US" altLang="el-GR" sz="2800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25612" name="Arc 256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61B43D5-6E85-4A7D-B482-3C043DDE03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l-GR" altLang="el-GR" sz="18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el-GR" altLang="el-GR" sz="3200" dirty="0" err="1">
                <a:cs typeface="Times New Roman" panose="02020603050405020304" pitchFamily="18" charset="0"/>
              </a:rPr>
              <a:t>Εβουλευετο</a:t>
            </a:r>
            <a:r>
              <a:rPr lang="el-GR" altLang="el-GR" sz="3200" dirty="0">
                <a:cs typeface="Times New Roman" panose="02020603050405020304" pitchFamily="18" charset="0"/>
              </a:rPr>
              <a:t> </a:t>
            </a:r>
            <a:r>
              <a:rPr lang="el-GR" altLang="el-GR" sz="3200" dirty="0" err="1">
                <a:cs typeface="Times New Roman" panose="02020603050405020304" pitchFamily="18" charset="0"/>
              </a:rPr>
              <a:t>ποτε</a:t>
            </a:r>
            <a:r>
              <a:rPr lang="el-GR" altLang="el-GR" sz="3200" dirty="0">
                <a:cs typeface="Times New Roman" panose="02020603050405020304" pitchFamily="18" charset="0"/>
              </a:rPr>
              <a:t> ο </a:t>
            </a:r>
            <a:r>
              <a:rPr lang="el-GR" altLang="el-GR" sz="3200" dirty="0" err="1">
                <a:cs typeface="Times New Roman" panose="02020603050405020304" pitchFamily="18" charset="0"/>
              </a:rPr>
              <a:t>Ηρακλης</a:t>
            </a:r>
            <a:r>
              <a:rPr lang="el-GR" altLang="el-GR" sz="3200" dirty="0">
                <a:cs typeface="Times New Roman" panose="02020603050405020304" pitchFamily="18" charset="0"/>
              </a:rPr>
              <a:t> </a:t>
            </a:r>
            <a:r>
              <a:rPr lang="el-GR" altLang="el-GR" sz="3200" dirty="0" err="1">
                <a:cs typeface="Times New Roman" panose="02020603050405020304" pitchFamily="18" charset="0"/>
              </a:rPr>
              <a:t>περι</a:t>
            </a:r>
            <a:r>
              <a:rPr lang="el-GR" altLang="el-GR" sz="3200" dirty="0">
                <a:cs typeface="Times New Roman" panose="02020603050405020304" pitchFamily="18" charset="0"/>
              </a:rPr>
              <a:t> του </a:t>
            </a:r>
            <a:r>
              <a:rPr lang="el-GR" altLang="el-GR" sz="3200" dirty="0" err="1">
                <a:cs typeface="Times New Roman" panose="02020603050405020304" pitchFamily="18" charset="0"/>
              </a:rPr>
              <a:t>βιου</a:t>
            </a:r>
            <a:r>
              <a:rPr lang="el-GR" altLang="el-GR" sz="3200" dirty="0">
                <a:cs typeface="Times New Roman" panose="02020603050405020304" pitchFamily="18" charset="0"/>
              </a:rPr>
              <a:t> </a:t>
            </a:r>
            <a:r>
              <a:rPr lang="el-GR" altLang="el-GR" sz="3200" dirty="0" err="1">
                <a:cs typeface="Times New Roman" panose="02020603050405020304" pitchFamily="18" charset="0"/>
              </a:rPr>
              <a:t>ωδε</a:t>
            </a:r>
            <a:r>
              <a:rPr lang="el-GR" altLang="el-GR" sz="3200" dirty="0">
                <a:cs typeface="Times New Roman" panose="02020603050405020304" pitchFamily="18" charset="0"/>
              </a:rPr>
              <a:t> πως.</a:t>
            </a:r>
          </a:p>
          <a:p>
            <a:pPr eaLnBrk="1" hangingPunct="1">
              <a:buFontTx/>
              <a:buAutoNum type="arabicPeriod"/>
            </a:pPr>
            <a:r>
              <a:rPr lang="el-GR" altLang="el-GR" sz="3200" dirty="0">
                <a:cs typeface="Times New Roman" panose="02020603050405020304" pitchFamily="18" charset="0"/>
              </a:rPr>
              <a:t>Οι μεν </a:t>
            </a:r>
            <a:r>
              <a:rPr lang="el-GR" altLang="el-GR" sz="3200" dirty="0" err="1">
                <a:cs typeface="Times New Roman" panose="02020603050405020304" pitchFamily="18" charset="0"/>
              </a:rPr>
              <a:t>εμοι</a:t>
            </a:r>
            <a:r>
              <a:rPr lang="el-GR" altLang="el-GR" sz="3200" dirty="0">
                <a:cs typeface="Times New Roman" panose="02020603050405020304" pitchFamily="18" charset="0"/>
              </a:rPr>
              <a:t> </a:t>
            </a:r>
            <a:r>
              <a:rPr lang="el-GR" altLang="el-GR" sz="3200" dirty="0" err="1">
                <a:cs typeface="Times New Roman" panose="02020603050405020304" pitchFamily="18" charset="0"/>
              </a:rPr>
              <a:t>φιλοι</a:t>
            </a:r>
            <a:r>
              <a:rPr lang="el-GR" altLang="el-GR" sz="3200" dirty="0">
                <a:cs typeface="Times New Roman" panose="02020603050405020304" pitchFamily="18" charset="0"/>
              </a:rPr>
              <a:t> </a:t>
            </a:r>
            <a:r>
              <a:rPr lang="el-GR" altLang="el-GR" sz="3200" dirty="0" err="1">
                <a:cs typeface="Times New Roman" panose="02020603050405020304" pitchFamily="18" charset="0"/>
              </a:rPr>
              <a:t>καλουσι</a:t>
            </a:r>
            <a:r>
              <a:rPr lang="el-GR" altLang="el-GR" sz="3200" dirty="0">
                <a:cs typeface="Times New Roman" panose="02020603050405020304" pitchFamily="18" charset="0"/>
              </a:rPr>
              <a:t> με </a:t>
            </a:r>
            <a:r>
              <a:rPr lang="el-GR" altLang="el-GR" sz="3200" dirty="0" err="1">
                <a:cs typeface="Times New Roman" panose="02020603050405020304" pitchFamily="18" charset="0"/>
              </a:rPr>
              <a:t>Ευδαιμονιαν</a:t>
            </a:r>
            <a:r>
              <a:rPr lang="el-GR" altLang="el-GR" sz="32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AutoNum type="arabicPeriod"/>
            </a:pPr>
            <a:r>
              <a:rPr lang="el-GR" altLang="el-GR" sz="3200" dirty="0" err="1">
                <a:cs typeface="Times New Roman" panose="02020603050405020304" pitchFamily="18" charset="0"/>
              </a:rPr>
              <a:t>Επαινεσουσι</a:t>
            </a:r>
            <a:r>
              <a:rPr lang="el-GR" altLang="el-GR" sz="3200" dirty="0">
                <a:cs typeface="Times New Roman" panose="02020603050405020304" pitchFamily="18" charset="0"/>
              </a:rPr>
              <a:t> σε </a:t>
            </a:r>
            <a:r>
              <a:rPr lang="el-GR" altLang="el-GR" sz="3200" dirty="0" err="1">
                <a:cs typeface="Times New Roman" panose="02020603050405020304" pitchFamily="18" charset="0"/>
              </a:rPr>
              <a:t>παντες</a:t>
            </a:r>
            <a:r>
              <a:rPr lang="el-GR" altLang="el-GR" sz="3200" dirty="0">
                <a:cs typeface="Times New Roman" panose="02020603050405020304" pitchFamily="18" charset="0"/>
              </a:rPr>
              <a:t> οι </a:t>
            </a:r>
            <a:r>
              <a:rPr lang="el-GR" altLang="el-GR" sz="3200" dirty="0" err="1">
                <a:cs typeface="Times New Roman" panose="02020603050405020304" pitchFamily="18" charset="0"/>
              </a:rPr>
              <a:t>θεοι</a:t>
            </a:r>
            <a:r>
              <a:rPr lang="el-GR" altLang="el-GR" sz="32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AutoNum type="arabicPeriod"/>
            </a:pPr>
            <a:r>
              <a:rPr lang="el-GR" altLang="el-GR" sz="3200" dirty="0">
                <a:cs typeface="Times New Roman" panose="02020603050405020304" pitchFamily="18" charset="0"/>
              </a:rPr>
              <a:t>Των </a:t>
            </a:r>
            <a:r>
              <a:rPr lang="el-GR" altLang="el-GR" sz="3200" dirty="0" err="1">
                <a:cs typeface="Times New Roman" panose="02020603050405020304" pitchFamily="18" charset="0"/>
              </a:rPr>
              <a:t>στρατιωτων</a:t>
            </a:r>
            <a:r>
              <a:rPr lang="el-GR" altLang="el-GR" sz="3200" dirty="0">
                <a:cs typeface="Times New Roman" panose="02020603050405020304" pitchFamily="18" charset="0"/>
              </a:rPr>
              <a:t> </a:t>
            </a:r>
            <a:r>
              <a:rPr lang="el-GR" altLang="el-GR" sz="3200" dirty="0" err="1">
                <a:cs typeface="Times New Roman" panose="02020603050405020304" pitchFamily="18" charset="0"/>
              </a:rPr>
              <a:t>εστιν</a:t>
            </a:r>
            <a:r>
              <a:rPr lang="el-GR" altLang="el-GR" sz="3200" dirty="0">
                <a:cs typeface="Times New Roman" panose="02020603050405020304" pitchFamily="18" charset="0"/>
              </a:rPr>
              <a:t> η </a:t>
            </a:r>
            <a:r>
              <a:rPr lang="el-GR" altLang="el-GR" sz="3200" dirty="0" err="1">
                <a:cs typeface="Times New Roman" panose="02020603050405020304" pitchFamily="18" charset="0"/>
              </a:rPr>
              <a:t>σκηνη</a:t>
            </a:r>
            <a:r>
              <a:rPr lang="el-GR" altLang="el-GR" sz="32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AutoNum type="arabicPeriod"/>
            </a:pPr>
            <a:r>
              <a:rPr lang="el-GR" altLang="el-GR" sz="3200" dirty="0" err="1">
                <a:cs typeface="Times New Roman" panose="02020603050405020304" pitchFamily="18" charset="0"/>
              </a:rPr>
              <a:t>Αθανατοι</a:t>
            </a:r>
            <a:r>
              <a:rPr lang="el-GR" altLang="el-GR" sz="3200" dirty="0">
                <a:cs typeface="Times New Roman" panose="02020603050405020304" pitchFamily="18" charset="0"/>
              </a:rPr>
              <a:t> </a:t>
            </a:r>
            <a:r>
              <a:rPr lang="el-GR" altLang="el-GR" sz="3200" dirty="0" err="1">
                <a:cs typeface="Times New Roman" panose="02020603050405020304" pitchFamily="18" charset="0"/>
              </a:rPr>
              <a:t>εστε</a:t>
            </a:r>
            <a:r>
              <a:rPr lang="el-GR" altLang="el-GR" sz="32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AutoNum type="arabicPeriod"/>
            </a:pPr>
            <a:r>
              <a:rPr lang="el-GR" altLang="el-GR" sz="3200" dirty="0" err="1">
                <a:cs typeface="Times New Roman" panose="02020603050405020304" pitchFamily="18" charset="0"/>
              </a:rPr>
              <a:t>Αδικον</a:t>
            </a:r>
            <a:r>
              <a:rPr lang="el-GR" altLang="el-GR" sz="3200" dirty="0">
                <a:cs typeface="Times New Roman" panose="02020603050405020304" pitchFamily="18" charset="0"/>
              </a:rPr>
              <a:t> </a:t>
            </a:r>
            <a:r>
              <a:rPr lang="el-GR" altLang="el-GR" sz="3200" dirty="0" err="1">
                <a:cs typeface="Times New Roman" panose="02020603050405020304" pitchFamily="18" charset="0"/>
              </a:rPr>
              <a:t>εστι</a:t>
            </a:r>
            <a:r>
              <a:rPr lang="el-GR" altLang="el-GR" sz="32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AutoNum type="arabicPeriod"/>
            </a:pPr>
            <a:r>
              <a:rPr lang="el-GR" altLang="el-GR" sz="3200" dirty="0" err="1">
                <a:cs typeface="Times New Roman" panose="02020603050405020304" pitchFamily="18" charset="0"/>
              </a:rPr>
              <a:t>Δηλον</a:t>
            </a:r>
            <a:r>
              <a:rPr lang="el-GR" altLang="el-GR" sz="3200" dirty="0">
                <a:cs typeface="Times New Roman" panose="02020603050405020304" pitchFamily="18" charset="0"/>
              </a:rPr>
              <a:t> </a:t>
            </a:r>
            <a:r>
              <a:rPr lang="el-GR" altLang="el-GR" sz="3200" dirty="0" err="1">
                <a:cs typeface="Times New Roman" panose="02020603050405020304" pitchFamily="18" charset="0"/>
              </a:rPr>
              <a:t>εστι</a:t>
            </a:r>
            <a:r>
              <a:rPr lang="el-GR" altLang="el-GR" sz="3200" dirty="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657" name="Rectangle 27656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59" name="Rectangle 27658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61" name="Arc 27660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CD052042-1DFD-4BB0-BBB6-7D65142595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dirty="0">
                <a:solidFill>
                  <a:srgbClr val="FFFFFF"/>
                </a:solidFill>
              </a:rPr>
              <a:t>…</a:t>
            </a:r>
            <a:r>
              <a:rPr lang="el-GR" altLang="el-GR" sz="32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να τονιστούν…</a:t>
            </a:r>
            <a:endParaRPr lang="en-US" altLang="el-GR" sz="3200" dirty="0">
              <a:solidFill>
                <a:srgbClr val="FFFFFF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aphicFrame>
        <p:nvGraphicFramePr>
          <p:cNvPr id="27653" name="Rectangle 3">
            <a:extLst>
              <a:ext uri="{FF2B5EF4-FFF2-40B4-BE49-F238E27FC236}">
                <a16:creationId xmlns:a16="http://schemas.microsoft.com/office/drawing/2014/main" id="{C8DD3287-E657-5CFF-4F6E-C57EABA741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0252591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736" name="Rectangle 29735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38" name="Freeform: Shape 29737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E10E1CE4-B269-46B3-8429-666A7FD37B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/>
              <a:t>…να τονιστούν…</a:t>
            </a:r>
            <a:endParaRPr lang="en-US" altLang="el-GR"/>
          </a:p>
        </p:txBody>
      </p:sp>
      <p:sp>
        <p:nvSpPr>
          <p:cNvPr id="29740" name="Arc 2973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035D461-C9F8-40D2-A61E-5A1977425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altLang="el-GR" dirty="0"/>
              <a:t>17. Και </a:t>
            </a:r>
            <a:r>
              <a:rPr lang="el-GR" altLang="el-GR" dirty="0" err="1"/>
              <a:t>τουτο</a:t>
            </a:r>
            <a:r>
              <a:rPr lang="el-GR" altLang="el-GR" dirty="0"/>
              <a:t> μεν </a:t>
            </a:r>
            <a:r>
              <a:rPr lang="el-GR" altLang="el-GR" dirty="0" err="1"/>
              <a:t>δηλον</a:t>
            </a:r>
            <a:r>
              <a:rPr lang="el-GR" altLang="el-GR" dirty="0"/>
              <a:t> </a:t>
            </a:r>
            <a:r>
              <a:rPr lang="el-GR" altLang="el-GR" dirty="0" err="1"/>
              <a:t>εστιν</a:t>
            </a:r>
            <a:r>
              <a:rPr lang="el-GR" altLang="el-GR" dirty="0"/>
              <a:t>, </a:t>
            </a:r>
            <a:r>
              <a:rPr lang="el-GR" altLang="el-GR" dirty="0" err="1"/>
              <a:t>οτι</a:t>
            </a:r>
            <a:r>
              <a:rPr lang="el-GR" altLang="el-GR" dirty="0"/>
              <a:t> </a:t>
            </a:r>
            <a:r>
              <a:rPr lang="el-GR" altLang="el-GR" dirty="0" err="1"/>
              <a:t>ουδεν</a:t>
            </a:r>
            <a:r>
              <a:rPr lang="el-GR" altLang="el-GR" dirty="0"/>
              <a:t> με </a:t>
            </a:r>
            <a:r>
              <a:rPr lang="el-GR" altLang="el-GR" dirty="0" err="1"/>
              <a:t>ωφελησει</a:t>
            </a:r>
            <a:r>
              <a:rPr lang="el-GR" altLang="el-GR" dirty="0"/>
              <a:t> </a:t>
            </a:r>
            <a:r>
              <a:rPr lang="el-GR" altLang="el-GR" dirty="0" err="1"/>
              <a:t>οδε</a:t>
            </a:r>
            <a:r>
              <a:rPr lang="el-GR" altLang="el-GR" dirty="0"/>
              <a:t> ο </a:t>
            </a:r>
            <a:r>
              <a:rPr lang="el-GR" altLang="el-GR" dirty="0" err="1"/>
              <a:t>βωμος</a:t>
            </a:r>
            <a:r>
              <a:rPr lang="el-GR" altLang="el-GR" dirty="0"/>
              <a:t>.</a:t>
            </a:r>
          </a:p>
          <a:p>
            <a:pPr marL="609600" indent="-609600">
              <a:lnSpc>
                <a:spcPct val="150000"/>
              </a:lnSpc>
              <a:spcBef>
                <a:spcPts val="0"/>
              </a:spcBef>
              <a:buNone/>
            </a:pPr>
            <a:endParaRPr lang="el-GR" altLang="el-GR" dirty="0"/>
          </a:p>
          <a:p>
            <a:pPr marL="609600" indent="-60960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altLang="el-GR" dirty="0"/>
              <a:t>18. Ο μεν </a:t>
            </a:r>
            <a:r>
              <a:rPr lang="el-GR" altLang="el-GR" dirty="0" err="1"/>
              <a:t>πατηρ</a:t>
            </a:r>
            <a:r>
              <a:rPr lang="el-GR" altLang="el-GR" dirty="0"/>
              <a:t> </a:t>
            </a:r>
            <a:r>
              <a:rPr lang="el-GR" altLang="el-GR" dirty="0" err="1"/>
              <a:t>φιλιος</a:t>
            </a:r>
            <a:r>
              <a:rPr lang="el-GR" altLang="el-GR" dirty="0"/>
              <a:t> τε και </a:t>
            </a:r>
            <a:r>
              <a:rPr lang="el-GR" altLang="el-GR" dirty="0" err="1"/>
              <a:t>χαριεις</a:t>
            </a:r>
            <a:r>
              <a:rPr lang="el-GR" altLang="el-GR" dirty="0"/>
              <a:t> ην </a:t>
            </a:r>
            <a:r>
              <a:rPr lang="el-GR" altLang="el-GR" dirty="0" err="1"/>
              <a:t>ωσθ</a:t>
            </a:r>
            <a:r>
              <a:rPr lang="el-GR" altLang="el-GR" dirty="0"/>
              <a:t>’ </a:t>
            </a:r>
            <a:r>
              <a:rPr lang="el-GR" altLang="el-GR" dirty="0" err="1"/>
              <a:t>υπο</a:t>
            </a:r>
            <a:r>
              <a:rPr lang="el-GR" altLang="el-GR" dirty="0"/>
              <a:t> </a:t>
            </a:r>
            <a:r>
              <a:rPr lang="el-GR" altLang="el-GR" dirty="0" err="1"/>
              <a:t>παντων</a:t>
            </a:r>
            <a:r>
              <a:rPr lang="el-GR" altLang="el-GR" dirty="0"/>
              <a:t> </a:t>
            </a:r>
            <a:r>
              <a:rPr lang="el-GR" altLang="el-GR" dirty="0" err="1"/>
              <a:t>φιλεισθαι</a:t>
            </a:r>
            <a:r>
              <a:rPr lang="el-GR" altLang="el-GR" dirty="0"/>
              <a:t>.</a:t>
            </a:r>
          </a:p>
          <a:p>
            <a:pPr marL="609600" indent="-609600">
              <a:lnSpc>
                <a:spcPct val="150000"/>
              </a:lnSpc>
              <a:spcBef>
                <a:spcPts val="0"/>
              </a:spcBef>
              <a:buNone/>
            </a:pPr>
            <a:endParaRPr lang="el-GR" altLang="el-GR" dirty="0"/>
          </a:p>
          <a:p>
            <a:pPr marL="609600" indent="-60960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altLang="el-GR" dirty="0"/>
              <a:t>19. Αλλ’ </a:t>
            </a:r>
            <a:r>
              <a:rPr lang="el-GR" altLang="el-GR" dirty="0" err="1"/>
              <a:t>Ελληνων</a:t>
            </a:r>
            <a:r>
              <a:rPr lang="el-GR" altLang="el-GR" dirty="0"/>
              <a:t> μεν </a:t>
            </a:r>
            <a:r>
              <a:rPr lang="el-GR" altLang="el-GR" dirty="0" err="1"/>
              <a:t>τινες</a:t>
            </a:r>
            <a:r>
              <a:rPr lang="el-GR" altLang="el-GR" dirty="0"/>
              <a:t>, οι </a:t>
            </a:r>
            <a:r>
              <a:rPr lang="el-GR" altLang="el-GR" dirty="0" err="1"/>
              <a:t>επισημοι</a:t>
            </a:r>
            <a:r>
              <a:rPr lang="el-GR" altLang="el-GR" dirty="0"/>
              <a:t> </a:t>
            </a:r>
            <a:r>
              <a:rPr lang="el-GR" altLang="el-GR" dirty="0" err="1"/>
              <a:t>εβουλοντο</a:t>
            </a:r>
            <a:r>
              <a:rPr lang="el-GR" altLang="el-GR" dirty="0"/>
              <a:t> </a:t>
            </a:r>
            <a:r>
              <a:rPr lang="el-GR" altLang="el-GR" dirty="0" err="1"/>
              <a:t>γενεσθαι</a:t>
            </a:r>
            <a:r>
              <a:rPr lang="el-GR" altLang="el-GR" dirty="0"/>
              <a:t> </a:t>
            </a:r>
            <a:r>
              <a:rPr lang="el-GR" altLang="el-GR" dirty="0" err="1"/>
              <a:t>σοφιας</a:t>
            </a:r>
            <a:r>
              <a:rPr lang="el-GR" altLang="el-GR" dirty="0"/>
              <a:t>, </a:t>
            </a:r>
            <a:r>
              <a:rPr lang="el-GR" altLang="el-GR" dirty="0" err="1"/>
              <a:t>ελεξαν</a:t>
            </a:r>
            <a:r>
              <a:rPr lang="el-GR" altLang="el-GR" dirty="0"/>
              <a:t> </a:t>
            </a:r>
            <a:r>
              <a:rPr lang="el-GR" altLang="el-GR" dirty="0" err="1"/>
              <a:t>περι</a:t>
            </a:r>
            <a:r>
              <a:rPr lang="el-GR" altLang="el-GR" dirty="0"/>
              <a:t> του </a:t>
            </a:r>
            <a:r>
              <a:rPr lang="el-GR" altLang="el-GR" dirty="0" err="1"/>
              <a:t>υδατος</a:t>
            </a:r>
            <a:r>
              <a:rPr lang="el-GR" altLang="el-GR" dirty="0"/>
              <a:t> </a:t>
            </a:r>
            <a:r>
              <a:rPr lang="el-GR" altLang="el-GR" dirty="0" err="1"/>
              <a:t>τουτου</a:t>
            </a:r>
            <a:r>
              <a:rPr lang="el-GR" altLang="el-GR" dirty="0"/>
              <a:t> τρεις </a:t>
            </a:r>
            <a:r>
              <a:rPr lang="el-GR" altLang="el-GR" dirty="0" err="1"/>
              <a:t>οδους</a:t>
            </a:r>
            <a:r>
              <a:rPr lang="el-GR" altLang="el-GR" dirty="0"/>
              <a:t>. Η </a:t>
            </a:r>
            <a:r>
              <a:rPr lang="el-GR" altLang="el-GR" dirty="0" err="1"/>
              <a:t>τριτη</a:t>
            </a:r>
            <a:r>
              <a:rPr lang="el-GR" altLang="el-GR" dirty="0"/>
              <a:t> των </a:t>
            </a:r>
            <a:r>
              <a:rPr lang="el-GR" altLang="el-GR" dirty="0" err="1"/>
              <a:t>οδων</a:t>
            </a:r>
            <a:r>
              <a:rPr lang="el-GR" altLang="el-GR" dirty="0"/>
              <a:t> πολύ </a:t>
            </a:r>
            <a:r>
              <a:rPr lang="el-GR" altLang="el-GR" dirty="0" err="1"/>
              <a:t>επιεικεστατη</a:t>
            </a:r>
            <a:r>
              <a:rPr lang="el-GR" altLang="el-GR" dirty="0"/>
              <a:t> </a:t>
            </a:r>
            <a:r>
              <a:rPr lang="el-GR" altLang="el-GR" dirty="0" err="1"/>
              <a:t>εστιν</a:t>
            </a:r>
            <a:r>
              <a:rPr lang="el-GR" altLang="el-GR" dirty="0"/>
              <a:t>, </a:t>
            </a:r>
            <a:r>
              <a:rPr lang="el-GR" altLang="el-GR" dirty="0" err="1"/>
              <a:t>αλλα</a:t>
            </a:r>
            <a:r>
              <a:rPr lang="el-GR" altLang="el-GR" dirty="0"/>
              <a:t> </a:t>
            </a:r>
            <a:r>
              <a:rPr lang="el-GR" altLang="el-GR" dirty="0" err="1"/>
              <a:t>ψευδης</a:t>
            </a:r>
            <a:r>
              <a:rPr lang="el-GR" altLang="el-GR" dirty="0"/>
              <a:t>.</a:t>
            </a:r>
          </a:p>
          <a:p>
            <a:pPr marL="609600" indent="-60960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altLang="el-GR" dirty="0"/>
              <a:t> </a:t>
            </a:r>
            <a:endParaRPr lang="en-US" alt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751" name="Rectangle 31750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5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5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9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1" name="Rectangle 31760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6" name="Τίτλος 1">
            <a:extLst>
              <a:ext uri="{FF2B5EF4-FFF2-40B4-BE49-F238E27FC236}">
                <a16:creationId xmlns:a16="http://schemas.microsoft.com/office/drawing/2014/main" id="{471EFD1C-339F-4AA7-8C88-6FE5F482FE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l-GR" altLang="el-GR" sz="4000">
                <a:solidFill>
                  <a:srgbClr val="FFFFFF"/>
                </a:solidFill>
              </a:rPr>
              <a:t>..κι αυτά…..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57C9CA4-D481-4BF5-8B9B-955F48552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609600" indent="-609600">
              <a:spcBef>
                <a:spcPts val="0"/>
              </a:spcBef>
              <a:buNone/>
              <a:defRPr/>
            </a:pPr>
            <a:r>
              <a:rPr lang="el-GR" altLang="el-GR" sz="2400" dirty="0"/>
              <a:t>20</a:t>
            </a:r>
            <a:r>
              <a:rPr lang="el-GR" altLang="el-GR" dirty="0"/>
              <a:t>. </a:t>
            </a:r>
            <a:r>
              <a:rPr lang="el-GR" altLang="el-GR" dirty="0" err="1"/>
              <a:t>Λεξω</a:t>
            </a:r>
            <a:r>
              <a:rPr lang="el-GR" altLang="el-GR" dirty="0"/>
              <a:t> δια τι μοι </a:t>
            </a:r>
            <a:r>
              <a:rPr lang="el-GR" altLang="el-GR" dirty="0" err="1"/>
              <a:t>δοκει</a:t>
            </a:r>
            <a:r>
              <a:rPr lang="el-GR" altLang="el-GR" dirty="0"/>
              <a:t> </a:t>
            </a:r>
            <a:r>
              <a:rPr lang="el-GR" altLang="el-GR" dirty="0" err="1"/>
              <a:t>πληθυειν</a:t>
            </a:r>
            <a:r>
              <a:rPr lang="el-GR" altLang="el-GR" dirty="0"/>
              <a:t> ο </a:t>
            </a:r>
            <a:r>
              <a:rPr lang="el-GR" altLang="el-GR" dirty="0" err="1"/>
              <a:t>Νειλος</a:t>
            </a:r>
            <a:r>
              <a:rPr lang="el-GR" altLang="el-GR" dirty="0"/>
              <a:t>.</a:t>
            </a:r>
          </a:p>
          <a:p>
            <a:pPr marL="609600" indent="-609600">
              <a:spcBef>
                <a:spcPts val="0"/>
              </a:spcBef>
              <a:buNone/>
              <a:defRPr/>
            </a:pPr>
            <a:endParaRPr lang="el-GR" altLang="el-GR" dirty="0"/>
          </a:p>
          <a:p>
            <a:pPr marL="609600" indent="-609600">
              <a:spcBef>
                <a:spcPts val="0"/>
              </a:spcBef>
              <a:buNone/>
              <a:defRPr/>
            </a:pPr>
            <a:r>
              <a:rPr lang="el-GR" altLang="el-GR" dirty="0"/>
              <a:t>21. Τις </a:t>
            </a:r>
            <a:r>
              <a:rPr lang="el-GR" altLang="el-GR" dirty="0" err="1"/>
              <a:t>ουτω</a:t>
            </a:r>
            <a:r>
              <a:rPr lang="el-GR" altLang="el-GR" dirty="0"/>
              <a:t> μαίνεται, </a:t>
            </a:r>
            <a:r>
              <a:rPr lang="el-GR" altLang="el-GR" dirty="0" err="1"/>
              <a:t>οστις</a:t>
            </a:r>
            <a:r>
              <a:rPr lang="el-GR" altLang="el-GR" dirty="0"/>
              <a:t> ου βούλεται σοι φίλος είναι;</a:t>
            </a:r>
          </a:p>
          <a:p>
            <a:pPr marL="609600" indent="-609600">
              <a:spcBef>
                <a:spcPts val="0"/>
              </a:spcBef>
              <a:buNone/>
              <a:defRPr/>
            </a:pPr>
            <a:endParaRPr lang="el-GR" altLang="el-GR" dirty="0"/>
          </a:p>
          <a:p>
            <a:pPr marL="609600" indent="-609600">
              <a:spcBef>
                <a:spcPts val="0"/>
              </a:spcBef>
              <a:buNone/>
              <a:defRPr/>
            </a:pPr>
            <a:r>
              <a:rPr lang="el-GR" altLang="el-GR" dirty="0"/>
              <a:t>22. Και μοι οι </a:t>
            </a:r>
            <a:r>
              <a:rPr lang="el-GR" altLang="el-GR" dirty="0" err="1"/>
              <a:t>θεοι</a:t>
            </a:r>
            <a:r>
              <a:rPr lang="el-GR" altLang="el-GR" dirty="0"/>
              <a:t> </a:t>
            </a:r>
            <a:r>
              <a:rPr lang="el-GR" altLang="el-GR" dirty="0" err="1"/>
              <a:t>ουτως</a:t>
            </a:r>
            <a:r>
              <a:rPr lang="el-GR" altLang="el-GR" dirty="0"/>
              <a:t> εν τοις </a:t>
            </a:r>
            <a:r>
              <a:rPr lang="el-GR" altLang="el-GR" dirty="0" err="1"/>
              <a:t>ιεροις</a:t>
            </a:r>
            <a:r>
              <a:rPr lang="el-GR" altLang="el-GR" dirty="0"/>
              <a:t> </a:t>
            </a:r>
            <a:r>
              <a:rPr lang="el-GR" altLang="el-GR" dirty="0" err="1"/>
              <a:t>εσημηναν</a:t>
            </a:r>
            <a:r>
              <a:rPr lang="el-GR" altLang="el-GR" dirty="0"/>
              <a:t>, </a:t>
            </a:r>
            <a:r>
              <a:rPr lang="el-GR" altLang="el-GR" dirty="0" err="1"/>
              <a:t>ωστε</a:t>
            </a:r>
            <a:r>
              <a:rPr lang="el-GR" altLang="el-GR" dirty="0"/>
              <a:t> και </a:t>
            </a:r>
            <a:r>
              <a:rPr lang="el-GR" altLang="el-GR" dirty="0" err="1"/>
              <a:t>ιδιωτην</a:t>
            </a:r>
            <a:r>
              <a:rPr lang="el-GR" altLang="el-GR" dirty="0"/>
              <a:t> αν </a:t>
            </a:r>
            <a:r>
              <a:rPr lang="el-GR" altLang="el-GR" dirty="0" err="1"/>
              <a:t>γνωναι</a:t>
            </a:r>
            <a:r>
              <a:rPr lang="el-GR" altLang="el-GR" dirty="0"/>
              <a:t>, ότι της </a:t>
            </a:r>
            <a:r>
              <a:rPr lang="el-GR" altLang="el-GR" dirty="0" err="1"/>
              <a:t>μοναρχιας</a:t>
            </a:r>
            <a:r>
              <a:rPr lang="el-GR" altLang="el-GR" dirty="0"/>
              <a:t> </a:t>
            </a:r>
            <a:r>
              <a:rPr lang="el-GR" altLang="el-GR" dirty="0" err="1"/>
              <a:t>απεχεσθαι</a:t>
            </a:r>
            <a:r>
              <a:rPr lang="el-GR" altLang="el-GR" dirty="0"/>
              <a:t> με δει.</a:t>
            </a:r>
            <a:endParaRPr lang="en-US" altLang="el-GR" dirty="0"/>
          </a:p>
          <a:p>
            <a:pPr>
              <a:defRPr/>
            </a:pPr>
            <a:endParaRPr lang="el-G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90C8B73-E927-412F-A7AE-70342CD7B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7200"/>
            <a:ext cx="10909640" cy="1368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/>
              <a:t>ΠΟΣΟ ΑΡΧΑΙΑ ΕΙΝΑΙ ΤΑ ΠΝΕΥΜΑΤΑ ΚΑΙ ΤΑ ΣΗΜΑΔΙΑ ΤΟΝΙΣΜΟΥ;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1D643B2C-E82C-47FF-A11C-35FDCABB65E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0040" y="2683985"/>
            <a:ext cx="5614416" cy="3523046"/>
          </a:xfrm>
          <a:prstGeom prst="rect">
            <a:avLst/>
          </a:prstGeom>
        </p:spPr>
      </p:pic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3A4440EA-979E-4BB5-BCBB-DCD4965C266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254496" y="2853694"/>
            <a:ext cx="5614416" cy="318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88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79564E1-0B83-395D-05E9-3BD3DF3D12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2256" b="315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1EBA223-B196-4CE5-B133-78C69A067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b="1"/>
              <a:t>Οι τόνοι και τα πνεύματα ΕΧΟΥΝ σημασία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6C1BA1A9-A426-DA70-6274-6770F4E9AD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3429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663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5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7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C3E2595-44FC-4E82-BA23-BA1E6A922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62" y="3050434"/>
            <a:ext cx="3722933" cy="757130"/>
          </a:xfrm>
          <a:ln w="25400" cap="sq">
            <a:solidFill>
              <a:srgbClr val="FFFFFF"/>
            </a:solidFill>
            <a:miter lim="800000"/>
          </a:ln>
        </p:spPr>
        <p:txBody>
          <a:bodyPr wrap="square">
            <a:normAutofit/>
          </a:bodyPr>
          <a:lstStyle/>
          <a:p>
            <a:pPr algn="ctr"/>
            <a:r>
              <a:rPr lang="el-GR" sz="28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σημάδια τονισμού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5A3B3F0-C06E-466F-AFAD-ECA0FDE2F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4536" y="640080"/>
            <a:ext cx="5053066" cy="2546604"/>
          </a:xfrm>
        </p:spPr>
        <p:txBody>
          <a:bodyPr>
            <a:normAutofit/>
          </a:bodyPr>
          <a:lstStyle/>
          <a:p>
            <a:r>
              <a:rPr lang="el-GR" dirty="0"/>
              <a:t>Οξεία:  </a:t>
            </a:r>
            <a:r>
              <a:rPr lang="el-GR" sz="3600" dirty="0"/>
              <a:t>έ</a:t>
            </a:r>
          </a:p>
          <a:p>
            <a:r>
              <a:rPr lang="el-GR" dirty="0">
                <a:highlight>
                  <a:srgbClr val="FFFF00"/>
                </a:highlight>
              </a:rPr>
              <a:t>Βαρεία: </a:t>
            </a:r>
            <a:r>
              <a:rPr lang="el-GR" sz="3600" dirty="0">
                <a:highlight>
                  <a:srgbClr val="FFFF00"/>
                </a:highlight>
              </a:rPr>
              <a:t>ὲ</a:t>
            </a:r>
          </a:p>
          <a:p>
            <a:r>
              <a:rPr lang="el-GR" dirty="0"/>
              <a:t>Περισπωμένη: </a:t>
            </a:r>
            <a:r>
              <a:rPr lang="el-GR" sz="3600" dirty="0"/>
              <a:t>ᾶ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246FA6A-A791-4F04-9AB6-5BC5F8BD4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0204" y="2773180"/>
            <a:ext cx="5057398" cy="4084819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altLang="el-GR" sz="2400" dirty="0">
                <a:highlight>
                  <a:srgbClr val="FFFF00"/>
                </a:highlight>
                <a:latin typeface="Palatino Linotype" panose="02040502050505030304" pitchFamily="18" charset="0"/>
              </a:rPr>
              <a:t>ΒΑΡΕΙΑ</a:t>
            </a:r>
          </a:p>
          <a:p>
            <a:pPr eaLnBrk="1" hangingPunct="1"/>
            <a:r>
              <a:rPr lang="el-GR" altLang="el-GR" sz="2400" dirty="0" err="1">
                <a:latin typeface="Palatino Linotype" panose="02040502050505030304" pitchFamily="18" charset="0"/>
              </a:rPr>
              <a:t>μετ</a:t>
            </a:r>
            <a:r>
              <a:rPr lang="el-GR" altLang="el-GR" sz="3600" b="1" dirty="0" err="1">
                <a:latin typeface="Palatino Linotype" panose="02040502050505030304" pitchFamily="18" charset="0"/>
              </a:rPr>
              <a:t>ὰ</a:t>
            </a:r>
            <a:r>
              <a:rPr lang="el-GR" altLang="el-GR" sz="2400" dirty="0">
                <a:latin typeface="Palatino Linotype" panose="02040502050505030304" pitchFamily="18" charset="0"/>
              </a:rPr>
              <a:t> </a:t>
            </a:r>
            <a:r>
              <a:rPr lang="el-GR" altLang="el-GR" sz="2400" dirty="0" err="1">
                <a:latin typeface="Palatino Linotype" panose="02040502050505030304" pitchFamily="18" charset="0"/>
              </a:rPr>
              <a:t>τ</a:t>
            </a:r>
            <a:r>
              <a:rPr lang="el-GR" altLang="el-GR" sz="3600" b="1" dirty="0" err="1">
                <a:latin typeface="Palatino Linotype" panose="02040502050505030304" pitchFamily="18" charset="0"/>
              </a:rPr>
              <a:t>ὴ</a:t>
            </a:r>
            <a:r>
              <a:rPr lang="el-GR" altLang="el-GR" sz="2400" dirty="0" err="1">
                <a:latin typeface="Palatino Linotype" panose="02040502050505030304" pitchFamily="18" charset="0"/>
              </a:rPr>
              <a:t>ν</a:t>
            </a:r>
            <a:r>
              <a:rPr lang="el-GR" altLang="el-GR" sz="2400" dirty="0">
                <a:latin typeface="Palatino Linotype" panose="02040502050505030304" pitchFamily="18" charset="0"/>
              </a:rPr>
              <a:t> </a:t>
            </a:r>
            <a:r>
              <a:rPr lang="el-GR" altLang="el-GR" sz="2400" dirty="0" err="1">
                <a:latin typeface="Palatino Linotype" panose="02040502050505030304" pitchFamily="18" charset="0"/>
              </a:rPr>
              <a:t>μάχην</a:t>
            </a:r>
            <a:endParaRPr lang="el-GR" altLang="el-GR" sz="2400" dirty="0">
              <a:latin typeface="Palatino Linotype" panose="02040502050505030304" pitchFamily="18" charset="0"/>
            </a:endParaRPr>
          </a:p>
          <a:p>
            <a:pPr eaLnBrk="1" hangingPunct="1"/>
            <a:endParaRPr lang="el-GR" altLang="el-GR" sz="2400" dirty="0">
              <a:latin typeface="Palatino Linotype" panose="02040502050505030304" pitchFamily="18" charset="0"/>
            </a:endParaRPr>
          </a:p>
          <a:p>
            <a:pPr eaLnBrk="1" hangingPunct="1"/>
            <a:r>
              <a:rPr lang="el-GR" altLang="el-GR" sz="2400" u="sng" dirty="0">
                <a:latin typeface="Palatino Linotype" panose="02040502050505030304" pitchFamily="18" charset="0"/>
              </a:rPr>
              <a:t>ΕΞΑΙΡΕΣΕΙΣ</a:t>
            </a:r>
          </a:p>
          <a:p>
            <a:pPr eaLnBrk="1" hangingPunct="1"/>
            <a:r>
              <a:rPr lang="el-GR" altLang="el-GR" sz="2400" dirty="0">
                <a:latin typeface="Palatino Linotype" panose="02040502050505030304" pitchFamily="18" charset="0"/>
              </a:rPr>
              <a:t>τίς; τί;</a:t>
            </a:r>
          </a:p>
          <a:p>
            <a:pPr eaLnBrk="1" hangingPunct="1"/>
            <a:r>
              <a:rPr lang="el-GR" altLang="el-GR" sz="2400" dirty="0" err="1">
                <a:latin typeface="Palatino Linotype" panose="02040502050505030304" pitchFamily="18" charset="0"/>
              </a:rPr>
              <a:t>νύχθ</a:t>
            </a:r>
            <a:r>
              <a:rPr lang="el-GR" altLang="el-GR" sz="2400" dirty="0">
                <a:latin typeface="Palatino Linotype" panose="02040502050505030304" pitchFamily="18" charset="0"/>
              </a:rPr>
              <a:t>’ </a:t>
            </a:r>
            <a:r>
              <a:rPr lang="el-GR" altLang="el-GR" sz="2400" dirty="0" err="1">
                <a:latin typeface="Palatino Linotype" panose="02040502050505030304" pitchFamily="18" charset="0"/>
              </a:rPr>
              <a:t>ὅλην</a:t>
            </a:r>
            <a:endParaRPr lang="el-GR" altLang="el-GR" sz="2400" dirty="0">
              <a:latin typeface="Palatino Linotype" panose="02040502050505030304" pitchFamily="18" charset="0"/>
            </a:endParaRPr>
          </a:p>
          <a:p>
            <a:pPr eaLnBrk="1" hangingPunct="1"/>
            <a:r>
              <a:rPr lang="el-GR" altLang="el-GR" sz="2400" dirty="0">
                <a:latin typeface="Palatino Linotype" panose="02040502050505030304" pitchFamily="18" charset="0"/>
              </a:rPr>
              <a:t>… καλ</a:t>
            </a:r>
            <a:r>
              <a:rPr lang="el-GR" altLang="el-GR" sz="3600" dirty="0">
                <a:latin typeface="Palatino Linotype" panose="02040502050505030304" pitchFamily="18" charset="0"/>
              </a:rPr>
              <a:t>ός.</a:t>
            </a:r>
          </a:p>
          <a:p>
            <a:pPr eaLnBrk="1" hangingPunct="1"/>
            <a:r>
              <a:rPr lang="el-GR" altLang="el-GR" sz="2400" dirty="0" err="1">
                <a:latin typeface="Palatino Linotype" panose="02040502050505030304" pitchFamily="18" charset="0"/>
              </a:rPr>
              <a:t>ἀγαθ</a:t>
            </a:r>
            <a:r>
              <a:rPr lang="el-GR" altLang="el-GR" sz="3600" dirty="0" err="1">
                <a:latin typeface="Palatino Linotype" panose="02040502050505030304" pitchFamily="18" charset="0"/>
              </a:rPr>
              <a:t>ός</a:t>
            </a:r>
            <a:r>
              <a:rPr lang="el-GR" altLang="el-GR" sz="3600" dirty="0">
                <a:latin typeface="Palatino Linotype" panose="02040502050505030304" pitchFamily="18" charset="0"/>
              </a:rPr>
              <a:t> τις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33689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9" name="Rectangle 512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1" name="Freeform: Shape 513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122" name="Τίτλος 1">
            <a:extLst>
              <a:ext uri="{FF2B5EF4-FFF2-40B4-BE49-F238E27FC236}">
                <a16:creationId xmlns:a16="http://schemas.microsoft.com/office/drawing/2014/main" id="{F86F8E59-D8B6-4560-9F44-1B114A21D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br>
              <a:rPr lang="el-GR" altLang="el-GR" sz="3400" dirty="0">
                <a:solidFill>
                  <a:srgbClr val="FFFFFF"/>
                </a:solidFill>
                <a:latin typeface="Palatino Linotype" panose="02040502050505030304" pitchFamily="18" charset="0"/>
              </a:rPr>
            </a:br>
            <a:r>
              <a:rPr lang="el-GR" altLang="el-GR" sz="34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μερικοί γραμματικοί όροι: λέξη…</a:t>
            </a:r>
            <a:br>
              <a:rPr lang="el-GR" altLang="el-GR" sz="34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l-GR" altLang="el-GR" sz="3400" dirty="0">
              <a:solidFill>
                <a:srgbClr val="FFFFFF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aphicFrame>
        <p:nvGraphicFramePr>
          <p:cNvPr id="5125" name="Θέση περιεχομένου 2">
            <a:extLst>
              <a:ext uri="{FF2B5EF4-FFF2-40B4-BE49-F238E27FC236}">
                <a16:creationId xmlns:a16="http://schemas.microsoft.com/office/drawing/2014/main" id="{51F9FF05-4773-EED9-DBA0-F31469D3EA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268706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2" name="Rectangle 6151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4" name="Rectangle 6153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Τίτλος 1">
            <a:extLst>
              <a:ext uri="{FF2B5EF4-FFF2-40B4-BE49-F238E27FC236}">
                <a16:creationId xmlns:a16="http://schemas.microsoft.com/office/drawing/2014/main" id="{5F22DCD5-476E-485D-B040-F8475E3D1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l-GR" altLang="el-GR" sz="36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βασικοί κανόνες τονισμού</a:t>
            </a:r>
          </a:p>
        </p:txBody>
      </p:sp>
      <p:sp>
        <p:nvSpPr>
          <p:cNvPr id="6156" name="Arc 615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7" name="Θέση περιεχομένου 2">
            <a:extLst>
              <a:ext uri="{FF2B5EF4-FFF2-40B4-BE49-F238E27FC236}">
                <a16:creationId xmlns:a16="http://schemas.microsoft.com/office/drawing/2014/main" id="{8CD55F96-BFB3-4D21-9DC5-C6D693B5C2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l-GR" altLang="el-GR" sz="3200" b="1" dirty="0" err="1">
                <a:latin typeface="Palatino Linotype" panose="02040502050505030304" pitchFamily="18" charset="0"/>
              </a:rPr>
              <a:t>ἄ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νθρωπος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</a:p>
          <a:p>
            <a:r>
              <a:rPr lang="el-GR" altLang="el-GR" sz="3200" dirty="0" err="1">
                <a:latin typeface="Palatino Linotype" panose="02040502050505030304" pitchFamily="18" charset="0"/>
              </a:rPr>
              <a:t>ἀνθρ</a:t>
            </a:r>
            <a:r>
              <a:rPr lang="el-GR" altLang="el-GR" sz="3200" b="1" dirty="0" err="1">
                <a:latin typeface="Palatino Linotype" panose="02040502050505030304" pitchFamily="18" charset="0"/>
              </a:rPr>
              <a:t>ώ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π</a:t>
            </a:r>
            <a:r>
              <a:rPr lang="el-GR" altLang="el-GR" sz="3200" b="1" dirty="0" err="1">
                <a:latin typeface="Palatino Linotype" panose="02040502050505030304" pitchFamily="18" charset="0"/>
              </a:rPr>
              <a:t>ου</a:t>
            </a:r>
            <a:endParaRPr lang="el-GR" altLang="el-GR" sz="3200" b="1" dirty="0">
              <a:latin typeface="Palatino Linotype" panose="02040502050505030304" pitchFamily="18" charset="0"/>
            </a:endParaRPr>
          </a:p>
          <a:p>
            <a:r>
              <a:rPr lang="el-GR" altLang="el-GR" sz="3200" dirty="0">
                <a:latin typeface="Palatino Linotype" panose="02040502050505030304" pitchFamily="18" charset="0"/>
              </a:rPr>
              <a:t>ν</a:t>
            </a:r>
            <a:r>
              <a:rPr lang="el-GR" altLang="el-GR" sz="3200" b="1" dirty="0">
                <a:latin typeface="Palatino Linotype" panose="02040502050505030304" pitchFamily="18" charset="0"/>
              </a:rPr>
              <a:t>έ</a:t>
            </a:r>
            <a:r>
              <a:rPr lang="el-GR" altLang="el-GR" sz="3200" dirty="0">
                <a:latin typeface="Palatino Linotype" panose="02040502050505030304" pitchFamily="18" charset="0"/>
              </a:rPr>
              <a:t>φος, λ</a:t>
            </a:r>
            <a:r>
              <a:rPr lang="el-GR" altLang="el-GR" sz="3200" b="1" dirty="0">
                <a:latin typeface="Palatino Linotype" panose="02040502050505030304" pitchFamily="18" charset="0"/>
              </a:rPr>
              <a:t>ό</a:t>
            </a:r>
            <a:r>
              <a:rPr lang="el-GR" altLang="el-GR" sz="3200" dirty="0">
                <a:latin typeface="Palatino Linotype" panose="02040502050505030304" pitchFamily="18" charset="0"/>
              </a:rPr>
              <a:t>φ</a:t>
            </a:r>
            <a:r>
              <a:rPr lang="el-GR" altLang="el-GR" sz="3200" b="1" dirty="0">
                <a:latin typeface="Palatino Linotype" panose="02040502050505030304" pitchFamily="18" charset="0"/>
              </a:rPr>
              <a:t>ος</a:t>
            </a:r>
          </a:p>
          <a:p>
            <a:r>
              <a:rPr lang="el-GR" altLang="el-GR" sz="3200" dirty="0" err="1">
                <a:latin typeface="Palatino Linotype" panose="02040502050505030304" pitchFamily="18" charset="0"/>
              </a:rPr>
              <a:t>ἀνθρ</a:t>
            </a:r>
            <a:r>
              <a:rPr lang="el-GR" altLang="el-GR" sz="3200" b="1" dirty="0" err="1">
                <a:latin typeface="Palatino Linotype" panose="02040502050505030304" pitchFamily="18" charset="0"/>
              </a:rPr>
              <a:t>ώ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π</a:t>
            </a:r>
            <a:r>
              <a:rPr lang="el-GR" altLang="el-GR" sz="3200" b="1" dirty="0" err="1">
                <a:latin typeface="Palatino Linotype" panose="02040502050505030304" pitchFamily="18" charset="0"/>
              </a:rPr>
              <a:t>ου</a:t>
            </a:r>
            <a:r>
              <a:rPr lang="el-GR" altLang="el-GR" sz="3200" b="1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ἀνθρ</a:t>
            </a:r>
            <a:r>
              <a:rPr lang="el-GR" altLang="el-GR" sz="3200" b="1" dirty="0" err="1">
                <a:latin typeface="Palatino Linotype" panose="02040502050505030304" pitchFamily="18" charset="0"/>
              </a:rPr>
              <a:t>ώ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πων</a:t>
            </a:r>
            <a:endParaRPr lang="el-GR" altLang="el-GR" sz="3200" dirty="0">
              <a:latin typeface="Palatino Linotype" panose="02040502050505030304" pitchFamily="18" charset="0"/>
            </a:endParaRPr>
          </a:p>
          <a:p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δ</a:t>
            </a:r>
            <a:r>
              <a:rPr lang="el-GR" altLang="el-GR" sz="3200" b="1" dirty="0" err="1">
                <a:latin typeface="Palatino Linotype" panose="02040502050505030304" pitchFamily="18" charset="0"/>
              </a:rPr>
              <a:t>ῶ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ρα</a:t>
            </a:r>
            <a:endParaRPr lang="el-GR" altLang="el-GR" sz="3200" dirty="0">
              <a:latin typeface="Palatino Linotype" panose="02040502050505030304" pitchFamily="18" charset="0"/>
            </a:endParaRPr>
          </a:p>
          <a:p>
            <a:r>
              <a:rPr lang="el-GR" altLang="el-GR" sz="3200" dirty="0" err="1">
                <a:latin typeface="Palatino Linotype" panose="02040502050505030304" pitchFamily="18" charset="0"/>
              </a:rPr>
              <a:t>κῆρυξ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τάξις</a:t>
            </a:r>
            <a:endParaRPr lang="el-GR" altLang="el-GR" sz="3200" dirty="0">
              <a:latin typeface="Palatino Linotype" panose="02040502050505030304" pitchFamily="18" charset="0"/>
            </a:endParaRPr>
          </a:p>
          <a:p>
            <a:r>
              <a:rPr lang="el-GR" altLang="el-GR" sz="3200" dirty="0">
                <a:latin typeface="Palatino Linotype" panose="02040502050505030304" pitchFamily="18" charset="0"/>
              </a:rPr>
              <a:t>φων</a:t>
            </a:r>
            <a:r>
              <a:rPr lang="el-GR" altLang="el-GR" sz="3200" b="1" dirty="0">
                <a:latin typeface="Palatino Linotype" panose="02040502050505030304" pitchFamily="18" charset="0"/>
              </a:rPr>
              <a:t>ή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φων</a:t>
            </a:r>
            <a:r>
              <a:rPr lang="el-GR" altLang="el-GR" sz="3200" b="1" dirty="0" err="1">
                <a:latin typeface="Palatino Linotype" panose="02040502050505030304" pitchFamily="18" charset="0"/>
              </a:rPr>
              <a:t>ή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ν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φων</a:t>
            </a:r>
            <a:r>
              <a:rPr lang="el-GR" altLang="el-GR" sz="3200" b="1" dirty="0" err="1">
                <a:latin typeface="Palatino Linotype" panose="02040502050505030304" pitchFamily="18" charset="0"/>
              </a:rPr>
              <a:t>αί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φωνάς</a:t>
            </a:r>
            <a:endParaRPr lang="el-GR" altLang="el-GR" sz="3200" dirty="0">
              <a:latin typeface="Palatino Linotype" panose="02040502050505030304" pitchFamily="18" charset="0"/>
            </a:endParaRPr>
          </a:p>
          <a:p>
            <a:r>
              <a:rPr lang="el-GR" altLang="el-GR" sz="3200" dirty="0" err="1">
                <a:latin typeface="Palatino Linotype" panose="02040502050505030304" pitchFamily="18" charset="0"/>
              </a:rPr>
              <a:t>ἐπιμελ</a:t>
            </a:r>
            <a:r>
              <a:rPr lang="el-GR" altLang="el-GR" sz="3200" b="1" dirty="0" err="1">
                <a:latin typeface="Palatino Linotype" panose="02040502050505030304" pitchFamily="18" charset="0"/>
              </a:rPr>
              <a:t>εῖ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ς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τιμ</a:t>
            </a:r>
            <a:r>
              <a:rPr lang="el-GR" altLang="el-GR" sz="3200" b="1" dirty="0" err="1">
                <a:latin typeface="Palatino Linotype" panose="02040502050505030304" pitchFamily="18" charset="0"/>
              </a:rPr>
              <a:t>ῶ</a:t>
            </a:r>
            <a:endParaRPr lang="el-GR" altLang="el-GR" sz="3200" b="1" dirty="0">
              <a:latin typeface="Palatino Linotype" panose="02040502050505030304" pitchFamily="18" charset="0"/>
            </a:endParaRPr>
          </a:p>
          <a:p>
            <a:r>
              <a:rPr lang="el-GR" altLang="el-GR" sz="3200" dirty="0" err="1">
                <a:latin typeface="Palatino Linotype" panose="02040502050505030304" pitchFamily="18" charset="0"/>
              </a:rPr>
              <a:t>τῆς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φων</a:t>
            </a:r>
            <a:r>
              <a:rPr lang="el-GR" altLang="el-GR" sz="3200" b="1" dirty="0" err="1">
                <a:latin typeface="Palatino Linotype" panose="02040502050505030304" pitchFamily="18" charset="0"/>
              </a:rPr>
              <a:t>ῆ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ς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τῇ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φωνῇ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αὐτῶν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αὐτοῖς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αὐταῖς</a:t>
            </a:r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24" name="Rectangle 9223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6" name="Freeform: Shape 9225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Τίτλος 1">
            <a:extLst>
              <a:ext uri="{FF2B5EF4-FFF2-40B4-BE49-F238E27FC236}">
                <a16:creationId xmlns:a16="http://schemas.microsoft.com/office/drawing/2014/main" id="{6AF481B9-89F7-4732-987F-85DEEAD5E6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δασεία</a:t>
            </a:r>
            <a:br>
              <a:rPr lang="el-GR" altLang="el-GR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br>
              <a:rPr lang="el-GR" altLang="el-GR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altLang="el-GR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h</a:t>
            </a:r>
            <a:endParaRPr lang="el-GR" altLang="el-GR" dirty="0">
              <a:solidFill>
                <a:srgbClr val="FFFFFF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9228" name="Arc 9227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29" name="Θέση περιεχομένου 2">
            <a:extLst>
              <a:ext uri="{FF2B5EF4-FFF2-40B4-BE49-F238E27FC236}">
                <a16:creationId xmlns:a16="http://schemas.microsoft.com/office/drawing/2014/main" id="{21FC76DA-52D6-4E60-AFCA-0D3689D3CC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r>
              <a:rPr lang="el-GR" altLang="el-GR" sz="3200" dirty="0" err="1">
                <a:latin typeface="Palatino Linotype" panose="02040502050505030304" pitchFamily="18" charset="0"/>
              </a:rPr>
              <a:t>ὕδωρ</a:t>
            </a:r>
            <a:endParaRPr lang="el-GR" altLang="el-GR" sz="3200" dirty="0">
              <a:latin typeface="Palatino Linotype" panose="02040502050505030304" pitchFamily="18" charset="0"/>
            </a:endParaRPr>
          </a:p>
          <a:p>
            <a:r>
              <a:rPr lang="el-GR" altLang="el-GR" sz="3200" dirty="0" err="1">
                <a:latin typeface="Palatino Linotype" panose="02040502050505030304" pitchFamily="18" charset="0"/>
              </a:rPr>
              <a:t>ῥόδον</a:t>
            </a:r>
            <a:endParaRPr lang="el-GR" altLang="el-GR" sz="3200" dirty="0">
              <a:latin typeface="Palatino Linotype" panose="02040502050505030304" pitchFamily="18" charset="0"/>
            </a:endParaRPr>
          </a:p>
          <a:p>
            <a:r>
              <a:rPr lang="el-GR" altLang="el-GR" sz="3200" dirty="0">
                <a:latin typeface="Palatino Linotype" panose="02040502050505030304" pitchFamily="18" charset="0"/>
              </a:rPr>
              <a:t>ὁ, ἡ,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οἱ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αἱ</a:t>
            </a:r>
            <a:endParaRPr lang="el-GR" altLang="el-GR" sz="3200" dirty="0">
              <a:latin typeface="Palatino Linotype" panose="02040502050505030304" pitchFamily="18" charset="0"/>
            </a:endParaRPr>
          </a:p>
          <a:p>
            <a:r>
              <a:rPr lang="el-GR" altLang="el-GR" sz="3200" dirty="0">
                <a:latin typeface="Palatino Linotype" panose="02040502050505030304" pitchFamily="18" charset="0"/>
              </a:rPr>
              <a:t>Αναφορικές αντωνυμίες και επιρρήματα</a:t>
            </a:r>
          </a:p>
          <a:p>
            <a:r>
              <a:rPr lang="el-GR" altLang="el-GR" sz="3200" dirty="0" err="1">
                <a:latin typeface="Palatino Linotype" panose="02040502050505030304" pitchFamily="18" charset="0"/>
              </a:rPr>
              <a:t>ἡμεῖς</a:t>
            </a:r>
            <a:r>
              <a:rPr lang="el-GR" altLang="el-GR" sz="3200" dirty="0">
                <a:latin typeface="Palatino Linotype" panose="02040502050505030304" pitchFamily="18" charset="0"/>
              </a:rPr>
              <a:t> κλπ.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ὑμεῖς</a:t>
            </a:r>
            <a:r>
              <a:rPr lang="el-GR" altLang="el-GR" sz="3200" dirty="0">
                <a:latin typeface="Palatino Linotype" panose="02040502050505030304" pitchFamily="18" charset="0"/>
              </a:rPr>
              <a:t> κλπ.,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οὗ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οἷ</a:t>
            </a:r>
            <a:r>
              <a:rPr lang="el-GR" altLang="el-GR" sz="3200" dirty="0">
                <a:latin typeface="Palatino Linotype" panose="02040502050505030304" pitchFamily="18" charset="0"/>
              </a:rPr>
              <a:t>, ἕ</a:t>
            </a:r>
          </a:p>
          <a:p>
            <a:r>
              <a:rPr lang="el-GR" altLang="el-GR" sz="3200" dirty="0" err="1">
                <a:latin typeface="Palatino Linotype" panose="02040502050505030304" pitchFamily="18" charset="0"/>
              </a:rPr>
              <a:t>ἕτερος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ἕκαστος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ἑκάτερος</a:t>
            </a:r>
            <a:endParaRPr lang="el-GR" altLang="el-GR" sz="3200" dirty="0">
              <a:latin typeface="Palatino Linotype" panose="02040502050505030304" pitchFamily="18" charset="0"/>
            </a:endParaRPr>
          </a:p>
          <a:p>
            <a:r>
              <a:rPr lang="el-GR" altLang="el-GR" sz="3200" dirty="0">
                <a:latin typeface="Palatino Linotype" panose="02040502050505030304" pitchFamily="18" charset="0"/>
              </a:rPr>
              <a:t>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οὗτος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αὕτη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ὅδε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ἥδε</a:t>
            </a:r>
            <a:endParaRPr lang="el-GR" altLang="el-GR" sz="3200" dirty="0">
              <a:latin typeface="Palatino Linotype" panose="02040502050505030304" pitchFamily="18" charset="0"/>
            </a:endParaRPr>
          </a:p>
          <a:p>
            <a:r>
              <a:rPr lang="el-GR" altLang="el-GR" sz="3200" dirty="0" err="1">
                <a:latin typeface="Palatino Linotype" panose="02040502050505030304" pitchFamily="18" charset="0"/>
              </a:rPr>
              <a:t>ἕως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ἡνίκα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ἵνα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ὅμως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ὅτε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ὁπότε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ὅτι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ὡς</a:t>
            </a:r>
            <a:endParaRPr lang="el-GR" altLang="el-GR" sz="3200" dirty="0">
              <a:latin typeface="Palatino Linotype" panose="02040502050505030304" pitchFamily="18" charset="0"/>
            </a:endParaRPr>
          </a:p>
          <a:p>
            <a:r>
              <a:rPr lang="el-GR" altLang="el-GR" sz="3200" dirty="0" err="1">
                <a:latin typeface="Palatino Linotype" panose="02040502050505030304" pitchFamily="18" charset="0"/>
              </a:rPr>
              <a:t>εἷς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ἕξ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ἑπτά</a:t>
            </a:r>
            <a:r>
              <a:rPr lang="el-GR" altLang="el-GR" sz="3200" dirty="0">
                <a:latin typeface="Palatino Linotype" panose="02040502050505030304" pitchFamily="18" charset="0"/>
              </a:rPr>
              <a:t>, </a:t>
            </a:r>
            <a:r>
              <a:rPr lang="el-GR" altLang="el-GR" sz="3200" dirty="0" err="1">
                <a:latin typeface="Palatino Linotype" panose="02040502050505030304" pitchFamily="18" charset="0"/>
              </a:rPr>
              <a:t>ἑκατόν</a:t>
            </a:r>
            <a:endParaRPr lang="el-GR" altLang="el-GR" sz="3200" dirty="0">
              <a:latin typeface="Palatino Linotype" panose="02040502050505030304" pitchFamily="18" charset="0"/>
            </a:endParaRPr>
          </a:p>
          <a:p>
            <a:endParaRPr lang="el-GR" alt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72" name="Rectangle 11271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4" name="Freeform: Shape 11273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178D8DC8-B773-46BC-A1A9-477823D2C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sz="3600" dirty="0" err="1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προκλιτικές</a:t>
            </a:r>
            <a:r>
              <a:rPr lang="el-GR" altLang="el-GR" sz="36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λέξεις</a:t>
            </a:r>
            <a:br>
              <a:rPr lang="el-GR" altLang="el-GR" sz="36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br>
              <a:rPr lang="el-GR" altLang="el-GR" sz="36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l-GR" altLang="el-GR" sz="2800" dirty="0">
                <a:solidFill>
                  <a:srgbClr val="FFFF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δεν έχουν δικό τους τόνο</a:t>
            </a:r>
            <a:endParaRPr lang="en-US" altLang="el-GR" sz="2800" dirty="0">
              <a:solidFill>
                <a:srgbClr val="FFFFFF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1276" name="Arc 1127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E463F10-7FDF-4E26-B8DC-1EE5DFD0C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l-GR" altLang="el-GR" sz="3600" dirty="0"/>
              <a:t>ὁ, ἡ, </a:t>
            </a:r>
            <a:r>
              <a:rPr lang="el-GR" altLang="el-GR" sz="3600" dirty="0" err="1"/>
              <a:t>οἱ</a:t>
            </a:r>
            <a:r>
              <a:rPr lang="el-GR" altLang="el-GR" sz="3600" dirty="0"/>
              <a:t>, </a:t>
            </a:r>
            <a:r>
              <a:rPr lang="el-GR" altLang="el-GR" sz="3600" dirty="0" err="1"/>
              <a:t>αἱ</a:t>
            </a:r>
            <a:endParaRPr lang="el-GR" altLang="el-GR" sz="3600" dirty="0"/>
          </a:p>
          <a:p>
            <a:pPr eaLnBrk="1" hangingPunct="1"/>
            <a:r>
              <a:rPr lang="el-GR" altLang="el-GR" sz="3600" dirty="0" err="1"/>
              <a:t>ἐν</a:t>
            </a:r>
            <a:r>
              <a:rPr lang="el-GR" altLang="el-GR" sz="3600" dirty="0"/>
              <a:t>, </a:t>
            </a:r>
            <a:r>
              <a:rPr lang="el-GR" altLang="el-GR" sz="3600" dirty="0" err="1"/>
              <a:t>εἰς</a:t>
            </a:r>
            <a:r>
              <a:rPr lang="el-GR" altLang="el-GR" sz="3600" dirty="0"/>
              <a:t> (</a:t>
            </a:r>
            <a:r>
              <a:rPr lang="el-GR" altLang="el-GR" sz="3600" dirty="0" err="1"/>
              <a:t>ἐς</a:t>
            </a:r>
            <a:r>
              <a:rPr lang="el-GR" altLang="el-GR" sz="3600" dirty="0"/>
              <a:t>), </a:t>
            </a:r>
            <a:r>
              <a:rPr lang="el-GR" altLang="el-GR" sz="3600" dirty="0" err="1"/>
              <a:t>ἐκ</a:t>
            </a:r>
            <a:r>
              <a:rPr lang="el-GR" altLang="el-GR" sz="3600" dirty="0"/>
              <a:t> (</a:t>
            </a:r>
            <a:r>
              <a:rPr lang="el-GR" altLang="el-GR" sz="3600" dirty="0" err="1"/>
              <a:t>ἐξ</a:t>
            </a:r>
            <a:r>
              <a:rPr lang="el-GR" altLang="el-GR" sz="3600" dirty="0"/>
              <a:t>)</a:t>
            </a:r>
          </a:p>
          <a:p>
            <a:pPr eaLnBrk="1" hangingPunct="1"/>
            <a:r>
              <a:rPr lang="el-GR" altLang="el-GR" sz="3600" dirty="0" err="1"/>
              <a:t>εἰ</a:t>
            </a:r>
            <a:endParaRPr lang="el-GR" altLang="el-GR" sz="3600" dirty="0"/>
          </a:p>
          <a:p>
            <a:pPr eaLnBrk="1" hangingPunct="1"/>
            <a:r>
              <a:rPr lang="el-GR" altLang="el-GR" sz="3600" dirty="0" err="1"/>
              <a:t>ὡς</a:t>
            </a:r>
            <a:endParaRPr lang="el-GR" altLang="el-GR" sz="3600" dirty="0"/>
          </a:p>
          <a:p>
            <a:pPr eaLnBrk="1" hangingPunct="1"/>
            <a:r>
              <a:rPr lang="el-GR" altLang="el-GR" sz="3600" dirty="0" err="1"/>
              <a:t>οὐ</a:t>
            </a:r>
            <a:endParaRPr lang="el-GR" altLang="el-GR" sz="3600" dirty="0"/>
          </a:p>
          <a:p>
            <a:pPr eaLnBrk="1" hangingPunct="1"/>
            <a:endParaRPr lang="en-US" alt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D423F74-37FE-41D8-ACF6-5BFCA452E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4200"/>
              <a:t>Τονίστε το κείμενο (σημάδια τονισμού και πνεύματα)</a:t>
            </a: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6A5AF8-E0EA-481D-8C43-FA48C44DB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l-GR" b="0" i="0" u="none" strike="noStrike" dirty="0">
                <a:effectLst/>
                <a:latin typeface="default"/>
              </a:rPr>
              <a:t>Και μεν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>
                <a:effectLst/>
                <a:latin typeface="default"/>
              </a:rPr>
              <a:t>δη </a:t>
            </a:r>
            <a:r>
              <a:rPr lang="el-GR" b="0" i="0" u="none" strike="noStrike" dirty="0" err="1">
                <a:effectLst/>
                <a:latin typeface="default"/>
              </a:rPr>
              <a:t>πολυ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ραον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dirty="0" err="1">
                <a:latin typeface="default"/>
              </a:rPr>
              <a:t>η</a:t>
            </a:r>
            <a:r>
              <a:rPr lang="el-GR" b="0" i="0" u="none" strike="noStrike" dirty="0" err="1">
                <a:effectLst/>
                <a:latin typeface="default"/>
              </a:rPr>
              <a:t>γουμαι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ειναι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dirty="0" err="1">
                <a:latin typeface="default"/>
              </a:rPr>
              <a:t>υ</a:t>
            </a:r>
            <a:r>
              <a:rPr lang="el-GR" b="0" i="0" u="none" strike="noStrike" dirty="0" err="1">
                <a:effectLst/>
                <a:latin typeface="default"/>
              </a:rPr>
              <a:t>περ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dirty="0">
                <a:latin typeface="default"/>
              </a:rPr>
              <a:t>ω</a:t>
            </a:r>
            <a:r>
              <a:rPr lang="el-GR" b="0" i="0" u="none" strike="noStrike" dirty="0">
                <a:effectLst/>
                <a:latin typeface="default"/>
              </a:rPr>
              <a:t>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dirty="0" err="1">
                <a:latin typeface="default"/>
              </a:rPr>
              <a:t>υ</a:t>
            </a:r>
            <a:r>
              <a:rPr lang="el-GR" b="0" i="0" u="none" strike="noStrike" dirty="0" err="1">
                <a:effectLst/>
                <a:latin typeface="default"/>
              </a:rPr>
              <a:t>μεις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dirty="0" err="1">
                <a:latin typeface="default"/>
              </a:rPr>
              <a:t>ε</a:t>
            </a:r>
            <a:r>
              <a:rPr lang="el-GR" b="0" i="0" u="none" strike="noStrike" dirty="0" err="1">
                <a:effectLst/>
                <a:latin typeface="default"/>
              </a:rPr>
              <a:t>πασχετε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dirty="0" err="1">
                <a:latin typeface="default"/>
              </a:rPr>
              <a:t>α</a:t>
            </a:r>
            <a:r>
              <a:rPr lang="el-GR" b="0" i="0" u="none" strike="noStrike" dirty="0" err="1">
                <a:effectLst/>
                <a:latin typeface="default"/>
              </a:rPr>
              <a:t>ντειπειν</a:t>
            </a:r>
            <a:r>
              <a:rPr lang="el-GR" b="0" i="0" dirty="0">
                <a:effectLst/>
                <a:latin typeface="default"/>
              </a:rPr>
              <a:t>,</a:t>
            </a:r>
            <a:br>
              <a:rPr lang="el-GR" dirty="0"/>
            </a:br>
            <a:r>
              <a:rPr lang="el-GR" b="0" i="0" u="none" strike="noStrike" dirty="0">
                <a:effectLst/>
                <a:latin typeface="default"/>
              </a:rPr>
              <a:t>η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υπερ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>
                <a:effectLst/>
                <a:latin typeface="default"/>
              </a:rPr>
              <a:t>ων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ουτοι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πεποιηκασιν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απολογησασθαι</a:t>
            </a:r>
            <a:r>
              <a:rPr lang="el-GR" b="0" i="0" dirty="0">
                <a:effectLst/>
                <a:latin typeface="default"/>
              </a:rPr>
              <a:t>. </a:t>
            </a:r>
            <a:r>
              <a:rPr lang="el-GR" b="0" i="0" u="none" strike="noStrike" dirty="0" err="1">
                <a:effectLst/>
                <a:latin typeface="default"/>
              </a:rPr>
              <a:t>καιτοι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λεγουσιν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>
                <a:effectLst/>
                <a:latin typeface="default"/>
              </a:rPr>
              <a:t>ως</a:t>
            </a:r>
            <a:endParaRPr lang="en-US" b="0" i="0" u="none" strike="noStrike" dirty="0">
              <a:effectLst/>
              <a:latin typeface="default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Ερατοσθενει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dirty="0" err="1">
                <a:latin typeface="default"/>
              </a:rPr>
              <a:t>ε</a:t>
            </a:r>
            <a:r>
              <a:rPr lang="el-GR" b="0" i="0" u="none" strike="noStrike" dirty="0" err="1">
                <a:effectLst/>
                <a:latin typeface="default"/>
              </a:rPr>
              <a:t>λαχιστα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>
                <a:effectLst/>
                <a:latin typeface="default"/>
              </a:rPr>
              <a:t>των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dirty="0" err="1">
                <a:effectLst/>
                <a:latin typeface="default"/>
              </a:rPr>
              <a:t>τριακοντα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κακα</a:t>
            </a:r>
            <a:r>
              <a:rPr lang="en-US" b="0" i="0" u="none" strike="noStrike" dirty="0">
                <a:effectLst/>
                <a:latin typeface="default"/>
              </a:rPr>
              <a:t> </a:t>
            </a:r>
            <a:r>
              <a:rPr lang="el-GR" b="0" i="0" u="none" strike="noStrike" dirty="0" err="1">
                <a:effectLst/>
                <a:latin typeface="default"/>
              </a:rPr>
              <a:t>ειργασται</a:t>
            </a:r>
            <a:r>
              <a:rPr lang="el-GR" b="0" i="0" dirty="0">
                <a:effectLst/>
                <a:latin typeface="default"/>
              </a:rPr>
              <a:t>, </a:t>
            </a:r>
            <a:r>
              <a:rPr lang="el-GR" b="0" i="0" u="none" strike="noStrike" dirty="0">
                <a:effectLst/>
                <a:latin typeface="default"/>
              </a:rPr>
              <a:t>και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>
                <a:effectLst/>
                <a:latin typeface="default"/>
              </a:rPr>
              <a:t>δια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τουτο</a:t>
            </a:r>
            <a:r>
              <a:rPr lang="el-GR" b="0" i="0" dirty="0">
                <a:effectLst/>
                <a:latin typeface="default"/>
              </a:rPr>
              <a:t> </a:t>
            </a:r>
            <a:endParaRPr lang="en-US" b="0" i="0" dirty="0">
              <a:effectLst/>
              <a:latin typeface="default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l-GR" b="0" i="0" u="none" strike="noStrike" dirty="0" err="1">
                <a:effectLst/>
                <a:latin typeface="default"/>
              </a:rPr>
              <a:t>αυτον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αξιουσι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σωθηναι</a:t>
            </a:r>
            <a:r>
              <a:rPr lang="el-GR" b="0" i="0" dirty="0">
                <a:effectLst/>
                <a:latin typeface="default"/>
              </a:rPr>
              <a:t>· </a:t>
            </a:r>
            <a:r>
              <a:rPr lang="el-GR" b="0" i="0" u="none" strike="noStrike" dirty="0" err="1">
                <a:effectLst/>
                <a:latin typeface="default"/>
              </a:rPr>
              <a:t>οτι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>
                <a:effectLst/>
                <a:latin typeface="default"/>
              </a:rPr>
              <a:t>δε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>
                <a:effectLst/>
                <a:latin typeface="default"/>
              </a:rPr>
              <a:t>των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ἄλλων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Ελληνων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πλειστα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>
                <a:effectLst/>
                <a:latin typeface="default"/>
              </a:rPr>
              <a:t>εις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υμας</a:t>
            </a:r>
            <a:r>
              <a:rPr lang="el-GR" b="0" i="0" dirty="0">
                <a:effectLst/>
                <a:latin typeface="default"/>
              </a:rPr>
              <a:t> </a:t>
            </a:r>
            <a:endParaRPr lang="en-US" b="0" i="0" dirty="0">
              <a:effectLst/>
              <a:latin typeface="default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l-GR" b="0" i="0" u="none" strike="noStrike" dirty="0" err="1">
                <a:effectLst/>
                <a:latin typeface="default"/>
              </a:rPr>
              <a:t>εξημάρτηκεν</a:t>
            </a:r>
            <a:r>
              <a:rPr lang="el-GR" b="0" i="0" dirty="0">
                <a:effectLst/>
                <a:latin typeface="default"/>
              </a:rPr>
              <a:t>, </a:t>
            </a:r>
            <a:r>
              <a:rPr lang="el-GR" b="0" i="0" u="none" strike="noStrike" dirty="0">
                <a:effectLst/>
                <a:latin typeface="default"/>
              </a:rPr>
              <a:t>ουκ</a:t>
            </a:r>
            <a:r>
              <a:rPr lang="en-US" b="0" i="0" u="none" strike="noStrike" dirty="0">
                <a:effectLst/>
                <a:latin typeface="default"/>
              </a:rPr>
              <a:t> </a:t>
            </a:r>
            <a:r>
              <a:rPr lang="el-GR" b="0" i="0" u="none" strike="noStrike" dirty="0" err="1">
                <a:effectLst/>
                <a:latin typeface="default"/>
              </a:rPr>
              <a:t>οιονται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χρηναι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αυτον</a:t>
            </a:r>
            <a:r>
              <a:rPr lang="el-GR" b="0" i="0" dirty="0">
                <a:effectLst/>
                <a:latin typeface="default"/>
              </a:rPr>
              <a:t> </a:t>
            </a:r>
            <a:r>
              <a:rPr lang="el-GR" b="0" i="0" u="none" strike="noStrike" dirty="0" err="1">
                <a:effectLst/>
                <a:latin typeface="default"/>
              </a:rPr>
              <a:t>απολεσθαι</a:t>
            </a:r>
            <a:r>
              <a:rPr lang="el-GR" b="0" i="0" dirty="0">
                <a:effectLst/>
                <a:latin typeface="default"/>
              </a:rPr>
              <a:t>; 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6328764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855</Words>
  <Application>Microsoft Office PowerPoint</Application>
  <PresentationFormat>Ευρεία οθόνη</PresentationFormat>
  <Paragraphs>136</Paragraphs>
  <Slides>18</Slides>
  <Notes>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Cavolini</vt:lpstr>
      <vt:lpstr>default</vt:lpstr>
      <vt:lpstr>Palatino Linotype</vt:lpstr>
      <vt:lpstr>Θέμα του Office</vt:lpstr>
      <vt:lpstr> ΑΕ ΘΕΜΑΤΟΓΡΑΦΙΑ</vt:lpstr>
      <vt:lpstr>ΠΟΣΟ ΑΡΧΑΙΑ ΕΙΝΑΙ ΤΑ ΠΝΕΥΜΑΤΑ ΚΑΙ ΤΑ ΣΗΜΑΔΙΑ ΤΟΝΙΣΜΟΥ;</vt:lpstr>
      <vt:lpstr>Οι τόνοι και τα πνεύματα ΕΧΟΥΝ σημασία</vt:lpstr>
      <vt:lpstr>σημάδια τονισμού</vt:lpstr>
      <vt:lpstr> μερικοί γραμματικοί όροι: λέξη… </vt:lpstr>
      <vt:lpstr>βασικοί κανόνες τονισμού</vt:lpstr>
      <vt:lpstr>δασεία  h</vt:lpstr>
      <vt:lpstr>προκλιτικές λέξεις  δεν έχουν δικό τους τόνο</vt:lpstr>
      <vt:lpstr>Τονίστε το κείμενο (σημάδια τονισμού και πνεύματα)</vt:lpstr>
      <vt:lpstr>Το προηγούμενο κείμενο τονισμένο</vt:lpstr>
      <vt:lpstr>εγκλιτικές λέξεις  έχουν δικό τους τόνο ο οποίος μετακινείται στο λόγο</vt:lpstr>
      <vt:lpstr>έγκλιση τόνου</vt:lpstr>
      <vt:lpstr>έγκλιση τόνου –αλυσίδα εγκλιτικών</vt:lpstr>
      <vt:lpstr>έγκλιση τόνου –διατήρηση τόνου του εγκλιτικού</vt:lpstr>
      <vt:lpstr>ΑΣΚΗΣΕΙΣ ΣΤΗΝ ΕΓΚΛΙΣΗ ΤΟΝΟΥ  Να τονιστούν οι παρακάτω λέξεις και φράσεις</vt:lpstr>
      <vt:lpstr>…να τονιστούν…</vt:lpstr>
      <vt:lpstr>…να τονιστούν…</vt:lpstr>
      <vt:lpstr>..κι αυτά…..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ΦΡΟΝΤΙΣΤΗΡΙΟ  ΑΕ ΘΕΜΑΤΟΓΡΑΦΙΑ</dc:title>
  <dc:creator>Ποταμίτη Άννα</dc:creator>
  <cp:lastModifiedBy>Ποταμίτη Άννα</cp:lastModifiedBy>
  <cp:revision>39</cp:revision>
  <dcterms:created xsi:type="dcterms:W3CDTF">2021-10-09T05:58:56Z</dcterms:created>
  <dcterms:modified xsi:type="dcterms:W3CDTF">2022-09-16T10:25:18Z</dcterms:modified>
</cp:coreProperties>
</file>