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3C53795-FC7D-6142-B331-05E9049BA0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ED51E2C6-BCF7-FB41-B82D-A203973FC7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8071AC3B-EB7A-9141-A78F-C8A46244C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6FC3-B36E-2248-BEAB-2F03DE0B9967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56D919AE-A6FD-7C44-AEE0-D20DE8EC8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E31CA0A2-4F9C-084E-B3EC-AAFFB505B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44E2-4E4A-AD42-9B9E-7A81F4A5B4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0293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9CF65BA-E5BC-2F44-A199-019E015A2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67B0FA2B-4618-A64B-9111-708ACC05A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5F1F186C-E9A0-A84C-B7AA-44253143C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6FC3-B36E-2248-BEAB-2F03DE0B9967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4C863F9B-55B0-9D4F-AA28-F0052FE32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707DA24D-48BF-1946-B80C-B5C96BB45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44E2-4E4A-AD42-9B9E-7A81F4A5B4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52818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B80292A5-218C-D746-8734-EC1E79C548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F6F7AC51-6693-7240-8157-15978A2954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720209F0-E7D2-A64A-A7D5-7123C9E25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6FC3-B36E-2248-BEAB-2F03DE0B9967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BB8D4712-710E-E049-9C78-299AE73A5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07FCFE1D-AF5E-EB4C-8619-FC39AAF0E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44E2-4E4A-AD42-9B9E-7A81F4A5B4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3168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AB82F6B-F85E-B54F-BB64-D07434C71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15EE303E-15EB-314A-B4A0-582E22C03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DE003C67-3C1A-0F45-A984-21DCCD802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6FC3-B36E-2248-BEAB-2F03DE0B9967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EFE5CB35-E7D2-1F42-9782-04045A32A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E0EB11A8-9BDE-3648-82D1-453360107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44E2-4E4A-AD42-9B9E-7A81F4A5B4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4507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62C8FF4-0864-8B44-8EB9-E3DCDE5A1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33067AF2-F6AB-9649-BFF9-A76A3700E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655B713C-675E-D04C-B1FD-590E9E4AC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6FC3-B36E-2248-BEAB-2F03DE0B9967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905E8729-BFE2-6A43-8FB3-65264592E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9086CC3E-523C-AF41-A9C2-91AD50B6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44E2-4E4A-AD42-9B9E-7A81F4A5B4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30978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7B7E207-4E72-0942-93A4-59728B645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2E777DA4-9D32-9C42-B229-81CEE7D5DE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C6A9A3D7-32F2-2548-846F-2C4987A44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F62E3471-33CC-934D-AE38-35CABCF3B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6FC3-B36E-2248-BEAB-2F03DE0B9967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0A298666-BC47-5744-94E9-CAF8EF1E4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F6587B2F-C114-AF4D-BDF9-FDC8236F9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44E2-4E4A-AD42-9B9E-7A81F4A5B4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04961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CD55D8B-B190-FD43-BABF-0EFC719DD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A098840B-6D68-1B49-B262-01D41E1F78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64F94F2B-D6A5-0148-A179-F251DB0209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DE8C91A8-1BC6-9A48-9FE7-3F9B5CEE0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067B4079-E4D0-F144-AABC-D77D4F5CE7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A7AEC6A2-9031-9442-A807-8019BEC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6FC3-B36E-2248-BEAB-2F03DE0B9967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ED1763D3-02DE-0A49-9848-055A3EBA5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2192ADCF-F261-894E-8B47-119B35D1B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44E2-4E4A-AD42-9B9E-7A81F4A5B4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007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3AC33DE-9259-A144-9DAF-EF25295B4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143C2F2C-7A24-C34F-855F-54008E1A4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6FC3-B36E-2248-BEAB-2F03DE0B9967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01AEBDE3-0931-9748-A642-AB3748B1B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723781BC-3A1B-A345-B53B-E2908F760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44E2-4E4A-AD42-9B9E-7A81F4A5B4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2350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9DA35DE1-C76C-154E-8F9F-DE95A57AD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6FC3-B36E-2248-BEAB-2F03DE0B9967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C220E661-C9BD-FD4E-BD10-5A98A799A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1CAE2DAF-6433-E54F-B4E1-94AB4DF17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44E2-4E4A-AD42-9B9E-7A81F4A5B4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0077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7BA8E38-05FB-9F43-8364-521C9EEE7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291A28A-CFAC-894D-896D-793065EDA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FB60693C-C587-1F4F-83B6-DF8C6E743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E2081874-7C0B-E845-AA1D-69D157F1E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6FC3-B36E-2248-BEAB-2F03DE0B9967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4060ADCC-158A-B143-B15F-BC881E820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7664ECCC-B2F4-5F47-AC53-5D55103C7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44E2-4E4A-AD42-9B9E-7A81F4A5B4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96923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12BA618-F5E6-2848-8B26-9886C8886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5312A45E-0C44-2E43-A263-D0B7A253ED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9CD57F03-87E4-AA4B-A7B6-91D2C0F32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ACE093BA-1456-F540-8F11-CE597F544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6FC3-B36E-2248-BEAB-2F03DE0B9967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4025DE12-792A-AE4B-AE35-4CAFFF500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6992554A-1893-5D4F-97A3-E184F0215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544E2-4E4A-AD42-9B9E-7A81F4A5B4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4649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CF33CB41-07DA-2042-80B0-32A1AF737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2E8DD36E-A157-BE4A-9651-AD8BDA873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902CE23C-15C5-704D-814E-E77F9D9FA3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66FC3-B36E-2248-BEAB-2F03DE0B9967}" type="datetimeFigureOut">
              <a:rPr lang="el-GR" smtClean="0"/>
              <a:pPr/>
              <a:t>22/3/2020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38DDA40A-5804-A649-ADFD-B9F3ACB91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A44D0AFF-D1CC-8F4D-9199-D84639553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544E2-4E4A-AD42-9B9E-7A81F4A5B4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56533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>
            <a:extLst>
              <a:ext uri="{FF2B5EF4-FFF2-40B4-BE49-F238E27FC236}">
                <a16:creationId xmlns:a16="http://schemas.microsoft.com/office/drawing/2014/main" xmlns="" id="{3DEBA5B7-3DA2-B94B-B529-5483D0CDE48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536156" y="321469"/>
            <a:ext cx="5203032" cy="6179343"/>
          </a:xfrm>
        </p:spPr>
      </p:pic>
    </p:spTree>
    <p:extLst>
      <p:ext uri="{BB962C8B-B14F-4D97-AF65-F5344CB8AC3E}">
        <p14:creationId xmlns:p14="http://schemas.microsoft.com/office/powerpoint/2010/main" xmlns="" val="420193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Προσαρμογή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John Altanopoulos ...</dc:creator>
  <cp:lastModifiedBy>hp</cp:lastModifiedBy>
  <cp:revision>2</cp:revision>
  <dcterms:created xsi:type="dcterms:W3CDTF">2020-03-22T12:51:12Z</dcterms:created>
  <dcterms:modified xsi:type="dcterms:W3CDTF">2020-03-22T13:34:26Z</dcterms:modified>
</cp:coreProperties>
</file>