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95" r:id="rId2"/>
    <p:sldId id="306" r:id="rId3"/>
    <p:sldId id="307" r:id="rId4"/>
    <p:sldId id="274" r:id="rId5"/>
    <p:sldId id="308" r:id="rId6"/>
    <p:sldId id="347" r:id="rId7"/>
    <p:sldId id="327" r:id="rId8"/>
    <p:sldId id="328" r:id="rId9"/>
    <p:sldId id="348" r:id="rId10"/>
    <p:sldId id="349" r:id="rId11"/>
    <p:sldId id="350" r:id="rId12"/>
    <p:sldId id="351" r:id="rId13"/>
    <p:sldId id="341" r:id="rId14"/>
    <p:sldId id="352" r:id="rId15"/>
    <p:sldId id="353" r:id="rId16"/>
    <p:sldId id="354" r:id="rId17"/>
    <p:sldId id="355" r:id="rId18"/>
    <p:sldId id="356" r:id="rId19"/>
    <p:sldId id="303" r:id="rId20"/>
    <p:sldId id="302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6" autoAdjust="0"/>
    <p:restoredTop sz="94660"/>
  </p:normalViewPr>
  <p:slideViewPr>
    <p:cSldViewPr>
      <p:cViewPr varScale="1">
        <p:scale>
          <a:sx n="110" d="100"/>
          <a:sy n="110" d="100"/>
        </p:scale>
        <p:origin x="15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183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6768752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ΓΕΩΛΟΓΙΑ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ΠΕΤΡΕΛΑΙΩΝ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</a:t>
            </a:r>
            <a:r>
              <a:rPr lang="en-GB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l-GR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ρυκτά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καύσιμα </a:t>
            </a:r>
            <a:endParaRPr lang="el-GR" sz="3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ΠΕΤΡΕΛΑΙΟ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όρος πετρέλαιο αναφέρεται στα υγρά μείγματα υδρογονανθράκων και συχνά για να χαρακτηρίσει όλους τους υδρογονάνθρακες.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Απέκτησε εμπορικό ενδιαφέρον ως καύσιμο στα τέλη του 19</a:t>
            </a:r>
            <a:r>
              <a:rPr lang="el-GR" sz="24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ου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αιώνα. Το 90% χρησιμοποιείται ως καύσιμο, και το 10% από την πετροχημική βιομηχανία και για δομικά υλικά.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πρώτη γεώτρηση έγινε το 1859 στην Πενσυλβάνια. 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ΠΕΤΡΕΛΑΙΟ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πετρέλαιο είναι ένα σύνθετο μείγμα υδρογονανθράκων, που περιέχει επιπλέον άζωτο, οξυγόνο και άτομα μετάλλων. Η συμμετοχή των συστατικών και η διαφοροποίηση των σημείων ζέσεων τους (τα βαρέα συστατικά έχουν σ.ζ. &gt;1000</a:t>
            </a:r>
            <a:r>
              <a:rPr lang="el-GR" sz="24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είναι στοιχεία για την ταξινόμηση των πετρελαίων.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πατρέλαια ταξινομούνται με βάση την πυκνότητα (ελαφρύ έως και εξαιρετικά βαρύ όταν η πυκνότητα είναι &gt;1000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kg/m</a:t>
            </a:r>
            <a:r>
              <a:rPr lang="en-GB" sz="24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με βάση τα επιμέρους συστατικά του (παραφινικά, ναφθενικά, ασφαλτικά, αρωματικά πετρέλαια κ.α.)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χώρα με τα μεγαλύτερα βεβαιωμένα αποθέματα είναι η Βενεζουέλα και ακολουθεί η Σ. Αραβία, ενώ την μεγαλύτερη ημερήσια παραγωγή παρουσιάζει η Ρωσία με 2</a:t>
            </a:r>
            <a:r>
              <a:rPr lang="el-GR" sz="24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την Σ. Αραβία.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7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ΠΕΤΡΕΛΑΙΟ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779527" y="6031764"/>
            <a:ext cx="5923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en.wikipedia.org)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73" y="0"/>
            <a:ext cx="6804248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051992" y="3174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SHALE OIL 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το χαρακτηρισμό αυτό εννοούνται διαφορετικής λιθολογίας μητρικά πετρώματα που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μπορούν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δώσουν πετρέλαιο και φυσικό αέριο.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Εννοούνται κυρίως οι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βιτουμενιούχοι μαύροι άργιλοι (</a:t>
            </a:r>
            <a:r>
              <a:rPr lang="en-GB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 </a:t>
            </a:r>
            <a:r>
              <a:rPr lang="en-GB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shales</a:t>
            </a:r>
            <a:r>
              <a:rPr lang="en-GB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ή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βιτουμενιούχοι αργιλικοί σχιστόλιθοι.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εκμετάλλευση των πετρωμάτων αυτών έχει αναπτυχθεί ιδιαίτερα στις ΗΠΑ, καλύπτοντας περίπου το 40% της παραγωγής φυσικού αερίου.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αξιοποίηση των κοιτασμάτων αυτών απαιτεί ξεχωριστές τεχνικές, με οριζόντιες γεωτρήσεις και </a:t>
            </a:r>
            <a:r>
              <a:rPr lang="el-G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υδραυλική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ρωγμάτωση (</a:t>
            </a:r>
            <a:r>
              <a:rPr lang="en-GB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fracking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051992" y="3174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ΑΣΦΑΛΤΟΥΧΕΣ ΑΜΜΟΙ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ασφαλτούχες άμμοι (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 sands)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είναι αβαθείς πορώδεις σχηματισμοί που φιλοξενούν βαριά πετρελαϊκά συστατικά.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πετρέλαιο που έχει διαφύγει του ταμιευτήρα και έχει υποστεί σημαντικές μετατροπές. Η περιεκτικότητά τους σε βιτουμένια ποικίλει ανάλογα με τον τρόπο σχηματισμού.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μεγαλύτερος όγκος ανακτήσιμου πετρελαίου από ασφαλτούχες άμμους βρίσκεται στον Καναδά &gt;260 </a:t>
            </a:r>
            <a:r>
              <a:rPr lang="en-GB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bbl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ακολουθεί η Ρωσία ~75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bbl.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051992" y="3174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ΑΣΦΑΛΤΟΥΧΕΣ ΑΜΜΟΙ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33" y="1050571"/>
            <a:ext cx="5751907" cy="3847387"/>
          </a:xfrm>
          <a:prstGeom prst="rect">
            <a:avLst/>
          </a:prstGeom>
        </p:spPr>
      </p:pic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1677181" y="5157192"/>
            <a:ext cx="5923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3 (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www.desmogblog.com)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998277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ΥΔΡΙΤΕΣ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3 - Ορθογώνιο"/>
          <p:cNvSpPr>
            <a:spLocks noChangeArrowheads="1"/>
          </p:cNvSpPr>
          <p:nvPr/>
        </p:nvSpPr>
        <p:spPr bwMode="auto">
          <a:xfrm>
            <a:off x="219707" y="1124744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υδρίτες είναι ενώσεις εγκλεισμού ελαφρών υδρογονανθράκων (μεθάνιο) στο κρυσταλλικό πλέγμα πάγου.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Δημιουργούνται σε υψηλές πιέσεις και χαμηλές θερμοκρασίες (π.χ. θαλάσσιος πυθμένας)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Δεν αποτελούν χημικές ενώσεις, αλλά ενώσεις εγκλεισμού.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Αποτελούν ένα σύχρονο πεδίο ενδιαφέροντος, με αρκετές δυσκολίες αλλά και προοπτικές για την εκμετάλλευσή τους.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998277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ΥΔΡΙΤΕΣ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19" y="749801"/>
            <a:ext cx="5355947" cy="4623416"/>
          </a:xfrm>
          <a:prstGeom prst="rect">
            <a:avLst/>
          </a:prstGeom>
        </p:spPr>
      </p:pic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1779527" y="5631654"/>
            <a:ext cx="5923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4 (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en.wikipedia.org)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«Γεωλογία Πετρελαίων».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</a:t>
            </a:r>
            <a:r>
              <a:rPr lang="en-US" altLang="el-G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eclass.upatras.gr/courses/GEO353</a:t>
            </a:r>
            <a:endParaRPr lang="el-GR"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Τέλος Ενότητας</a:t>
            </a:r>
            <a:endParaRPr lang="el-G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Σύνοψη- Σκοποί Ενότητας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Εισαγωγικά στοιχεία, βασικές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έννοιες.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Αποθέματα και χαρακτηριστικά οργανογενών ορυκτών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καυσίμων.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Πετρέλαιο, φυσικό αέριο, σχιστολιθικό αέριο κ.α.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οργανογενή ορυκτά καύσιμα, πλην των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γαινθράκων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είναι: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Πετρέλαιο</a:t>
            </a: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Φυσικό Αέριο</a:t>
            </a: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Σχιστολιθικό πετρέλαιο/αέριο</a:t>
            </a: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Ασφαλτούχες άμμοι</a:t>
            </a: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Υδρίτες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Αποτελούν διατηρημένα υπολείμματα οργανικής ύλης μέσα σε ιζήματα.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Fossil Fuels</a:t>
            </a:r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 της παγκόσμιας κατανάλωσης ενέργειας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Αναμένεται αύξηση των αναγκών αλλά μείωση της διαθεσιμότητας τα επόμενα 20 χρόνια. Το πετρέλαιο κατέχει την πρώτη θέση (28%) ως καύσιμο, και ακολουθεί ο άνθρακας (27%) και το φυσικό αέριο (26%) με τις ΑΠΕ να έχουν το 7%.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Γίνεται εκτίμηση για 1,3*10</a:t>
            </a:r>
            <a:r>
              <a:rPr lang="el-GR" sz="24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bbl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βεβαιωμένα αποθέματα πετρελαίου, με διπλάσια δυνητικά, ενώ αντίστοιχα για 220*10</a:t>
            </a:r>
            <a:r>
              <a:rPr lang="el-GR" sz="24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GB" sz="24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φυσικού αερίου βεβαιωμένα και διπλάσια δυνητικά.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3 - Ορθογώνιο"/>
          <p:cNvSpPr>
            <a:spLocks noChangeArrowheads="1"/>
          </p:cNvSpPr>
          <p:nvPr/>
        </p:nvSpPr>
        <p:spPr bwMode="auto">
          <a:xfrm>
            <a:off x="1779527" y="6031764"/>
            <a:ext cx="5923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1 (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www.coastalreview.orgl)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ΦΥΣΙΚΟ ΑΕΡΙΟ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Μείγματα ελαφρών υδρογονανθράκων, τα συστατικά των οποίων βρίσκονται σε αέρια φάση. Ο ίδιος όρος αφορά και το εμπορικό προϊόν που διατίθεται μετά από επεξεργασία.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Μπορεί να εμφανίζεται ως συνοδό αέριο σε ένα κοίτασμα πετρελαίου, διαλυμένο ή μη στην υγρή φάση του πετρελαίου ή και αυτόνομο σε ταμιευτήρες αερίου.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Διαρροές φυσικού αερίου στην ατμόσφαιρα είναι γνωστές και καταγεγραμένες από τους προϊστορικούς ακόμα χρόνους.  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ΦΥΣΙΚΟ ΑΕΡΙΟ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Μια τυπική σύνθεση του φυσικού αερίου μπορεί να αποτελείται από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μεθάνιο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(70-90%),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αιθάνιο,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προπάνιο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βουτάνιο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(0-20%), ίχνη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υδρογόνου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διοξείδιο του άνθρακα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(0-8%)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οξυγόνο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(0-0,2%)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άζωτο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(0-5%),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υδρόθειο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ίχνη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ευγενών αερίων. 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μεγαλύτερα αποθέματα φυσικού αερίου απαντούν στην Ρωσία (~26% παγκόσμιας παραγωγής) και ακολουθούν Ιράν και Κατάρ.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πρώτη γεώτρηση πραγματοποιήθηκε το 1821 στη Νέα Υόρκη.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5633</TotalTime>
  <Words>859</Words>
  <Application>Microsoft Office PowerPoint</Application>
  <PresentationFormat>Προβολή στην οθόνη (4:3)</PresentationFormat>
  <Paragraphs>108</Paragraphs>
  <Slides>20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4" baseType="lpstr">
      <vt:lpstr>Arial</vt:lpstr>
      <vt:lpstr>Calibri</vt:lpstr>
      <vt:lpstr>Tahoma</vt:lpstr>
      <vt:lpstr>Θέμα του Office</vt:lpstr>
      <vt:lpstr>ΓΕΩΛΟΓΙΑ ΠΕΤΡΕΛΑΙΩΝ</vt:lpstr>
      <vt:lpstr>Άδειες Χρήσης</vt:lpstr>
      <vt:lpstr>Χρηματοδότηση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avraam zelilidis</cp:lastModifiedBy>
  <cp:revision>144</cp:revision>
  <dcterms:created xsi:type="dcterms:W3CDTF">2011-10-06T07:46:53Z</dcterms:created>
  <dcterms:modified xsi:type="dcterms:W3CDTF">2015-09-08T07:56:53Z</dcterms:modified>
</cp:coreProperties>
</file>