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86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8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9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75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6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8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50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4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3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73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03BE-B868-4CF6-AE79-2090C3B86B8B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3B85-A391-4D92-9D02-D094213361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55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8" y="0"/>
            <a:ext cx="708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" y="365125"/>
            <a:ext cx="3403628" cy="5646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84" y="785091"/>
            <a:ext cx="498870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98" y="64655"/>
            <a:ext cx="498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" y="129309"/>
            <a:ext cx="49887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5" y="-249381"/>
            <a:ext cx="6327443" cy="69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48" y="0"/>
            <a:ext cx="498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48" y="0"/>
            <a:ext cx="498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48" y="0"/>
            <a:ext cx="4988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mantzavinos</dc:creator>
  <cp:lastModifiedBy>mantzavinos</cp:lastModifiedBy>
  <cp:revision>5</cp:revision>
  <dcterms:created xsi:type="dcterms:W3CDTF">2014-10-08T09:47:00Z</dcterms:created>
  <dcterms:modified xsi:type="dcterms:W3CDTF">2014-10-15T09:46:24Z</dcterms:modified>
</cp:coreProperties>
</file>