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A0889-49ED-4314-BAB5-3AD4B4F3FE87}" v="25" dt="2021-12-18T19:49:58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40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i Dal" userId="d52ec969f5dafa05" providerId="LiveId" clId="{596A0889-49ED-4314-BAB5-3AD4B4F3FE87}"/>
    <pc:docChg chg="undo redo custSel addSld delSld modSld">
      <pc:chgData name="Danai Dal" userId="d52ec969f5dafa05" providerId="LiveId" clId="{596A0889-49ED-4314-BAB5-3AD4B4F3FE87}" dt="2021-12-19T18:55:29.171" v="8332" actId="123"/>
      <pc:docMkLst>
        <pc:docMk/>
      </pc:docMkLst>
      <pc:sldChg chg="modSp mod">
        <pc:chgData name="Danai Dal" userId="d52ec969f5dafa05" providerId="LiveId" clId="{596A0889-49ED-4314-BAB5-3AD4B4F3FE87}" dt="2021-12-18T19:43:15.140" v="6592" actId="255"/>
        <pc:sldMkLst>
          <pc:docMk/>
          <pc:sldMk cId="3595560444" sldId="258"/>
        </pc:sldMkLst>
        <pc:spChg chg="mod">
          <ac:chgData name="Danai Dal" userId="d52ec969f5dafa05" providerId="LiveId" clId="{596A0889-49ED-4314-BAB5-3AD4B4F3FE87}" dt="2021-12-18T19:43:15.140" v="6592" actId="255"/>
          <ac:spMkLst>
            <pc:docMk/>
            <pc:sldMk cId="3595560444" sldId="258"/>
            <ac:spMk id="19" creationId="{A2790961-8074-4C2D-A2B4-E1FD8F888489}"/>
          </ac:spMkLst>
        </pc:spChg>
      </pc:sldChg>
      <pc:sldChg chg="modSp mod">
        <pc:chgData name="Danai Dal" userId="d52ec969f5dafa05" providerId="LiveId" clId="{596A0889-49ED-4314-BAB5-3AD4B4F3FE87}" dt="2021-12-19T18:55:06.172" v="8331" actId="1076"/>
        <pc:sldMkLst>
          <pc:docMk/>
          <pc:sldMk cId="2079764833" sldId="259"/>
        </pc:sldMkLst>
        <pc:spChg chg="mod">
          <ac:chgData name="Danai Dal" userId="d52ec969f5dafa05" providerId="LiveId" clId="{596A0889-49ED-4314-BAB5-3AD4B4F3FE87}" dt="2021-12-19T18:55:06.172" v="8331" actId="1076"/>
          <ac:spMkLst>
            <pc:docMk/>
            <pc:sldMk cId="2079764833" sldId="259"/>
            <ac:spMk id="3" creationId="{B2AF37A4-DE89-459A-A0AD-3BCC2D07044A}"/>
          </ac:spMkLst>
        </pc:spChg>
      </pc:sldChg>
      <pc:sldChg chg="modSp mod">
        <pc:chgData name="Danai Dal" userId="d52ec969f5dafa05" providerId="LiveId" clId="{596A0889-49ED-4314-BAB5-3AD4B4F3FE87}" dt="2021-12-18T19:42:58.628" v="6591" actId="255"/>
        <pc:sldMkLst>
          <pc:docMk/>
          <pc:sldMk cId="195129395" sldId="260"/>
        </pc:sldMkLst>
        <pc:spChg chg="mod">
          <ac:chgData name="Danai Dal" userId="d52ec969f5dafa05" providerId="LiveId" clId="{596A0889-49ED-4314-BAB5-3AD4B4F3FE87}" dt="2021-12-18T19:42:58.628" v="6591" actId="255"/>
          <ac:spMkLst>
            <pc:docMk/>
            <pc:sldMk cId="195129395" sldId="260"/>
            <ac:spMk id="15" creationId="{75A69E3E-35CD-4CB0-AAA3-36BC7DC9B95B}"/>
          </ac:spMkLst>
        </pc:spChg>
      </pc:sldChg>
      <pc:sldChg chg="modSp mod">
        <pc:chgData name="Danai Dal" userId="d52ec969f5dafa05" providerId="LiveId" clId="{596A0889-49ED-4314-BAB5-3AD4B4F3FE87}" dt="2021-12-18T20:03:25.652" v="7361" actId="255"/>
        <pc:sldMkLst>
          <pc:docMk/>
          <pc:sldMk cId="3409432119" sldId="261"/>
        </pc:sldMkLst>
        <pc:spChg chg="mod">
          <ac:chgData name="Danai Dal" userId="d52ec969f5dafa05" providerId="LiveId" clId="{596A0889-49ED-4314-BAB5-3AD4B4F3FE87}" dt="2021-12-18T20:03:25.652" v="7361" actId="255"/>
          <ac:spMkLst>
            <pc:docMk/>
            <pc:sldMk cId="3409432119" sldId="261"/>
            <ac:spMk id="2" creationId="{B7DFE806-09C7-46C0-B2D3-B2ED6B580B8E}"/>
          </ac:spMkLst>
        </pc:spChg>
      </pc:sldChg>
      <pc:sldChg chg="addSp delSp modSp new mod modClrScheme chgLayout">
        <pc:chgData name="Danai Dal" userId="d52ec969f5dafa05" providerId="LiveId" clId="{596A0889-49ED-4314-BAB5-3AD4B4F3FE87}" dt="2021-12-18T19:42:47.808" v="6590" actId="255"/>
        <pc:sldMkLst>
          <pc:docMk/>
          <pc:sldMk cId="1670453769" sldId="262"/>
        </pc:sldMkLst>
        <pc:spChg chg="del">
          <ac:chgData name="Danai Dal" userId="d52ec969f5dafa05" providerId="LiveId" clId="{596A0889-49ED-4314-BAB5-3AD4B4F3FE87}" dt="2021-12-18T12:26:59.639" v="541" actId="26606"/>
          <ac:spMkLst>
            <pc:docMk/>
            <pc:sldMk cId="1670453769" sldId="262"/>
            <ac:spMk id="2" creationId="{3C5AA4D3-9B42-4D97-82FB-4F1404A53ACD}"/>
          </ac:spMkLst>
        </pc:spChg>
        <pc:spChg chg="del">
          <ac:chgData name="Danai Dal" userId="d52ec969f5dafa05" providerId="LiveId" clId="{596A0889-49ED-4314-BAB5-3AD4B4F3FE87}" dt="2021-12-18T12:26:36.293" v="538" actId="931"/>
          <ac:spMkLst>
            <pc:docMk/>
            <pc:sldMk cId="1670453769" sldId="262"/>
            <ac:spMk id="3" creationId="{DDE7AB73-231E-4C51-A8C3-B0856652172E}"/>
          </ac:spMkLst>
        </pc:spChg>
        <pc:spChg chg="del">
          <ac:chgData name="Danai Dal" userId="d52ec969f5dafa05" providerId="LiveId" clId="{596A0889-49ED-4314-BAB5-3AD4B4F3FE87}" dt="2021-12-18T12:26:59.639" v="541" actId="26606"/>
          <ac:spMkLst>
            <pc:docMk/>
            <pc:sldMk cId="1670453769" sldId="262"/>
            <ac:spMk id="4" creationId="{81465099-3AAE-40E8-8417-40A5455C0258}"/>
          </ac:spMkLst>
        </pc:spChg>
        <pc:spChg chg="del mod">
          <ac:chgData name="Danai Dal" userId="d52ec969f5dafa05" providerId="LiveId" clId="{596A0889-49ED-4314-BAB5-3AD4B4F3FE87}" dt="2021-12-18T12:27:09.002" v="542" actId="21"/>
          <ac:spMkLst>
            <pc:docMk/>
            <pc:sldMk cId="1670453769" sldId="262"/>
            <ac:spMk id="5" creationId="{EC7BCBC2-10B5-4D8A-9362-827410220FC5}"/>
          </ac:spMkLst>
        </pc:spChg>
        <pc:spChg chg="add del mod">
          <ac:chgData name="Danai Dal" userId="d52ec969f5dafa05" providerId="LiveId" clId="{596A0889-49ED-4314-BAB5-3AD4B4F3FE87}" dt="2021-12-18T12:27:25.730" v="545" actId="21"/>
          <ac:spMkLst>
            <pc:docMk/>
            <pc:sldMk cId="1670453769" sldId="262"/>
            <ac:spMk id="12" creationId="{10FBB7EC-DB53-498E-A58A-5B03071107FF}"/>
          </ac:spMkLst>
        </pc:spChg>
        <pc:spChg chg="add del mod">
          <ac:chgData name="Danai Dal" userId="d52ec969f5dafa05" providerId="LiveId" clId="{596A0889-49ED-4314-BAB5-3AD4B4F3FE87}" dt="2021-12-18T12:29:10.692" v="631" actId="21"/>
          <ac:spMkLst>
            <pc:docMk/>
            <pc:sldMk cId="1670453769" sldId="262"/>
            <ac:spMk id="14" creationId="{A02B820C-9187-43E8-9150-F8DEEE148500}"/>
          </ac:spMkLst>
        </pc:spChg>
        <pc:spChg chg="add mod">
          <ac:chgData name="Danai Dal" userId="d52ec969f5dafa05" providerId="LiveId" clId="{596A0889-49ED-4314-BAB5-3AD4B4F3FE87}" dt="2021-12-18T19:42:47.808" v="6590" actId="255"/>
          <ac:spMkLst>
            <pc:docMk/>
            <pc:sldMk cId="1670453769" sldId="262"/>
            <ac:spMk id="16" creationId="{FA2D56F7-CCEB-4CD1-BACB-F21809CE303B}"/>
          </ac:spMkLst>
        </pc:spChg>
        <pc:spChg chg="add mod">
          <ac:chgData name="Danai Dal" userId="d52ec969f5dafa05" providerId="LiveId" clId="{596A0889-49ED-4314-BAB5-3AD4B4F3FE87}" dt="2021-12-18T12:39:25.179" v="1212" actId="1076"/>
          <ac:spMkLst>
            <pc:docMk/>
            <pc:sldMk cId="1670453769" sldId="262"/>
            <ac:spMk id="18" creationId="{C472C36F-EEC9-4525-86EA-556D04DB747F}"/>
          </ac:spMkLst>
        </pc:spChg>
        <pc:picChg chg="add mod">
          <ac:chgData name="Danai Dal" userId="d52ec969f5dafa05" providerId="LiveId" clId="{596A0889-49ED-4314-BAB5-3AD4B4F3FE87}" dt="2021-12-18T12:28:55.940" v="629" actId="14100"/>
          <ac:picMkLst>
            <pc:docMk/>
            <pc:sldMk cId="1670453769" sldId="262"/>
            <ac:picMk id="7" creationId="{B55BE7DC-AB2D-459B-A6B4-052FE8A14DF1}"/>
          </ac:picMkLst>
        </pc:picChg>
      </pc:sldChg>
      <pc:sldChg chg="delSp modSp new mod">
        <pc:chgData name="Danai Dal" userId="d52ec969f5dafa05" providerId="LiveId" clId="{596A0889-49ED-4314-BAB5-3AD4B4F3FE87}" dt="2021-12-19T18:55:29.171" v="8332" actId="123"/>
        <pc:sldMkLst>
          <pc:docMk/>
          <pc:sldMk cId="2436558989" sldId="263"/>
        </pc:sldMkLst>
        <pc:spChg chg="del">
          <ac:chgData name="Danai Dal" userId="d52ec969f5dafa05" providerId="LiveId" clId="{596A0889-49ED-4314-BAB5-3AD4B4F3FE87}" dt="2021-12-18T12:41:40.592" v="1214" actId="21"/>
          <ac:spMkLst>
            <pc:docMk/>
            <pc:sldMk cId="2436558989" sldId="263"/>
            <ac:spMk id="2" creationId="{DC0255D8-027C-4ACF-80BD-B3B64ABA7241}"/>
          </ac:spMkLst>
        </pc:spChg>
        <pc:spChg chg="mod">
          <ac:chgData name="Danai Dal" userId="d52ec969f5dafa05" providerId="LiveId" clId="{596A0889-49ED-4314-BAB5-3AD4B4F3FE87}" dt="2021-12-19T18:55:29.171" v="8332" actId="123"/>
          <ac:spMkLst>
            <pc:docMk/>
            <pc:sldMk cId="2436558989" sldId="263"/>
            <ac:spMk id="3" creationId="{3FE45628-A74B-4592-B6E7-B1EDC1411E40}"/>
          </ac:spMkLst>
        </pc:spChg>
        <pc:spChg chg="del">
          <ac:chgData name="Danai Dal" userId="d52ec969f5dafa05" providerId="LiveId" clId="{596A0889-49ED-4314-BAB5-3AD4B4F3FE87}" dt="2021-12-18T12:44:36.370" v="1527" actId="21"/>
          <ac:spMkLst>
            <pc:docMk/>
            <pc:sldMk cId="2436558989" sldId="263"/>
            <ac:spMk id="4" creationId="{992858C7-5893-4B94-82FF-BD0C096A8DA7}"/>
          </ac:spMkLst>
        </pc:spChg>
      </pc:sldChg>
      <pc:sldChg chg="addSp delSp modSp new mod modClrScheme chgLayout">
        <pc:chgData name="Danai Dal" userId="d52ec969f5dafa05" providerId="LiveId" clId="{596A0889-49ED-4314-BAB5-3AD4B4F3FE87}" dt="2021-12-18T19:42:29.331" v="6589" actId="27636"/>
        <pc:sldMkLst>
          <pc:docMk/>
          <pc:sldMk cId="4247828984" sldId="264"/>
        </pc:sldMkLst>
        <pc:spChg chg="mod ord">
          <ac:chgData name="Danai Dal" userId="d52ec969f5dafa05" providerId="LiveId" clId="{596A0889-49ED-4314-BAB5-3AD4B4F3FE87}" dt="2021-12-18T13:35:09.222" v="2418" actId="1076"/>
          <ac:spMkLst>
            <pc:docMk/>
            <pc:sldMk cId="4247828984" sldId="264"/>
            <ac:spMk id="2" creationId="{1BB4F124-3C76-438B-AF07-42DEC50D7F1D}"/>
          </ac:spMkLst>
        </pc:spChg>
        <pc:spChg chg="add del">
          <ac:chgData name="Danai Dal" userId="d52ec969f5dafa05" providerId="LiveId" clId="{596A0889-49ED-4314-BAB5-3AD4B4F3FE87}" dt="2021-12-18T13:09:42.886" v="1715" actId="931"/>
          <ac:spMkLst>
            <pc:docMk/>
            <pc:sldMk cId="4247828984" sldId="264"/>
            <ac:spMk id="3" creationId="{ADEEC0AB-9CB7-4774-9818-04997A23EB74}"/>
          </ac:spMkLst>
        </pc:spChg>
        <pc:spChg chg="add del mod">
          <ac:chgData name="Danai Dal" userId="d52ec969f5dafa05" providerId="LiveId" clId="{596A0889-49ED-4314-BAB5-3AD4B4F3FE87}" dt="2021-12-18T13:10:04.571" v="1719" actId="21"/>
          <ac:spMkLst>
            <pc:docMk/>
            <pc:sldMk cId="4247828984" sldId="264"/>
            <ac:spMk id="4" creationId="{1D95FE39-C230-4260-AA98-020174B556F8}"/>
          </ac:spMkLst>
        </pc:spChg>
        <pc:spChg chg="add del mod">
          <ac:chgData name="Danai Dal" userId="d52ec969f5dafa05" providerId="LiveId" clId="{596A0889-49ED-4314-BAB5-3AD4B4F3FE87}" dt="2021-12-18T13:23:28.906" v="1862" actId="21"/>
          <ac:spMkLst>
            <pc:docMk/>
            <pc:sldMk cId="4247828984" sldId="264"/>
            <ac:spMk id="9" creationId="{20670005-57A7-4DC3-9152-DF7F2CFD1919}"/>
          </ac:spMkLst>
        </pc:spChg>
        <pc:spChg chg="add mod">
          <ac:chgData name="Danai Dal" userId="d52ec969f5dafa05" providerId="LiveId" clId="{596A0889-49ED-4314-BAB5-3AD4B4F3FE87}" dt="2021-12-18T19:42:29.331" v="6589" actId="27636"/>
          <ac:spMkLst>
            <pc:docMk/>
            <pc:sldMk cId="4247828984" sldId="264"/>
            <ac:spMk id="11" creationId="{92E9CA46-1FC1-4411-A3EA-53BB41218697}"/>
          </ac:spMkLst>
        </pc:spChg>
        <pc:spChg chg="add del mod">
          <ac:chgData name="Danai Dal" userId="d52ec969f5dafa05" providerId="LiveId" clId="{596A0889-49ED-4314-BAB5-3AD4B4F3FE87}" dt="2021-12-18T13:18:27.739" v="1795" actId="931"/>
          <ac:spMkLst>
            <pc:docMk/>
            <pc:sldMk cId="4247828984" sldId="264"/>
            <ac:spMk id="14" creationId="{1D7EE9F6-F1FA-46A7-A1DE-866478A956F3}"/>
          </ac:spMkLst>
        </pc:spChg>
        <pc:picChg chg="add mod">
          <ac:chgData name="Danai Dal" userId="d52ec969f5dafa05" providerId="LiveId" clId="{596A0889-49ED-4314-BAB5-3AD4B4F3FE87}" dt="2021-12-18T13:18:39.613" v="1798" actId="26606"/>
          <ac:picMkLst>
            <pc:docMk/>
            <pc:sldMk cId="4247828984" sldId="264"/>
            <ac:picMk id="4" creationId="{299F13A3-99EC-4AD2-B995-B41D8501D456}"/>
          </ac:picMkLst>
        </pc:picChg>
        <pc:picChg chg="add del mod">
          <ac:chgData name="Danai Dal" userId="d52ec969f5dafa05" providerId="LiveId" clId="{596A0889-49ED-4314-BAB5-3AD4B4F3FE87}" dt="2021-12-18T13:09:36.273" v="1714" actId="931"/>
          <ac:picMkLst>
            <pc:docMk/>
            <pc:sldMk cId="4247828984" sldId="264"/>
            <ac:picMk id="6" creationId="{520D8ABE-A4F2-423A-8B37-84479D438A3D}"/>
          </ac:picMkLst>
        </pc:picChg>
        <pc:picChg chg="add del mod">
          <ac:chgData name="Danai Dal" userId="d52ec969f5dafa05" providerId="LiveId" clId="{596A0889-49ED-4314-BAB5-3AD4B4F3FE87}" dt="2021-12-18T13:14:01.742" v="1750" actId="21"/>
          <ac:picMkLst>
            <pc:docMk/>
            <pc:sldMk cId="4247828984" sldId="264"/>
            <ac:picMk id="8" creationId="{4CC74363-26ED-4F96-BA4D-31650C0A05A0}"/>
          </ac:picMkLst>
        </pc:picChg>
        <pc:picChg chg="add del mod">
          <ac:chgData name="Danai Dal" userId="d52ec969f5dafa05" providerId="LiveId" clId="{596A0889-49ED-4314-BAB5-3AD4B4F3FE87}" dt="2021-12-18T13:16:47.977" v="1751" actId="21"/>
          <ac:picMkLst>
            <pc:docMk/>
            <pc:sldMk cId="4247828984" sldId="264"/>
            <ac:picMk id="10" creationId="{E868A4CB-4BD4-45A8-A772-59771609CC7C}"/>
          </ac:picMkLst>
        </pc:picChg>
        <pc:picChg chg="add del mod">
          <ac:chgData name="Danai Dal" userId="d52ec969f5dafa05" providerId="LiveId" clId="{596A0889-49ED-4314-BAB5-3AD4B4F3FE87}" dt="2021-12-18T13:11:10.490" v="1739" actId="21"/>
          <ac:picMkLst>
            <pc:docMk/>
            <pc:sldMk cId="4247828984" sldId="264"/>
            <ac:picMk id="12" creationId="{8BE5772E-7D44-42B2-ADB2-936E887B8D07}"/>
          </ac:picMkLst>
        </pc:picChg>
      </pc:sldChg>
      <pc:sldChg chg="addSp delSp modSp new mod modClrScheme chgLayout">
        <pc:chgData name="Danai Dal" userId="d52ec969f5dafa05" providerId="LiveId" clId="{596A0889-49ED-4314-BAB5-3AD4B4F3FE87}" dt="2021-12-18T20:02:55.985" v="7359" actId="14100"/>
        <pc:sldMkLst>
          <pc:docMk/>
          <pc:sldMk cId="2432663409" sldId="265"/>
        </pc:sldMkLst>
        <pc:spChg chg="add del">
          <ac:chgData name="Danai Dal" userId="d52ec969f5dafa05" providerId="LiveId" clId="{596A0889-49ED-4314-BAB5-3AD4B4F3FE87}" dt="2021-12-18T13:39:04.693" v="2453" actId="26606"/>
          <ac:spMkLst>
            <pc:docMk/>
            <pc:sldMk cId="2432663409" sldId="265"/>
            <ac:spMk id="2" creationId="{AE033FD2-6C7B-4258-B907-6290BDDA0EAF}"/>
          </ac:spMkLst>
        </pc:spChg>
        <pc:spChg chg="del">
          <ac:chgData name="Danai Dal" userId="d52ec969f5dafa05" providerId="LiveId" clId="{596A0889-49ED-4314-BAB5-3AD4B4F3FE87}" dt="2021-12-18T13:38:55.123" v="2448" actId="931"/>
          <ac:spMkLst>
            <pc:docMk/>
            <pc:sldMk cId="2432663409" sldId="265"/>
            <ac:spMk id="3" creationId="{1737AE81-E37B-482B-9C6D-E759801A0ACF}"/>
          </ac:spMkLst>
        </pc:spChg>
        <pc:spChg chg="del mod">
          <ac:chgData name="Danai Dal" userId="d52ec969f5dafa05" providerId="LiveId" clId="{596A0889-49ED-4314-BAB5-3AD4B4F3FE87}" dt="2021-12-18T13:39:11.844" v="2454" actId="21"/>
          <ac:spMkLst>
            <pc:docMk/>
            <pc:sldMk cId="2432663409" sldId="265"/>
            <ac:spMk id="4" creationId="{56E534A8-74BE-4E10-B33E-681EF36FB9C6}"/>
          </ac:spMkLst>
        </pc:spChg>
        <pc:spChg chg="add del mod">
          <ac:chgData name="Danai Dal" userId="d52ec969f5dafa05" providerId="LiveId" clId="{596A0889-49ED-4314-BAB5-3AD4B4F3FE87}" dt="2021-12-18T13:39:04.685" v="2452" actId="26606"/>
          <ac:spMkLst>
            <pc:docMk/>
            <pc:sldMk cId="2432663409" sldId="265"/>
            <ac:spMk id="11" creationId="{EA9BBF1E-A059-415D-AE2A-D0D275A67F39}"/>
          </ac:spMkLst>
        </pc:spChg>
        <pc:spChg chg="add del mod">
          <ac:chgData name="Danai Dal" userId="d52ec969f5dafa05" providerId="LiveId" clId="{596A0889-49ED-4314-BAB5-3AD4B4F3FE87}" dt="2021-12-18T13:39:04.685" v="2452" actId="26606"/>
          <ac:spMkLst>
            <pc:docMk/>
            <pc:sldMk cId="2432663409" sldId="265"/>
            <ac:spMk id="13" creationId="{1237CFAF-548F-45D8-8575-D0986C9C4E64}"/>
          </ac:spMkLst>
        </pc:spChg>
        <pc:spChg chg="add del mod">
          <ac:chgData name="Danai Dal" userId="d52ec969f5dafa05" providerId="LiveId" clId="{596A0889-49ED-4314-BAB5-3AD4B4F3FE87}" dt="2021-12-18T13:39:49.555" v="2459" actId="21"/>
          <ac:spMkLst>
            <pc:docMk/>
            <pc:sldMk cId="2432663409" sldId="265"/>
            <ac:spMk id="15" creationId="{1BD4AD5D-DFE7-457B-B9CC-5897E2700EB1}"/>
          </ac:spMkLst>
        </pc:spChg>
        <pc:spChg chg="add mod">
          <ac:chgData name="Danai Dal" userId="d52ec969f5dafa05" providerId="LiveId" clId="{596A0889-49ED-4314-BAB5-3AD4B4F3FE87}" dt="2021-12-18T19:42:13.115" v="6585" actId="27636"/>
          <ac:spMkLst>
            <pc:docMk/>
            <pc:sldMk cId="2432663409" sldId="265"/>
            <ac:spMk id="16" creationId="{D69EFB6C-21B8-4A03-8989-B3913C62E7E5}"/>
          </ac:spMkLst>
        </pc:spChg>
        <pc:picChg chg="add mod">
          <ac:chgData name="Danai Dal" userId="d52ec969f5dafa05" providerId="LiveId" clId="{596A0889-49ED-4314-BAB5-3AD4B4F3FE87}" dt="2021-12-18T20:02:55.985" v="7359" actId="14100"/>
          <ac:picMkLst>
            <pc:docMk/>
            <pc:sldMk cId="2432663409" sldId="265"/>
            <ac:picMk id="6" creationId="{31F43431-AFB6-4E9F-A8FE-9A44903F3C80}"/>
          </ac:picMkLst>
        </pc:picChg>
      </pc:sldChg>
      <pc:sldChg chg="addSp delSp modSp new del mod modClrScheme chgLayout">
        <pc:chgData name="Danai Dal" userId="d52ec969f5dafa05" providerId="LiveId" clId="{596A0889-49ED-4314-BAB5-3AD4B4F3FE87}" dt="2021-12-18T13:38:47.364" v="2446" actId="2696"/>
        <pc:sldMkLst>
          <pc:docMk/>
          <pc:sldMk cId="3750548870" sldId="265"/>
        </pc:sldMkLst>
        <pc:spChg chg="del">
          <ac:chgData name="Danai Dal" userId="d52ec969f5dafa05" providerId="LiveId" clId="{596A0889-49ED-4314-BAB5-3AD4B4F3FE87}" dt="2021-12-18T13:38:24.889" v="2439" actId="931"/>
          <ac:spMkLst>
            <pc:docMk/>
            <pc:sldMk cId="3750548870" sldId="265"/>
            <ac:spMk id="2" creationId="{235409BE-C70F-4C43-A908-2A146CE2BE70}"/>
          </ac:spMkLst>
        </pc:spChg>
        <pc:spChg chg="mod">
          <ac:chgData name="Danai Dal" userId="d52ec969f5dafa05" providerId="LiveId" clId="{596A0889-49ED-4314-BAB5-3AD4B4F3FE87}" dt="2021-12-18T13:38:40.286" v="2445" actId="26606"/>
          <ac:spMkLst>
            <pc:docMk/>
            <pc:sldMk cId="3750548870" sldId="265"/>
            <ac:spMk id="3" creationId="{46F8001E-271C-4FA5-B64D-D1F4408BB111}"/>
          </ac:spMkLst>
        </pc:spChg>
        <pc:spChg chg="add del">
          <ac:chgData name="Danai Dal" userId="d52ec969f5dafa05" providerId="LiveId" clId="{596A0889-49ED-4314-BAB5-3AD4B4F3FE87}" dt="2021-12-18T13:38:40.286" v="2445" actId="26606"/>
          <ac:spMkLst>
            <pc:docMk/>
            <pc:sldMk cId="3750548870" sldId="265"/>
            <ac:spMk id="4" creationId="{EF34FB94-1BEE-42C7-9EB0-415B4F14C9A3}"/>
          </ac:spMkLst>
        </pc:spChg>
        <pc:spChg chg="add del">
          <ac:chgData name="Danai Dal" userId="d52ec969f5dafa05" providerId="LiveId" clId="{596A0889-49ED-4314-BAB5-3AD4B4F3FE87}" dt="2021-12-18T13:38:40.286" v="2445" actId="26606"/>
          <ac:spMkLst>
            <pc:docMk/>
            <pc:sldMk cId="3750548870" sldId="265"/>
            <ac:spMk id="5" creationId="{61571AAD-FC5D-49BB-A2E6-628DE93D584E}"/>
          </ac:spMkLst>
        </pc:spChg>
        <pc:spChg chg="add del mod">
          <ac:chgData name="Danai Dal" userId="d52ec969f5dafa05" providerId="LiveId" clId="{596A0889-49ED-4314-BAB5-3AD4B4F3FE87}" dt="2021-12-18T13:38:40.286" v="2445" actId="26606"/>
          <ac:spMkLst>
            <pc:docMk/>
            <pc:sldMk cId="3750548870" sldId="265"/>
            <ac:spMk id="12" creationId="{1EFE4479-E446-4F8C-B78E-7D6D96106A64}"/>
          </ac:spMkLst>
        </pc:spChg>
        <pc:picChg chg="add mod">
          <ac:chgData name="Danai Dal" userId="d52ec969f5dafa05" providerId="LiveId" clId="{596A0889-49ED-4314-BAB5-3AD4B4F3FE87}" dt="2021-12-18T13:38:40.286" v="2445" actId="26606"/>
          <ac:picMkLst>
            <pc:docMk/>
            <pc:sldMk cId="3750548870" sldId="265"/>
            <ac:picMk id="7" creationId="{0A23E99C-B81D-42A5-8A13-B34ED6784CFD}"/>
          </ac:picMkLst>
        </pc:picChg>
      </pc:sldChg>
      <pc:sldChg chg="addSp delSp modSp new mod modClrScheme chgLayout">
        <pc:chgData name="Danai Dal" userId="d52ec969f5dafa05" providerId="LiveId" clId="{596A0889-49ED-4314-BAB5-3AD4B4F3FE87}" dt="2021-12-18T19:42:01.343" v="6583" actId="27636"/>
        <pc:sldMkLst>
          <pc:docMk/>
          <pc:sldMk cId="3445959868" sldId="266"/>
        </pc:sldMkLst>
        <pc:spChg chg="del">
          <ac:chgData name="Danai Dal" userId="d52ec969f5dafa05" providerId="LiveId" clId="{596A0889-49ED-4314-BAB5-3AD4B4F3FE87}" dt="2021-12-18T13:53:53.669" v="3156" actId="26606"/>
          <ac:spMkLst>
            <pc:docMk/>
            <pc:sldMk cId="3445959868" sldId="266"/>
            <ac:spMk id="2" creationId="{B6FFF7E5-3A9E-45D0-ABF1-D6B7CBA93374}"/>
          </ac:spMkLst>
        </pc:spChg>
        <pc:spChg chg="del">
          <ac:chgData name="Danai Dal" userId="d52ec969f5dafa05" providerId="LiveId" clId="{596A0889-49ED-4314-BAB5-3AD4B4F3FE87}" dt="2021-12-18T13:53:47.395" v="3153" actId="931"/>
          <ac:spMkLst>
            <pc:docMk/>
            <pc:sldMk cId="3445959868" sldId="266"/>
            <ac:spMk id="3" creationId="{8FA40785-B2D3-4A5C-9DE8-B580887EED19}"/>
          </ac:spMkLst>
        </pc:spChg>
        <pc:spChg chg="del mod">
          <ac:chgData name="Danai Dal" userId="d52ec969f5dafa05" providerId="LiveId" clId="{596A0889-49ED-4314-BAB5-3AD4B4F3FE87}" dt="2021-12-18T13:54:07.359" v="3157" actId="21"/>
          <ac:spMkLst>
            <pc:docMk/>
            <pc:sldMk cId="3445959868" sldId="266"/>
            <ac:spMk id="4" creationId="{9CB81D98-FD9C-44C9-9BDA-085FB1909F2D}"/>
          </ac:spMkLst>
        </pc:spChg>
        <pc:spChg chg="add mod">
          <ac:chgData name="Danai Dal" userId="d52ec969f5dafa05" providerId="LiveId" clId="{596A0889-49ED-4314-BAB5-3AD4B4F3FE87}" dt="2021-12-18T13:54:49.002" v="3176" actId="1076"/>
          <ac:spMkLst>
            <pc:docMk/>
            <pc:sldMk cId="3445959868" sldId="266"/>
            <ac:spMk id="11" creationId="{83713945-AC6E-4FDE-8E40-4D991126C19C}"/>
          </ac:spMkLst>
        </pc:spChg>
        <pc:spChg chg="add mod">
          <ac:chgData name="Danai Dal" userId="d52ec969f5dafa05" providerId="LiveId" clId="{596A0889-49ED-4314-BAB5-3AD4B4F3FE87}" dt="2021-12-18T19:42:01.343" v="6583" actId="27636"/>
          <ac:spMkLst>
            <pc:docMk/>
            <pc:sldMk cId="3445959868" sldId="266"/>
            <ac:spMk id="13" creationId="{73B78FA1-4BBE-4FBC-9A04-537D317FD265}"/>
          </ac:spMkLst>
        </pc:spChg>
        <pc:picChg chg="add mod">
          <ac:chgData name="Danai Dal" userId="d52ec969f5dafa05" providerId="LiveId" clId="{596A0889-49ED-4314-BAB5-3AD4B4F3FE87}" dt="2021-12-18T13:53:53.669" v="3156" actId="26606"/>
          <ac:picMkLst>
            <pc:docMk/>
            <pc:sldMk cId="3445959868" sldId="266"/>
            <ac:picMk id="6" creationId="{2297EBA9-57BC-4FA2-B223-269D460A8416}"/>
          </ac:picMkLst>
        </pc:picChg>
      </pc:sldChg>
      <pc:sldChg chg="addSp delSp modSp new mod">
        <pc:chgData name="Danai Dal" userId="d52ec969f5dafa05" providerId="LiveId" clId="{596A0889-49ED-4314-BAB5-3AD4B4F3FE87}" dt="2021-12-18T20:03:05.972" v="7360" actId="14100"/>
        <pc:sldMkLst>
          <pc:docMk/>
          <pc:sldMk cId="1876395145" sldId="267"/>
        </pc:sldMkLst>
        <pc:spChg chg="del">
          <ac:chgData name="Danai Dal" userId="d52ec969f5dafa05" providerId="LiveId" clId="{596A0889-49ED-4314-BAB5-3AD4B4F3FE87}" dt="2021-12-18T14:10:42.865" v="3624" actId="21"/>
          <ac:spMkLst>
            <pc:docMk/>
            <pc:sldMk cId="1876395145" sldId="267"/>
            <ac:spMk id="2" creationId="{D0E752F8-D2BA-4FB9-A689-2FDD0C894CB3}"/>
          </ac:spMkLst>
        </pc:spChg>
        <pc:spChg chg="del">
          <ac:chgData name="Danai Dal" userId="d52ec969f5dafa05" providerId="LiveId" clId="{596A0889-49ED-4314-BAB5-3AD4B4F3FE87}" dt="2021-12-18T14:10:48.506" v="3625" actId="21"/>
          <ac:spMkLst>
            <pc:docMk/>
            <pc:sldMk cId="1876395145" sldId="267"/>
            <ac:spMk id="3" creationId="{D3BF45E3-A7B7-4FDC-A62F-423841D28DB9}"/>
          </ac:spMkLst>
        </pc:spChg>
        <pc:spChg chg="del">
          <ac:chgData name="Danai Dal" userId="d52ec969f5dafa05" providerId="LiveId" clId="{596A0889-49ED-4314-BAB5-3AD4B4F3FE87}" dt="2021-12-18T14:11:06.472" v="3626" actId="931"/>
          <ac:spMkLst>
            <pc:docMk/>
            <pc:sldMk cId="1876395145" sldId="267"/>
            <ac:spMk id="4" creationId="{107F1BF5-D319-43DD-A941-7EF4E4D48D97}"/>
          </ac:spMkLst>
        </pc:spChg>
        <pc:spChg chg="del">
          <ac:chgData name="Danai Dal" userId="d52ec969f5dafa05" providerId="LiveId" clId="{596A0889-49ED-4314-BAB5-3AD4B4F3FE87}" dt="2021-12-18T14:11:34.650" v="3635" actId="21"/>
          <ac:spMkLst>
            <pc:docMk/>
            <pc:sldMk cId="1876395145" sldId="267"/>
            <ac:spMk id="5" creationId="{3E5D9682-7606-4CA0-913F-A1D6B936658A}"/>
          </ac:spMkLst>
        </pc:spChg>
        <pc:spChg chg="del">
          <ac:chgData name="Danai Dal" userId="d52ec969f5dafa05" providerId="LiveId" clId="{596A0889-49ED-4314-BAB5-3AD4B4F3FE87}" dt="2021-12-18T14:11:46.161" v="3637" actId="931"/>
          <ac:spMkLst>
            <pc:docMk/>
            <pc:sldMk cId="1876395145" sldId="267"/>
            <ac:spMk id="6" creationId="{3D36C262-4D44-49D8-B548-EA4ED1C18639}"/>
          </ac:spMkLst>
        </pc:spChg>
        <pc:spChg chg="del">
          <ac:chgData name="Danai Dal" userId="d52ec969f5dafa05" providerId="LiveId" clId="{596A0889-49ED-4314-BAB5-3AD4B4F3FE87}" dt="2021-12-18T14:11:39.526" v="3636" actId="21"/>
          <ac:spMkLst>
            <pc:docMk/>
            <pc:sldMk cId="1876395145" sldId="267"/>
            <ac:spMk id="7" creationId="{EC0AAA7B-885C-4F0C-BD5F-D01994CB5E1F}"/>
          </ac:spMkLst>
        </pc:spChg>
        <pc:picChg chg="add mod">
          <ac:chgData name="Danai Dal" userId="d52ec969f5dafa05" providerId="LiveId" clId="{596A0889-49ED-4314-BAB5-3AD4B4F3FE87}" dt="2021-12-18T20:03:05.972" v="7360" actId="14100"/>
          <ac:picMkLst>
            <pc:docMk/>
            <pc:sldMk cId="1876395145" sldId="267"/>
            <ac:picMk id="9" creationId="{FE6FB0C8-CF6A-4940-814E-59668FBD458A}"/>
          </ac:picMkLst>
        </pc:picChg>
        <pc:picChg chg="add mod">
          <ac:chgData name="Danai Dal" userId="d52ec969f5dafa05" providerId="LiveId" clId="{596A0889-49ED-4314-BAB5-3AD4B4F3FE87}" dt="2021-12-18T14:17:17.041" v="3681" actId="14100"/>
          <ac:picMkLst>
            <pc:docMk/>
            <pc:sldMk cId="1876395145" sldId="267"/>
            <ac:picMk id="11" creationId="{A8AAE5A4-5DC4-4365-95C1-84F048CF2132}"/>
          </ac:picMkLst>
        </pc:picChg>
        <pc:picChg chg="add mod">
          <ac:chgData name="Danai Dal" userId="d52ec969f5dafa05" providerId="LiveId" clId="{596A0889-49ED-4314-BAB5-3AD4B4F3FE87}" dt="2021-12-18T14:17:05.825" v="3680" actId="14100"/>
          <ac:picMkLst>
            <pc:docMk/>
            <pc:sldMk cId="1876395145" sldId="267"/>
            <ac:picMk id="13" creationId="{64EA00A1-06DA-4BE2-8685-19B453F29EC1}"/>
          </ac:picMkLst>
        </pc:picChg>
        <pc:picChg chg="add del mod">
          <ac:chgData name="Danai Dal" userId="d52ec969f5dafa05" providerId="LiveId" clId="{596A0889-49ED-4314-BAB5-3AD4B4F3FE87}" dt="2021-12-18T18:25:47.964" v="4252" actId="21"/>
          <ac:picMkLst>
            <pc:docMk/>
            <pc:sldMk cId="1876395145" sldId="267"/>
            <ac:picMk id="15" creationId="{83801576-25E0-46E1-8A4B-E34EA6FB4EA0}"/>
          </ac:picMkLst>
        </pc:picChg>
      </pc:sldChg>
      <pc:sldChg chg="addSp delSp modSp new mod modClrScheme chgLayout">
        <pc:chgData name="Danai Dal" userId="d52ec969f5dafa05" providerId="LiveId" clId="{596A0889-49ED-4314-BAB5-3AD4B4F3FE87}" dt="2021-12-18T19:41:48.950" v="6581" actId="255"/>
        <pc:sldMkLst>
          <pc:docMk/>
          <pc:sldMk cId="3932932853" sldId="268"/>
        </pc:sldMkLst>
        <pc:spChg chg="del">
          <ac:chgData name="Danai Dal" userId="d52ec969f5dafa05" providerId="LiveId" clId="{596A0889-49ED-4314-BAB5-3AD4B4F3FE87}" dt="2021-12-18T14:24:29.447" v="3687" actId="26606"/>
          <ac:spMkLst>
            <pc:docMk/>
            <pc:sldMk cId="3932932853" sldId="268"/>
            <ac:spMk id="2" creationId="{0DFA6842-ADBA-4107-B236-C12C73ED8701}"/>
          </ac:spMkLst>
        </pc:spChg>
        <pc:spChg chg="del">
          <ac:chgData name="Danai Dal" userId="d52ec969f5dafa05" providerId="LiveId" clId="{596A0889-49ED-4314-BAB5-3AD4B4F3FE87}" dt="2021-12-18T14:24:16.771" v="3684" actId="931"/>
          <ac:spMkLst>
            <pc:docMk/>
            <pc:sldMk cId="3932932853" sldId="268"/>
            <ac:spMk id="3" creationId="{78F64C27-FE6F-488A-B506-DC3FE707A3B7}"/>
          </ac:spMkLst>
        </pc:spChg>
        <pc:spChg chg="del mod">
          <ac:chgData name="Danai Dal" userId="d52ec969f5dafa05" providerId="LiveId" clId="{596A0889-49ED-4314-BAB5-3AD4B4F3FE87}" dt="2021-12-18T14:24:45.213" v="3689" actId="21"/>
          <ac:spMkLst>
            <pc:docMk/>
            <pc:sldMk cId="3932932853" sldId="268"/>
            <ac:spMk id="4" creationId="{ECA2992F-F055-4711-85BB-4548C5449392}"/>
          </ac:spMkLst>
        </pc:spChg>
        <pc:spChg chg="add del mod">
          <ac:chgData name="Danai Dal" userId="d52ec969f5dafa05" providerId="LiveId" clId="{596A0889-49ED-4314-BAB5-3AD4B4F3FE87}" dt="2021-12-18T14:25:06.054" v="3690" actId="21"/>
          <ac:spMkLst>
            <pc:docMk/>
            <pc:sldMk cId="3932932853" sldId="268"/>
            <ac:spMk id="11" creationId="{76DB3EC9-84BE-4CB9-B17B-BCF7C5170EF8}"/>
          </ac:spMkLst>
        </pc:spChg>
        <pc:spChg chg="add mod">
          <ac:chgData name="Danai Dal" userId="d52ec969f5dafa05" providerId="LiveId" clId="{596A0889-49ED-4314-BAB5-3AD4B4F3FE87}" dt="2021-12-18T19:41:48.950" v="6581" actId="255"/>
          <ac:spMkLst>
            <pc:docMk/>
            <pc:sldMk cId="3932932853" sldId="268"/>
            <ac:spMk id="13" creationId="{8D8CA89F-E6A6-4184-A66F-73694678F8F2}"/>
          </ac:spMkLst>
        </pc:spChg>
        <pc:picChg chg="add mod">
          <ac:chgData name="Danai Dal" userId="d52ec969f5dafa05" providerId="LiveId" clId="{596A0889-49ED-4314-BAB5-3AD4B4F3FE87}" dt="2021-12-18T14:25:26.609" v="3696" actId="1076"/>
          <ac:picMkLst>
            <pc:docMk/>
            <pc:sldMk cId="3932932853" sldId="268"/>
            <ac:picMk id="6" creationId="{3BB08C5B-745E-414F-A6B2-55B14D7F0D61}"/>
          </ac:picMkLst>
        </pc:picChg>
      </pc:sldChg>
      <pc:sldChg chg="addSp delSp modSp new mod modClrScheme chgLayout">
        <pc:chgData name="Danai Dal" userId="d52ec969f5dafa05" providerId="LiveId" clId="{596A0889-49ED-4314-BAB5-3AD4B4F3FE87}" dt="2021-12-19T18:30:36.445" v="7904" actId="20577"/>
        <pc:sldMkLst>
          <pc:docMk/>
          <pc:sldMk cId="2864830778" sldId="269"/>
        </pc:sldMkLst>
        <pc:spChg chg="del">
          <ac:chgData name="Danai Dal" userId="d52ec969f5dafa05" providerId="LiveId" clId="{596A0889-49ED-4314-BAB5-3AD4B4F3FE87}" dt="2021-12-18T18:40:47.875" v="4407" actId="931"/>
          <ac:spMkLst>
            <pc:docMk/>
            <pc:sldMk cId="2864830778" sldId="269"/>
            <ac:spMk id="2" creationId="{823831F4-7DA5-4924-8D28-5F3C31C5D777}"/>
          </ac:spMkLst>
        </pc:spChg>
        <pc:spChg chg="del mod">
          <ac:chgData name="Danai Dal" userId="d52ec969f5dafa05" providerId="LiveId" clId="{596A0889-49ED-4314-BAB5-3AD4B4F3FE87}" dt="2021-12-18T18:41:19.795" v="4414" actId="21"/>
          <ac:spMkLst>
            <pc:docMk/>
            <pc:sldMk cId="2864830778" sldId="269"/>
            <ac:spMk id="3" creationId="{630F810D-9B57-4C41-AEDB-2E5052F20D71}"/>
          </ac:spMkLst>
        </pc:spChg>
        <pc:spChg chg="add del">
          <ac:chgData name="Danai Dal" userId="d52ec969f5dafa05" providerId="LiveId" clId="{596A0889-49ED-4314-BAB5-3AD4B4F3FE87}" dt="2021-12-18T18:40:57.682" v="4413" actId="26606"/>
          <ac:spMkLst>
            <pc:docMk/>
            <pc:sldMk cId="2864830778" sldId="269"/>
            <ac:spMk id="4" creationId="{E874447A-BDE9-460D-9101-D63692C209B8}"/>
          </ac:spMkLst>
        </pc:spChg>
        <pc:spChg chg="add del">
          <ac:chgData name="Danai Dal" userId="d52ec969f5dafa05" providerId="LiveId" clId="{596A0889-49ED-4314-BAB5-3AD4B4F3FE87}" dt="2021-12-18T18:40:57.682" v="4413" actId="26606"/>
          <ac:spMkLst>
            <pc:docMk/>
            <pc:sldMk cId="2864830778" sldId="269"/>
            <ac:spMk id="5" creationId="{11A0816F-2FBA-430B-B42F-491BADDD1317}"/>
          </ac:spMkLst>
        </pc:spChg>
        <pc:spChg chg="add mod ord">
          <ac:chgData name="Danai Dal" userId="d52ec969f5dafa05" providerId="LiveId" clId="{596A0889-49ED-4314-BAB5-3AD4B4F3FE87}" dt="2021-12-19T18:30:36.445" v="7904" actId="20577"/>
          <ac:spMkLst>
            <pc:docMk/>
            <pc:sldMk cId="2864830778" sldId="269"/>
            <ac:spMk id="11" creationId="{94C48FC9-491B-4606-9DE8-C415B219C2AF}"/>
          </ac:spMkLst>
        </pc:spChg>
        <pc:spChg chg="add del mod">
          <ac:chgData name="Danai Dal" userId="d52ec969f5dafa05" providerId="LiveId" clId="{596A0889-49ED-4314-BAB5-3AD4B4F3FE87}" dt="2021-12-18T18:40:57.676" v="4412" actId="26606"/>
          <ac:spMkLst>
            <pc:docMk/>
            <pc:sldMk cId="2864830778" sldId="269"/>
            <ac:spMk id="12" creationId="{F8A21B3C-F417-40DA-850A-81B7E2A06B3D}"/>
          </ac:spMkLst>
        </pc:spChg>
        <pc:spChg chg="add del mod">
          <ac:chgData name="Danai Dal" userId="d52ec969f5dafa05" providerId="LiveId" clId="{596A0889-49ED-4314-BAB5-3AD4B4F3FE87}" dt="2021-12-18T18:40:57.676" v="4412" actId="26606"/>
          <ac:spMkLst>
            <pc:docMk/>
            <pc:sldMk cId="2864830778" sldId="269"/>
            <ac:spMk id="14" creationId="{0B630574-4E41-4B32-8633-71D45F8A951C}"/>
          </ac:spMkLst>
        </pc:spChg>
        <pc:spChg chg="add del mod">
          <ac:chgData name="Danai Dal" userId="d52ec969f5dafa05" providerId="LiveId" clId="{596A0889-49ED-4314-BAB5-3AD4B4F3FE87}" dt="2021-12-18T18:47:06.244" v="4539" actId="931"/>
          <ac:spMkLst>
            <pc:docMk/>
            <pc:sldMk cId="2864830778" sldId="269"/>
            <ac:spMk id="15" creationId="{05B1A5EC-D03C-422D-A97F-C923BCB55813}"/>
          </ac:spMkLst>
        </pc:spChg>
        <pc:spChg chg="add mod">
          <ac:chgData name="Danai Dal" userId="d52ec969f5dafa05" providerId="LiveId" clId="{596A0889-49ED-4314-BAB5-3AD4B4F3FE87}" dt="2021-12-18T18:56:13.455" v="5049" actId="1076"/>
          <ac:spMkLst>
            <pc:docMk/>
            <pc:sldMk cId="2864830778" sldId="269"/>
            <ac:spMk id="16" creationId="{D4B4A131-52C6-46D8-AE07-4F74DFB96D19}"/>
          </ac:spMkLst>
        </pc:spChg>
        <pc:spChg chg="add del mod">
          <ac:chgData name="Danai Dal" userId="d52ec969f5dafa05" providerId="LiveId" clId="{596A0889-49ED-4314-BAB5-3AD4B4F3FE87}" dt="2021-12-18T18:43:28.066" v="4441" actId="931"/>
          <ac:spMkLst>
            <pc:docMk/>
            <pc:sldMk cId="2864830778" sldId="269"/>
            <ac:spMk id="17" creationId="{194B70E7-AC2D-434B-81DD-55820B32B343}"/>
          </ac:spMkLst>
        </pc:spChg>
        <pc:spChg chg="add del mod">
          <ac:chgData name="Danai Dal" userId="d52ec969f5dafa05" providerId="LiveId" clId="{596A0889-49ED-4314-BAB5-3AD4B4F3FE87}" dt="2021-12-18T18:47:24.954" v="4543" actId="26606"/>
          <ac:spMkLst>
            <pc:docMk/>
            <pc:sldMk cId="2864830778" sldId="269"/>
            <ac:spMk id="24" creationId="{D3F97044-4978-4E85-B5E1-63E1DB2F37F4}"/>
          </ac:spMkLst>
        </pc:spChg>
        <pc:spChg chg="add del mod">
          <ac:chgData name="Danai Dal" userId="d52ec969f5dafa05" providerId="LiveId" clId="{596A0889-49ED-4314-BAB5-3AD4B4F3FE87}" dt="2021-12-18T18:47:26.350" v="4545" actId="26606"/>
          <ac:spMkLst>
            <pc:docMk/>
            <pc:sldMk cId="2864830778" sldId="269"/>
            <ac:spMk id="26" creationId="{FA31455B-B8F7-48DC-85A6-B7741E530213}"/>
          </ac:spMkLst>
        </pc:spChg>
        <pc:spChg chg="add del mod">
          <ac:chgData name="Danai Dal" userId="d52ec969f5dafa05" providerId="LiveId" clId="{596A0889-49ED-4314-BAB5-3AD4B4F3FE87}" dt="2021-12-18T18:53:10.875" v="4781" actId="21"/>
          <ac:spMkLst>
            <pc:docMk/>
            <pc:sldMk cId="2864830778" sldId="269"/>
            <ac:spMk id="28" creationId="{D3F97044-4978-4E85-B5E1-63E1DB2F37F4}"/>
          </ac:spMkLst>
        </pc:spChg>
        <pc:picChg chg="add del mod">
          <ac:chgData name="Danai Dal" userId="d52ec969f5dafa05" providerId="LiveId" clId="{596A0889-49ED-4314-BAB5-3AD4B4F3FE87}" dt="2021-12-18T18:45:21.854" v="4527" actId="21"/>
          <ac:picMkLst>
            <pc:docMk/>
            <pc:sldMk cId="2864830778" sldId="269"/>
            <ac:picMk id="7" creationId="{6E5BF006-C768-4483-8FFD-12B893AFC9A9}"/>
          </ac:picMkLst>
        </pc:picChg>
        <pc:picChg chg="add del mod">
          <ac:chgData name="Danai Dal" userId="d52ec969f5dafa05" providerId="LiveId" clId="{596A0889-49ED-4314-BAB5-3AD4B4F3FE87}" dt="2021-12-18T18:44:11.430" v="4453" actId="21"/>
          <ac:picMkLst>
            <pc:docMk/>
            <pc:sldMk cId="2864830778" sldId="269"/>
            <ac:picMk id="9" creationId="{FEEDA26A-780D-421C-9BE2-593F2182CDA3}"/>
          </ac:picMkLst>
        </pc:picChg>
        <pc:picChg chg="add mod ord">
          <ac:chgData name="Danai Dal" userId="d52ec969f5dafa05" providerId="LiveId" clId="{596A0889-49ED-4314-BAB5-3AD4B4F3FE87}" dt="2021-12-18T18:47:37.764" v="4548" actId="1076"/>
          <ac:picMkLst>
            <pc:docMk/>
            <pc:sldMk cId="2864830778" sldId="269"/>
            <ac:picMk id="19" creationId="{FDE10E3E-50AC-4042-84AB-2BF0DDD2C045}"/>
          </ac:picMkLst>
        </pc:picChg>
      </pc:sldChg>
      <pc:sldChg chg="addSp delSp modSp new del mod modClrScheme chgLayout">
        <pc:chgData name="Danai Dal" userId="d52ec969f5dafa05" providerId="LiveId" clId="{596A0889-49ED-4314-BAB5-3AD4B4F3FE87}" dt="2021-12-18T18:40:38.497" v="4405" actId="2696"/>
        <pc:sldMkLst>
          <pc:docMk/>
          <pc:sldMk cId="3296761719" sldId="269"/>
        </pc:sldMkLst>
        <pc:spChg chg="add del">
          <ac:chgData name="Danai Dal" userId="d52ec969f5dafa05" providerId="LiveId" clId="{596A0889-49ED-4314-BAB5-3AD4B4F3FE87}" dt="2021-12-18T18:40:19.760" v="4402" actId="26606"/>
          <ac:spMkLst>
            <pc:docMk/>
            <pc:sldMk cId="3296761719" sldId="269"/>
            <ac:spMk id="2" creationId="{7831B895-91C3-47AC-B1E9-338300912CA0}"/>
          </ac:spMkLst>
        </pc:spChg>
        <pc:spChg chg="del">
          <ac:chgData name="Danai Dal" userId="d52ec969f5dafa05" providerId="LiveId" clId="{596A0889-49ED-4314-BAB5-3AD4B4F3FE87}" dt="2021-12-18T18:39:54.541" v="4395" actId="931"/>
          <ac:spMkLst>
            <pc:docMk/>
            <pc:sldMk cId="3296761719" sldId="269"/>
            <ac:spMk id="3" creationId="{C341DBAC-735A-4A15-BEDE-6943BFA5AD0B}"/>
          </ac:spMkLst>
        </pc:spChg>
        <pc:spChg chg="add del">
          <ac:chgData name="Danai Dal" userId="d52ec969f5dafa05" providerId="LiveId" clId="{596A0889-49ED-4314-BAB5-3AD4B4F3FE87}" dt="2021-12-18T18:40:19.760" v="4402" actId="26606"/>
          <ac:spMkLst>
            <pc:docMk/>
            <pc:sldMk cId="3296761719" sldId="269"/>
            <ac:spMk id="4" creationId="{080C4E88-31BA-41B3-B030-EAC91B6C9974}"/>
          </ac:spMkLst>
        </pc:spChg>
        <pc:spChg chg="add del mod">
          <ac:chgData name="Danai Dal" userId="d52ec969f5dafa05" providerId="LiveId" clId="{596A0889-49ED-4314-BAB5-3AD4B4F3FE87}" dt="2021-12-18T18:40:22.078" v="4403" actId="21"/>
          <ac:spMkLst>
            <pc:docMk/>
            <pc:sldMk cId="3296761719" sldId="269"/>
            <ac:spMk id="5" creationId="{AF654DC1-DF4B-41BE-85EB-6720696AA2B1}"/>
          </ac:spMkLst>
        </pc:spChg>
        <pc:spChg chg="add del mod">
          <ac:chgData name="Danai Dal" userId="d52ec969f5dafa05" providerId="LiveId" clId="{596A0889-49ED-4314-BAB5-3AD4B4F3FE87}" dt="2021-12-18T18:40:19.760" v="4402" actId="26606"/>
          <ac:spMkLst>
            <pc:docMk/>
            <pc:sldMk cId="3296761719" sldId="269"/>
            <ac:spMk id="12" creationId="{7223B174-62DB-41F8-B508-46D5F75C4EC8}"/>
          </ac:spMkLst>
        </pc:spChg>
        <pc:spChg chg="add del mod">
          <ac:chgData name="Danai Dal" userId="d52ec969f5dafa05" providerId="LiveId" clId="{596A0889-49ED-4314-BAB5-3AD4B4F3FE87}" dt="2021-12-18T18:40:19.760" v="4402" actId="26606"/>
          <ac:spMkLst>
            <pc:docMk/>
            <pc:sldMk cId="3296761719" sldId="269"/>
            <ac:spMk id="14" creationId="{4FFAB1E8-DDBE-4C15-B832-66BFFFCC45DC}"/>
          </ac:spMkLst>
        </pc:spChg>
        <pc:picChg chg="add mod">
          <ac:chgData name="Danai Dal" userId="d52ec969f5dafa05" providerId="LiveId" clId="{596A0889-49ED-4314-BAB5-3AD4B4F3FE87}" dt="2021-12-18T18:40:27.008" v="4404" actId="14100"/>
          <ac:picMkLst>
            <pc:docMk/>
            <pc:sldMk cId="3296761719" sldId="269"/>
            <ac:picMk id="7" creationId="{7559AF7B-9792-4F93-9F7F-6BAA7690DF92}"/>
          </ac:picMkLst>
        </pc:picChg>
      </pc:sldChg>
      <pc:sldChg chg="addSp delSp modSp new mod modClrScheme chgLayout">
        <pc:chgData name="Danai Dal" userId="d52ec969f5dafa05" providerId="LiveId" clId="{596A0889-49ED-4314-BAB5-3AD4B4F3FE87}" dt="2021-12-19T18:33:27.309" v="7905" actId="114"/>
        <pc:sldMkLst>
          <pc:docMk/>
          <pc:sldMk cId="3364631344" sldId="270"/>
        </pc:sldMkLst>
        <pc:spChg chg="mod">
          <ac:chgData name="Danai Dal" userId="d52ec969f5dafa05" providerId="LiveId" clId="{596A0889-49ED-4314-BAB5-3AD4B4F3FE87}" dt="2021-12-18T19:20:27.763" v="5771" actId="14100"/>
          <ac:spMkLst>
            <pc:docMk/>
            <pc:sldMk cId="3364631344" sldId="270"/>
            <ac:spMk id="2" creationId="{AA9E704E-7A19-4C3B-87B7-348B6E5CA10F}"/>
          </ac:spMkLst>
        </pc:spChg>
        <pc:spChg chg="mod">
          <ac:chgData name="Danai Dal" userId="d52ec969f5dafa05" providerId="LiveId" clId="{596A0889-49ED-4314-BAB5-3AD4B4F3FE87}" dt="2021-12-19T18:33:27.309" v="7905" actId="114"/>
          <ac:spMkLst>
            <pc:docMk/>
            <pc:sldMk cId="3364631344" sldId="270"/>
            <ac:spMk id="3" creationId="{08471C2C-9561-4559-88F4-629DBC2DBCCD}"/>
          </ac:spMkLst>
        </pc:spChg>
        <pc:spChg chg="del">
          <ac:chgData name="Danai Dal" userId="d52ec969f5dafa05" providerId="LiveId" clId="{596A0889-49ED-4314-BAB5-3AD4B4F3FE87}" dt="2021-12-18T19:05:58.574" v="5085" actId="21"/>
          <ac:spMkLst>
            <pc:docMk/>
            <pc:sldMk cId="3364631344" sldId="270"/>
            <ac:spMk id="4" creationId="{AF2CABE5-76AC-4561-8106-7527D3C3A6DF}"/>
          </ac:spMkLst>
        </pc:spChg>
        <pc:spChg chg="add del mod">
          <ac:chgData name="Danai Dal" userId="d52ec969f5dafa05" providerId="LiveId" clId="{596A0889-49ED-4314-BAB5-3AD4B4F3FE87}" dt="2021-12-18T19:19:03.434" v="5760" actId="21"/>
          <ac:spMkLst>
            <pc:docMk/>
            <pc:sldMk cId="3364631344" sldId="270"/>
            <ac:spMk id="11" creationId="{1CEC997F-7EEE-422E-ADD2-DF38081A38E1}"/>
          </ac:spMkLst>
        </pc:spChg>
        <pc:picChg chg="add mod">
          <ac:chgData name="Danai Dal" userId="d52ec969f5dafa05" providerId="LiveId" clId="{596A0889-49ED-4314-BAB5-3AD4B4F3FE87}" dt="2021-12-18T19:18:53.138" v="5759" actId="26606"/>
          <ac:picMkLst>
            <pc:docMk/>
            <pc:sldMk cId="3364631344" sldId="270"/>
            <ac:picMk id="6" creationId="{452254C0-AF71-4085-B24C-BA8E65015FFD}"/>
          </ac:picMkLst>
        </pc:picChg>
      </pc:sldChg>
      <pc:sldChg chg="addSp delSp modSp new del mod">
        <pc:chgData name="Danai Dal" userId="d52ec969f5dafa05" providerId="LiveId" clId="{596A0889-49ED-4314-BAB5-3AD4B4F3FE87}" dt="2021-12-18T19:26:23.753" v="5812" actId="2696"/>
        <pc:sldMkLst>
          <pc:docMk/>
          <pc:sldMk cId="49621583" sldId="271"/>
        </pc:sldMkLst>
        <pc:spChg chg="del">
          <ac:chgData name="Danai Dal" userId="d52ec969f5dafa05" providerId="LiveId" clId="{596A0889-49ED-4314-BAB5-3AD4B4F3FE87}" dt="2021-12-18T19:25:48.299" v="5809" actId="931"/>
          <ac:spMkLst>
            <pc:docMk/>
            <pc:sldMk cId="49621583" sldId="271"/>
            <ac:spMk id="2" creationId="{65CA9D92-54C7-4AFF-B3CF-A77A440CAB8F}"/>
          </ac:spMkLst>
        </pc:spChg>
        <pc:picChg chg="add mod">
          <ac:chgData name="Danai Dal" userId="d52ec969f5dafa05" providerId="LiveId" clId="{596A0889-49ED-4314-BAB5-3AD4B4F3FE87}" dt="2021-12-18T19:25:55.194" v="5811" actId="962"/>
          <ac:picMkLst>
            <pc:docMk/>
            <pc:sldMk cId="49621583" sldId="271"/>
            <ac:picMk id="7" creationId="{D157EA34-BEB7-4F88-A598-DADBD642B85E}"/>
          </ac:picMkLst>
        </pc:picChg>
      </pc:sldChg>
      <pc:sldChg chg="addSp delSp modSp new mod modClrScheme chgLayout">
        <pc:chgData name="Danai Dal" userId="d52ec969f5dafa05" providerId="LiveId" clId="{596A0889-49ED-4314-BAB5-3AD4B4F3FE87}" dt="2021-12-18T19:58:53.227" v="7240" actId="20577"/>
        <pc:sldMkLst>
          <pc:docMk/>
          <pc:sldMk cId="1362788577" sldId="271"/>
        </pc:sldMkLst>
        <pc:spChg chg="del">
          <ac:chgData name="Danai Dal" userId="d52ec969f5dafa05" providerId="LiveId" clId="{596A0889-49ED-4314-BAB5-3AD4B4F3FE87}" dt="2021-12-18T19:26:55.695" v="5817" actId="26606"/>
          <ac:spMkLst>
            <pc:docMk/>
            <pc:sldMk cId="1362788577" sldId="271"/>
            <ac:spMk id="2" creationId="{FF3492F2-2BDA-46BF-8DCA-B467CBB47BF1}"/>
          </ac:spMkLst>
        </pc:spChg>
        <pc:spChg chg="del">
          <ac:chgData name="Danai Dal" userId="d52ec969f5dafa05" providerId="LiveId" clId="{596A0889-49ED-4314-BAB5-3AD4B4F3FE87}" dt="2021-12-18T19:26:37.912" v="5814" actId="931"/>
          <ac:spMkLst>
            <pc:docMk/>
            <pc:sldMk cId="1362788577" sldId="271"/>
            <ac:spMk id="3" creationId="{D0F340CA-FA10-4071-8913-1E9D485302A4}"/>
          </ac:spMkLst>
        </pc:spChg>
        <pc:spChg chg="del mod">
          <ac:chgData name="Danai Dal" userId="d52ec969f5dafa05" providerId="LiveId" clId="{596A0889-49ED-4314-BAB5-3AD4B4F3FE87}" dt="2021-12-18T19:27:24.977" v="5820" actId="21"/>
          <ac:spMkLst>
            <pc:docMk/>
            <pc:sldMk cId="1362788577" sldId="271"/>
            <ac:spMk id="4" creationId="{83274605-0742-4DA6-9D3C-21AD87524D71}"/>
          </ac:spMkLst>
        </pc:spChg>
        <pc:spChg chg="add del mod">
          <ac:chgData name="Danai Dal" userId="d52ec969f5dafa05" providerId="LiveId" clId="{596A0889-49ED-4314-BAB5-3AD4B4F3FE87}" dt="2021-12-18T19:34:10.691" v="5925" actId="20577"/>
          <ac:spMkLst>
            <pc:docMk/>
            <pc:sldMk cId="1362788577" sldId="271"/>
            <ac:spMk id="11" creationId="{62FEEEA3-5071-4E09-8406-B76C25B5B952}"/>
          </ac:spMkLst>
        </pc:spChg>
        <pc:spChg chg="add mod">
          <ac:chgData name="Danai Dal" userId="d52ec969f5dafa05" providerId="LiveId" clId="{596A0889-49ED-4314-BAB5-3AD4B4F3FE87}" dt="2021-12-18T19:58:53.227" v="7240" actId="20577"/>
          <ac:spMkLst>
            <pc:docMk/>
            <pc:sldMk cId="1362788577" sldId="271"/>
            <ac:spMk id="13" creationId="{660E35FD-6149-4744-B614-30E33E66CDF2}"/>
          </ac:spMkLst>
        </pc:spChg>
        <pc:picChg chg="add mod">
          <ac:chgData name="Danai Dal" userId="d52ec969f5dafa05" providerId="LiveId" clId="{596A0889-49ED-4314-BAB5-3AD4B4F3FE87}" dt="2021-12-18T19:26:55.695" v="5817" actId="26606"/>
          <ac:picMkLst>
            <pc:docMk/>
            <pc:sldMk cId="1362788577" sldId="271"/>
            <ac:picMk id="6" creationId="{6ED6F458-BE6E-4530-9A83-402C94AC4D55}"/>
          </ac:picMkLst>
        </pc:picChg>
      </pc:sldChg>
      <pc:sldChg chg="delSp new del mod">
        <pc:chgData name="Danai Dal" userId="d52ec969f5dafa05" providerId="LiveId" clId="{596A0889-49ED-4314-BAB5-3AD4B4F3FE87}" dt="2021-12-18T19:47:26.682" v="6598" actId="2696"/>
        <pc:sldMkLst>
          <pc:docMk/>
          <pc:sldMk cId="940564539" sldId="272"/>
        </pc:sldMkLst>
        <pc:spChg chg="del">
          <ac:chgData name="Danai Dal" userId="d52ec969f5dafa05" providerId="LiveId" clId="{596A0889-49ED-4314-BAB5-3AD4B4F3FE87}" dt="2021-12-18T19:45:16.576" v="6596" actId="21"/>
          <ac:spMkLst>
            <pc:docMk/>
            <pc:sldMk cId="940564539" sldId="272"/>
            <ac:spMk id="2" creationId="{3E8A316F-1E9E-4D81-B22E-86E29D5151F6}"/>
          </ac:spMkLst>
        </pc:spChg>
        <pc:spChg chg="del">
          <ac:chgData name="Danai Dal" userId="d52ec969f5dafa05" providerId="LiveId" clId="{596A0889-49ED-4314-BAB5-3AD4B4F3FE87}" dt="2021-12-18T19:46:00.811" v="6597" actId="21"/>
          <ac:spMkLst>
            <pc:docMk/>
            <pc:sldMk cId="940564539" sldId="272"/>
            <ac:spMk id="4" creationId="{E52BEC13-319D-4CCC-A869-277894E62378}"/>
          </ac:spMkLst>
        </pc:spChg>
      </pc:sldChg>
      <pc:sldChg chg="addSp delSp modSp new mod modClrScheme chgLayout">
        <pc:chgData name="Danai Dal" userId="d52ec969f5dafa05" providerId="LiveId" clId="{596A0889-49ED-4314-BAB5-3AD4B4F3FE87}" dt="2021-12-18T20:00:40.810" v="7358" actId="1076"/>
        <pc:sldMkLst>
          <pc:docMk/>
          <pc:sldMk cId="2273861131" sldId="272"/>
        </pc:sldMkLst>
        <pc:spChg chg="del">
          <ac:chgData name="Danai Dal" userId="d52ec969f5dafa05" providerId="LiveId" clId="{596A0889-49ED-4314-BAB5-3AD4B4F3FE87}" dt="2021-12-18T19:47:46.679" v="6601" actId="21"/>
          <ac:spMkLst>
            <pc:docMk/>
            <pc:sldMk cId="2273861131" sldId="272"/>
            <ac:spMk id="2" creationId="{475F5028-D3F2-42CC-BFD8-3787304E81E5}"/>
          </ac:spMkLst>
        </pc:spChg>
        <pc:spChg chg="del">
          <ac:chgData name="Danai Dal" userId="d52ec969f5dafa05" providerId="LiveId" clId="{596A0889-49ED-4314-BAB5-3AD4B4F3FE87}" dt="2021-12-18T19:47:54.907" v="6602" actId="931"/>
          <ac:spMkLst>
            <pc:docMk/>
            <pc:sldMk cId="2273861131" sldId="272"/>
            <ac:spMk id="3" creationId="{5A32C417-61BC-44CF-A0B9-EFB146A80352}"/>
          </ac:spMkLst>
        </pc:spChg>
        <pc:spChg chg="del">
          <ac:chgData name="Danai Dal" userId="d52ec969f5dafa05" providerId="LiveId" clId="{596A0889-49ED-4314-BAB5-3AD4B4F3FE87}" dt="2021-12-18T19:48:06.924" v="6605" actId="931"/>
          <ac:spMkLst>
            <pc:docMk/>
            <pc:sldMk cId="2273861131" sldId="272"/>
            <ac:spMk id="4" creationId="{7EBE77AC-2439-4116-B0DD-19F126930DE4}"/>
          </ac:spMkLst>
        </pc:spChg>
        <pc:spChg chg="del">
          <ac:chgData name="Danai Dal" userId="d52ec969f5dafa05" providerId="LiveId" clId="{596A0889-49ED-4314-BAB5-3AD4B4F3FE87}" dt="2021-12-18T19:47:43.172" v="6600" actId="21"/>
          <ac:spMkLst>
            <pc:docMk/>
            <pc:sldMk cId="2273861131" sldId="272"/>
            <ac:spMk id="5" creationId="{E88727C7-D3F4-4D45-B45D-211ECD04E07F}"/>
          </ac:spMkLst>
        </pc:spChg>
        <pc:spChg chg="add del mod">
          <ac:chgData name="Danai Dal" userId="d52ec969f5dafa05" providerId="LiveId" clId="{596A0889-49ED-4314-BAB5-3AD4B4F3FE87}" dt="2021-12-18T19:50:02.652" v="6617" actId="26606"/>
          <ac:spMkLst>
            <pc:docMk/>
            <pc:sldMk cId="2273861131" sldId="272"/>
            <ac:spMk id="11" creationId="{F235EEA0-5074-480B-925F-E675F6D188E0}"/>
          </ac:spMkLst>
        </pc:spChg>
        <pc:spChg chg="add del mod">
          <ac:chgData name="Danai Dal" userId="d52ec969f5dafa05" providerId="LiveId" clId="{596A0889-49ED-4314-BAB5-3AD4B4F3FE87}" dt="2021-12-18T19:49:58.212" v="6614" actId="931"/>
          <ac:spMkLst>
            <pc:docMk/>
            <pc:sldMk cId="2273861131" sldId="272"/>
            <ac:spMk id="13" creationId="{E6D33B1D-B58E-41B4-AF62-EEC5BB23392D}"/>
          </ac:spMkLst>
        </pc:spChg>
        <pc:spChg chg="add del mod">
          <ac:chgData name="Danai Dal" userId="d52ec969f5dafa05" providerId="LiveId" clId="{596A0889-49ED-4314-BAB5-3AD4B4F3FE87}" dt="2021-12-18T19:50:09.658" v="6618" actId="21"/>
          <ac:spMkLst>
            <pc:docMk/>
            <pc:sldMk cId="2273861131" sldId="272"/>
            <ac:spMk id="20" creationId="{BAA69FED-534F-4370-8365-937318EC0838}"/>
          </ac:spMkLst>
        </pc:spChg>
        <pc:spChg chg="add mod">
          <ac:chgData name="Danai Dal" userId="d52ec969f5dafa05" providerId="LiveId" clId="{596A0889-49ED-4314-BAB5-3AD4B4F3FE87}" dt="2021-12-18T20:00:21.794" v="7356" actId="114"/>
          <ac:spMkLst>
            <pc:docMk/>
            <pc:sldMk cId="2273861131" sldId="272"/>
            <ac:spMk id="22" creationId="{7A03CACA-98DE-47C2-8335-D392BD15A646}"/>
          </ac:spMkLst>
        </pc:spChg>
        <pc:spChg chg="add del mod">
          <ac:chgData name="Danai Dal" userId="d52ec969f5dafa05" providerId="LiveId" clId="{596A0889-49ED-4314-BAB5-3AD4B4F3FE87}" dt="2021-12-18T19:50:20.546" v="6619" actId="21"/>
          <ac:spMkLst>
            <pc:docMk/>
            <pc:sldMk cId="2273861131" sldId="272"/>
            <ac:spMk id="24" creationId="{D8ED32BB-E681-4282-B18B-F3103E07F24B}"/>
          </ac:spMkLst>
        </pc:spChg>
        <pc:picChg chg="add del mod">
          <ac:chgData name="Danai Dal" userId="d52ec969f5dafa05" providerId="LiveId" clId="{596A0889-49ED-4314-BAB5-3AD4B4F3FE87}" dt="2021-12-18T19:49:55.138" v="6613" actId="21"/>
          <ac:picMkLst>
            <pc:docMk/>
            <pc:sldMk cId="2273861131" sldId="272"/>
            <ac:picMk id="7" creationId="{4F31BD53-AB44-440B-B14D-CBF1CB9681C4}"/>
          </ac:picMkLst>
        </pc:picChg>
        <pc:picChg chg="add del mod">
          <ac:chgData name="Danai Dal" userId="d52ec969f5dafa05" providerId="LiveId" clId="{596A0889-49ED-4314-BAB5-3AD4B4F3FE87}" dt="2021-12-18T19:49:49.206" v="6612" actId="21"/>
          <ac:picMkLst>
            <pc:docMk/>
            <pc:sldMk cId="2273861131" sldId="272"/>
            <ac:picMk id="9" creationId="{A60FE4FE-A99D-4C4D-ABCE-23BA8B831BC2}"/>
          </ac:picMkLst>
        </pc:picChg>
        <pc:picChg chg="add mod">
          <ac:chgData name="Danai Dal" userId="d52ec969f5dafa05" providerId="LiveId" clId="{596A0889-49ED-4314-BAB5-3AD4B4F3FE87}" dt="2021-12-18T20:00:40.810" v="7358" actId="1076"/>
          <ac:picMkLst>
            <pc:docMk/>
            <pc:sldMk cId="2273861131" sldId="272"/>
            <ac:picMk id="15" creationId="{563D6E21-34B6-4FC7-95B4-73F75B1C0C0D}"/>
          </ac:picMkLst>
        </pc:picChg>
      </pc:sldChg>
      <pc:sldChg chg="delSp modSp new mod">
        <pc:chgData name="Danai Dal" userId="d52ec969f5dafa05" providerId="LiveId" clId="{596A0889-49ED-4314-BAB5-3AD4B4F3FE87}" dt="2021-12-18T20:09:33.488" v="7866" actId="255"/>
        <pc:sldMkLst>
          <pc:docMk/>
          <pc:sldMk cId="3222406904" sldId="273"/>
        </pc:sldMkLst>
        <pc:spChg chg="del">
          <ac:chgData name="Danai Dal" userId="d52ec969f5dafa05" providerId="LiveId" clId="{596A0889-49ED-4314-BAB5-3AD4B4F3FE87}" dt="2021-12-18T20:04:44.667" v="7363" actId="21"/>
          <ac:spMkLst>
            <pc:docMk/>
            <pc:sldMk cId="3222406904" sldId="273"/>
            <ac:spMk id="2" creationId="{451E710B-FC17-43DD-853D-A86015C1420C}"/>
          </ac:spMkLst>
        </pc:spChg>
        <pc:spChg chg="mod">
          <ac:chgData name="Danai Dal" userId="d52ec969f5dafa05" providerId="LiveId" clId="{596A0889-49ED-4314-BAB5-3AD4B4F3FE87}" dt="2021-12-18T20:09:33.488" v="7866" actId="255"/>
          <ac:spMkLst>
            <pc:docMk/>
            <pc:sldMk cId="3222406904" sldId="273"/>
            <ac:spMk id="3" creationId="{F86258E0-DDA1-473A-B7BB-0FF98FA65D5F}"/>
          </ac:spMkLst>
        </pc:spChg>
        <pc:spChg chg="del mod">
          <ac:chgData name="Danai Dal" userId="d52ec969f5dafa05" providerId="LiveId" clId="{596A0889-49ED-4314-BAB5-3AD4B4F3FE87}" dt="2021-12-18T20:09:16.558" v="7863" actId="21"/>
          <ac:spMkLst>
            <pc:docMk/>
            <pc:sldMk cId="3222406904" sldId="273"/>
            <ac:spMk id="4" creationId="{CBB382AD-1DC3-4AB8-95AD-B8C8937269D5}"/>
          </ac:spMkLst>
        </pc:spChg>
      </pc:sldChg>
      <pc:sldChg chg="delSp modSp new mod">
        <pc:chgData name="Danai Dal" userId="d52ec969f5dafa05" providerId="LiveId" clId="{596A0889-49ED-4314-BAB5-3AD4B4F3FE87}" dt="2021-12-19T18:54:28.769" v="8330" actId="114"/>
        <pc:sldMkLst>
          <pc:docMk/>
          <pc:sldMk cId="2512194061" sldId="274"/>
        </pc:sldMkLst>
        <pc:spChg chg="mod">
          <ac:chgData name="Danai Dal" userId="d52ec969f5dafa05" providerId="LiveId" clId="{596A0889-49ED-4314-BAB5-3AD4B4F3FE87}" dt="2021-12-18T20:16:49.787" v="7881" actId="255"/>
          <ac:spMkLst>
            <pc:docMk/>
            <pc:sldMk cId="2512194061" sldId="274"/>
            <ac:spMk id="2" creationId="{CB63A18C-04AA-4610-A6A5-F563449600B9}"/>
          </ac:spMkLst>
        </pc:spChg>
        <pc:spChg chg="mod">
          <ac:chgData name="Danai Dal" userId="d52ec969f5dafa05" providerId="LiveId" clId="{596A0889-49ED-4314-BAB5-3AD4B4F3FE87}" dt="2021-12-19T18:54:28.769" v="8330" actId="114"/>
          <ac:spMkLst>
            <pc:docMk/>
            <pc:sldMk cId="2512194061" sldId="274"/>
            <ac:spMk id="3" creationId="{E29E57E6-6F16-46D0-B2D8-9C4579EA1D07}"/>
          </ac:spMkLst>
        </pc:spChg>
        <pc:spChg chg="del">
          <ac:chgData name="Danai Dal" userId="d52ec969f5dafa05" providerId="LiveId" clId="{596A0889-49ED-4314-BAB5-3AD4B4F3FE87}" dt="2021-12-18T20:19:45.848" v="7883" actId="21"/>
          <ac:spMkLst>
            <pc:docMk/>
            <pc:sldMk cId="2512194061" sldId="274"/>
            <ac:spMk id="4" creationId="{D4ACA882-A32B-4B47-A0F1-21345AB88F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F51AF-A732-4B95-AD80-88A162DEE581}" type="datetime1">
              <a:rPr lang="el-GR" smtClean="0"/>
              <a:t>19/12/2021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69EF6C-D7CA-4F0B-BF31-83834918D93B}" type="datetime1">
              <a:rPr lang="el-GR" smtClean="0"/>
              <a:t>19/12/2021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Ορθογώνιο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Ορθογώνιο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Ορθογώνιο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Θέση ημερομηνίας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AFCD6D-186F-4CB1-A992-04633AC8A8C3}" type="datetime1">
              <a:rPr lang="el-GR" smtClean="0"/>
              <a:t>19/12/2021</a:t>
            </a:fld>
            <a:endParaRPr lang="en-US" dirty="0"/>
          </a:p>
        </p:txBody>
      </p:sp>
      <p:sp>
        <p:nvSpPr>
          <p:cNvPr id="21" name="Σύμβολο κράτησης θέσης υποσέλιδου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Σύμβολο κράτησης θέσης αριθμού διαφάνειας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8ECF41-DDC8-4B30-8D26-EF64C934BA07}" type="datetime1">
              <a:rPr lang="el-GR" smtClean="0"/>
              <a:t>19/12/2021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28F978-E265-4C28-B13C-7CC9AF31FB44}" type="datetime1">
              <a:rPr lang="el-GR" smtClean="0"/>
              <a:t>19/12/2021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EF7337-642E-41C0-A996-E878DE5B1E2D}" type="datetime1">
              <a:rPr lang="el-GR" smtClean="0"/>
              <a:t>19/12/2021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Ορθογώνιο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Ορθογώνιο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Ορθογώνιο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4726F15-017D-47C2-A8E2-C8FB3AD810B8}" type="datetime1">
              <a:rPr lang="el-GR" smtClean="0"/>
              <a:t>19/12/2021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47ADBAD-8C7A-4EC0-9718-CA6DB5272FEE}" type="datetime1">
              <a:rPr lang="el-GR" smtClean="0"/>
              <a:t>19/12/2021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28775A-533D-4449-9986-9EFA972C7D2A}" type="datetime1">
              <a:rPr lang="el-GR" smtClean="0"/>
              <a:t>19/12/2021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966C6D0-2DBD-4904-AD46-9927370509CC}" type="datetime1">
              <a:rPr lang="el-GR" smtClean="0"/>
              <a:t>19/12/2021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55D1BC-25AA-49FA-931F-2B51A7604E1A}" type="datetime1">
              <a:rPr lang="el-GR" smtClean="0"/>
              <a:t>19/12/2021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78744-24EC-494D-B7CB-8839643E769B}" type="datetime1">
              <a:rPr lang="el-GR" smtClean="0"/>
              <a:t>19/12/2021</a:t>
            </a:fld>
            <a:endParaRPr lang="en-US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Σύμβολο κράτησης θέσης εικόνας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B2649-1202-4868-BA4A-60237461304C}" type="datetime1">
              <a:rPr lang="el-GR" smtClean="0"/>
              <a:t>19/12/2021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Ορθογώνιο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Ορθογώνιο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9B721D6-F633-492A-8060-B74549A20BB4}" type="datetime1">
              <a:rPr lang="el-GR" smtClean="0"/>
              <a:t>19/12/2021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DFE806-09C7-46C0-B2D3-B2ED6B58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" sz="4000" dirty="0">
                <a:solidFill>
                  <a:schemeClr val="tx1"/>
                </a:solidFill>
              </a:rPr>
              <a:t>Παρωδιες του ελληνικου υπερρεαλισμου</a:t>
            </a:r>
            <a:endParaRPr lang="el-GR" sz="40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6B2782-81A5-4868-A83E-B7B3C7CDB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682061"/>
            <a:ext cx="8939784" cy="768827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Δανάη </a:t>
            </a:r>
            <a:r>
              <a:rPr lang="el-GR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Δαλαμήτρα</a:t>
            </a:r>
            <a:endParaRPr lang="e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el-GR" dirty="0">
                <a:solidFill>
                  <a:schemeClr val="tx1"/>
                </a:solidFill>
              </a:rPr>
              <a:t>Χειμερινό εξάμηνο 2021-2022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943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E6FB0C8-CF6A-4940-814E-59668FBD4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0" y="702167"/>
            <a:ext cx="4760755" cy="5413758"/>
          </a:xfrm>
        </p:spPr>
      </p:pic>
      <p:pic>
        <p:nvPicPr>
          <p:cNvPr id="11" name="Θέση περιεχομένου 10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AAE5A4-5DC4-4365-95C1-84F048CF21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4412"/>
            <a:ext cx="5201679" cy="1644588"/>
          </a:xfrm>
        </p:spPr>
      </p:pic>
      <p:pic>
        <p:nvPicPr>
          <p:cNvPr id="13" name="Εικόνα 1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4EA00A1-06DA-4BE2-8685-19B453F29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21265"/>
            <a:ext cx="5201679" cy="14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8CA89F-E6A6-4184-A66F-73694678F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745723"/>
            <a:ext cx="4663440" cy="561956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l-GR" sz="1700" dirty="0"/>
              <a:t>Η παραπάνω παρωδία του </a:t>
            </a:r>
            <a:r>
              <a:rPr lang="el-GR" sz="1700" dirty="0" err="1"/>
              <a:t>Ουράνη</a:t>
            </a:r>
            <a:r>
              <a:rPr lang="el-GR" sz="1700" dirty="0"/>
              <a:t> συνδιαλέγεται με δύο από τα ποιήματα της συλλογής </a:t>
            </a:r>
            <a:r>
              <a:rPr lang="el-GR" sz="1700" i="1" dirty="0"/>
              <a:t>Μην ομιλείτε εις τον </a:t>
            </a:r>
            <a:r>
              <a:rPr lang="el-GR" sz="1700" i="1" dirty="0" err="1"/>
              <a:t>οδηγόν</a:t>
            </a:r>
            <a:r>
              <a:rPr lang="el-GR" sz="1700" dirty="0"/>
              <a:t>, με τη «Νυχτερινή Μαρία» και λιγότερο με τις «Αμαζόνες».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sz="17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700" dirty="0"/>
              <a:t>Και στα δύο ποιήματα έχουμε παρόμοια αφηγηματική οργάνωση, </a:t>
            </a:r>
            <a:r>
              <a:rPr lang="el-GR" sz="1700" dirty="0" err="1"/>
              <a:t>πρωτοπρόσωπη</a:t>
            </a:r>
            <a:r>
              <a:rPr lang="el-GR" sz="1700" dirty="0"/>
              <a:t> αφήγηση και επίδειξη μαύρου χιούμορ, αφού και στα δύο ο αφηγητής επιβιώνει και σχολιάζει τη δολοφονία του.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sz="17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700" dirty="0"/>
              <a:t>Η κοροϊδευτική πρόθεση του </a:t>
            </a:r>
            <a:r>
              <a:rPr lang="el-GR" sz="1700" dirty="0" err="1"/>
              <a:t>Ουράνη</a:t>
            </a:r>
            <a:r>
              <a:rPr lang="el-GR" sz="1700" dirty="0"/>
              <a:t> πραγματώνεται μέσα από τη χρήση κωμικών λέξεων όπως «</a:t>
            </a:r>
            <a:r>
              <a:rPr lang="el-GR" sz="1700" dirty="0" err="1"/>
              <a:t>Ζαρζαβάτης</a:t>
            </a:r>
            <a:r>
              <a:rPr lang="el-GR" sz="1700" dirty="0"/>
              <a:t>», «πέντε (αριθμός 5) αργίτικα πεπόνια».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6" name="Θέση περιεχομένου 5" descr="Εικόνα που περιέχει άνδρας, άτομο, γυαλιά, ντύσιμο&#10;&#10;Περιγραφή που δημιουργήθηκε αυτόματα">
            <a:extLst>
              <a:ext uri="{FF2B5EF4-FFF2-40B4-BE49-F238E27FC236}">
                <a16:creationId xmlns:a16="http://schemas.microsoft.com/office/drawing/2014/main" id="{3BB08C5B-745E-414F-A6B2-55B14D7F0D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9" r="1" b="10420"/>
          <a:stretch/>
        </p:blipFill>
        <p:spPr>
          <a:xfrm>
            <a:off x="6494916" y="1481688"/>
            <a:ext cx="4844532" cy="3894624"/>
          </a:xfrm>
          <a:noFill/>
        </p:spPr>
      </p:pic>
    </p:spTree>
    <p:extLst>
      <p:ext uri="{BB962C8B-B14F-4D97-AF65-F5344CB8AC3E}">
        <p14:creationId xmlns:p14="http://schemas.microsoft.com/office/powerpoint/2010/main" val="393293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Θέση περιεχομένου 18" descr="Εικόνα που περιέχει κείμεν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DE10E3E-50AC-4042-84AB-2BF0DDD2C0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386584"/>
            <a:ext cx="8054338" cy="2516982"/>
          </a:xfr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4B4A131-52C6-46D8-AE07-4F74DFB9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470338"/>
            <a:ext cx="3144774" cy="577596"/>
          </a:xfrm>
        </p:spPr>
        <p:txBody>
          <a:bodyPr anchor="b">
            <a:normAutofit/>
          </a:bodyPr>
          <a:lstStyle/>
          <a:p>
            <a:r>
              <a:rPr lang="el-GR" dirty="0"/>
              <a:t>Κώστας Παράσχος</a:t>
            </a:r>
            <a:endParaRPr lang="en-US" dirty="0"/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94C48FC9-491B-4606-9DE8-C415B219C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124152"/>
            <a:ext cx="3144774" cy="536542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Θα επιχειρήσει μια προσωποποίηση του υπερρεαλισμού μέσα από τη μείξη μοτίβων της </a:t>
            </a:r>
            <a:r>
              <a:rPr lang="el-GR" i="1" dirty="0"/>
              <a:t>Υψικαμίνου</a:t>
            </a:r>
            <a:r>
              <a:rPr lang="el-GR" dirty="0"/>
              <a:t> και των </a:t>
            </a:r>
            <a:r>
              <a:rPr lang="el-GR" i="1" dirty="0" err="1"/>
              <a:t>Κλειδοκυμβάλων</a:t>
            </a:r>
            <a:r>
              <a:rPr lang="el-GR" i="1" dirty="0"/>
              <a:t> της σιωπής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Το κείμενο αυτό περιέχεται στο βιβλίο </a:t>
            </a:r>
            <a:r>
              <a:rPr lang="el-GR" i="1" dirty="0"/>
              <a:t>Η τέχνη για τους λίγους, Χειρόγραφα και ντοκουμέντα του </a:t>
            </a:r>
            <a:r>
              <a:rPr lang="el-GR" i="1" dirty="0" err="1"/>
              <a:t>Άρτζη</a:t>
            </a:r>
            <a:r>
              <a:rPr lang="el-GR" i="1" dirty="0"/>
              <a:t> </a:t>
            </a:r>
            <a:r>
              <a:rPr lang="el-GR" i="1" dirty="0" err="1"/>
              <a:t>Μπούρτζη</a:t>
            </a:r>
            <a:r>
              <a:rPr lang="el-GR" i="1" dirty="0"/>
              <a:t> </a:t>
            </a:r>
            <a:r>
              <a:rPr lang="el-GR" dirty="0"/>
              <a:t>(1945).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Περιλαμβάνει μια ανθολογία υπερρεαλιστικών και </a:t>
            </a:r>
            <a:r>
              <a:rPr lang="el-GR" dirty="0" err="1"/>
              <a:t>νεοϋπερρεαλιστικών</a:t>
            </a:r>
            <a:r>
              <a:rPr lang="el-GR" dirty="0"/>
              <a:t> ποιημάτων. Με σκοπό την εντονότερη διακωμώδηση στην ανθολογία περιλαμβάνονται ακόμη και φράσεις ψυχοπαθών αντλημένες από ψυχιατρικά συγγράμματα.</a:t>
            </a:r>
          </a:p>
        </p:txBody>
      </p:sp>
    </p:spTree>
    <p:extLst>
      <p:ext uri="{BB962C8B-B14F-4D97-AF65-F5344CB8AC3E}">
        <p14:creationId xmlns:p14="http://schemas.microsoft.com/office/powerpoint/2010/main" val="286483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E704E-7A19-4C3B-87B7-348B6E5C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6509"/>
          </a:xfrm>
        </p:spPr>
        <p:txBody>
          <a:bodyPr anchor="ctr">
            <a:normAutofit/>
          </a:bodyPr>
          <a:lstStyle/>
          <a:p>
            <a:pPr algn="ctr"/>
            <a:r>
              <a:rPr lang="el-GR" sz="2600" dirty="0"/>
              <a:t>Η φάρσα της </a:t>
            </a:r>
            <a:r>
              <a:rPr lang="el-GR" sz="2600" dirty="0" err="1"/>
              <a:t>Ταυρίας</a:t>
            </a:r>
            <a:endParaRPr lang="el-GR" sz="2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471C2C-9561-4559-88F4-629DBC2DB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84411"/>
            <a:ext cx="4663440" cy="44832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700" dirty="0"/>
              <a:t>Το 1940 η </a:t>
            </a:r>
            <a:r>
              <a:rPr lang="el-GR" sz="1700" dirty="0" err="1"/>
              <a:t>Ταυρία</a:t>
            </a:r>
            <a:r>
              <a:rPr lang="el-GR" sz="1700" dirty="0"/>
              <a:t> </a:t>
            </a:r>
            <a:r>
              <a:rPr lang="el-GR" sz="1700" dirty="0" err="1"/>
              <a:t>Σοφένσκου</a:t>
            </a:r>
            <a:r>
              <a:rPr lang="el-GR" sz="1700" dirty="0"/>
              <a:t> (ψευδώνυμο της Σοφίας Οικονομίδου-Κενταύρου) δημοσιεύει την ποιητική συλλογή </a:t>
            </a:r>
            <a:r>
              <a:rPr lang="el-GR" sz="1700" i="1" dirty="0"/>
              <a:t>Έδρεψε τα όστρακα των διθυράμβων, </a:t>
            </a:r>
            <a:r>
              <a:rPr lang="el-GR" sz="1700" dirty="0"/>
              <a:t>η οποία  πλέον εμφανίζεται όχι ως μίμηση αλλά ως πρωτότυπο έργο.</a:t>
            </a:r>
            <a:endParaRPr lang="el-GR" sz="1700" i="1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700" dirty="0"/>
              <a:t>Οι παρωδίες της, ιδιαίτερα πνευματώδεις, μιμούνται με εξαιρετική επιτυχία τις υπερρεαλιστικές τεχνικές της </a:t>
            </a:r>
            <a:r>
              <a:rPr lang="el-GR" sz="1700" i="1" dirty="0"/>
              <a:t>Υψικαμίνου</a:t>
            </a:r>
            <a:r>
              <a:rPr lang="el-GR" sz="1700" dirty="0"/>
              <a:t> ανασυνθέτοντας τα πρωτότυπο κείμενο και δημιουργώντας νέα επίπεδα ειρωνείας.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700" dirty="0"/>
              <a:t>Η συλλογή ξεκινά με ένα </a:t>
            </a:r>
            <a:r>
              <a:rPr lang="el-GR" sz="1700" dirty="0" err="1"/>
              <a:t>μόττο</a:t>
            </a:r>
            <a:r>
              <a:rPr lang="el-GR" sz="1700" dirty="0"/>
              <a:t> από την </a:t>
            </a:r>
            <a:r>
              <a:rPr lang="el-GR" sz="1700" i="1" dirty="0"/>
              <a:t>Υψικάμινο, </a:t>
            </a:r>
            <a:r>
              <a:rPr lang="el-GR" sz="1700" dirty="0"/>
              <a:t>το οποίο θα μπορούσε από τη μία να θεωρηθεί ως φόρος τιμής στον Εμπειρίκο και από την άλλη ως επίταση της παρωδιακής φύσης της συλλογής.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l-GR" sz="1500" i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l-GR" sz="1500" i="1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52254C0-AF71-4085-B24C-BA8E65015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78" y="2103120"/>
            <a:ext cx="3005604" cy="374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63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2FEEEA3-5071-4E09-8406-B76C25B5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l-GR" sz="2600" dirty="0"/>
              <a:t>Μια πρωτότυπη παρωδία</a:t>
            </a:r>
            <a:endParaRPr lang="en-US" sz="2600" dirty="0"/>
          </a:p>
        </p:txBody>
      </p:sp>
      <p:pic>
        <p:nvPicPr>
          <p:cNvPr id="6" name="Θέση περιεχομένου 5" descr="Εικόνα που περιέχει άτομο, άνδρας, κουστούμι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id="{6ED6F458-BE6E-4530-9A83-402C94AC4D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1" b="18094"/>
          <a:stretch/>
        </p:blipFill>
        <p:spPr>
          <a:xfrm>
            <a:off x="1066800" y="2103120"/>
            <a:ext cx="4663440" cy="374904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60E35FD-6149-4744-B614-30E33E66C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l-GR" dirty="0"/>
              <a:t>Η ιδιαιτερότητα της </a:t>
            </a:r>
            <a:r>
              <a:rPr lang="el-GR" dirty="0" err="1"/>
              <a:t>Ταυρίας</a:t>
            </a:r>
            <a:r>
              <a:rPr lang="el-GR" dirty="0"/>
              <a:t> συγκριτικά με τις άλλες παρωδίες έγκειται πρώτον στην τυπογραφική διάταξη των ποιημάτων της καθώς και στη χρήση του ελεύθερου στίχου.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/>
              <a:t>Τα ποιήματά της δεν έχουν τον κατασκευασμένο χαρακτήρα των παρωδιών του </a:t>
            </a:r>
            <a:r>
              <a:rPr lang="el-GR" dirty="0" err="1"/>
              <a:t>Ουράνη</a:t>
            </a:r>
            <a:r>
              <a:rPr lang="el-GR" dirty="0"/>
              <a:t> και </a:t>
            </a:r>
            <a:r>
              <a:rPr lang="el-GR" dirty="0" err="1"/>
              <a:t>Λαπαθιώτη</a:t>
            </a:r>
            <a:r>
              <a:rPr lang="el-GR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/>
              <a:t>Διακρίνονται από μουσικότητα και ρυθμό καθώς και από λέξεις περισσότερες συναισθηματικές σε σχέση με αυτές που χρησιμοποιεί ο Εμπειρίκος.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/>
              <a:t>Οπωσδήποτε πάντως αξιοποιεί τις αρχαϊστικές λέξεις που ο ίδιος χρησιμοποιεί στα ποιήματά του.</a:t>
            </a:r>
          </a:p>
        </p:txBody>
      </p:sp>
    </p:spTree>
    <p:extLst>
      <p:ext uri="{BB962C8B-B14F-4D97-AF65-F5344CB8AC3E}">
        <p14:creationId xmlns:p14="http://schemas.microsoft.com/office/powerpoint/2010/main" val="136278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Θέση περιεχομένου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63D6E21-34B6-4FC7-95B4-73F75B1C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1" y="1275542"/>
            <a:ext cx="6703371" cy="4306916"/>
          </a:xfrm>
          <a:noFill/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A03CACA-98DE-47C2-8335-D392BD15A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559293"/>
            <a:ext cx="3161963" cy="57083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Η πληθώρα των σημείων στίξης έρχεται σε αντίθεση με τη σταθερή χρήση της τελείας της </a:t>
            </a:r>
            <a:r>
              <a:rPr lang="el-GR" sz="1700" i="1" dirty="0"/>
              <a:t>Υψικαμίνου.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Από την ποίηση της Κενταύρου απουσιάζει ακόμη κάθε νύξη στη σεξουαλικότητα.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Η κυρίαρχη αίσθηση της συλλογής είναι περισσότερο  μελαγχολική και απομακρύνεται από τον αισιόδοξο τόνο του Εμπειρίκου.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Δεν πρόκειται, λοιπόν, μόνο για παρωδία αλλά για αναδημιουργία της </a:t>
            </a:r>
            <a:r>
              <a:rPr lang="el-GR" sz="1700" i="1" dirty="0"/>
              <a:t>Υψικαμίνου.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7386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6258E0-DDA1-473A-B7BB-0FF98FA65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58887"/>
            <a:ext cx="10058400" cy="12722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/>
              <a:t>Ενώ, λοιπόν, ο </a:t>
            </a:r>
            <a:r>
              <a:rPr lang="el-GR" sz="2000" dirty="0" err="1"/>
              <a:t>Λαπαθιώτης</a:t>
            </a:r>
            <a:r>
              <a:rPr lang="el-GR" sz="2000" dirty="0"/>
              <a:t> δεν αξιοποίησε το απαιτούμενο για την παρωδία χιούμορ και ο </a:t>
            </a:r>
            <a:r>
              <a:rPr lang="el-GR" sz="2000" dirty="0" err="1"/>
              <a:t>Ουράνης</a:t>
            </a:r>
            <a:r>
              <a:rPr lang="el-GR" sz="2000" dirty="0"/>
              <a:t> δεν μπόρεσε να συλλάβει εξ ολοκλήρου τα βαθύτερα μυστικά της υπερρεαλιστικής τεχνικής, η Κενταύρου κατανοώντας τους μηχανισμούς του παρωδούμενου έργου κατάφερε να δώσει παρωδίες όχι κατώτερες του πρωτοτύπου τόσο σε ευρηματικότητα όσο και σε τόλμη.</a:t>
            </a:r>
          </a:p>
        </p:txBody>
      </p:sp>
    </p:spTree>
    <p:extLst>
      <p:ext uri="{BB962C8B-B14F-4D97-AF65-F5344CB8AC3E}">
        <p14:creationId xmlns:p14="http://schemas.microsoft.com/office/powerpoint/2010/main" val="322240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63A18C-04AA-4610-A6A5-F5634496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600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9E57E6-6F16-46D0-B2D8-9C4579EA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1800" dirty="0" err="1"/>
              <a:t>Βογιατζόγλου</a:t>
            </a:r>
            <a:r>
              <a:rPr lang="el-GR" sz="1800" dirty="0"/>
              <a:t> Αθηνά, «Μια άλλη ματιά στον ελληνικό υπερρεαλισμό: παρωδίες 1939-1945»</a:t>
            </a:r>
          </a:p>
          <a:p>
            <a:pPr marL="0" indent="0" algn="just">
              <a:buNone/>
            </a:pPr>
            <a:r>
              <a:rPr lang="el-GR" sz="1800" dirty="0"/>
              <a:t>Σαμουήλ Αλεξάνδρα, «Θεόφιλος και Υπερρεαλισμός. Η πρώτη ελληνική παρωδία υπερρεαλιστικού κειμένου», </a:t>
            </a:r>
            <a:r>
              <a:rPr lang="el-GR" sz="1800" i="1" dirty="0"/>
              <a:t>Ο Πολίτης</a:t>
            </a:r>
            <a:r>
              <a:rPr lang="el-GR" sz="1800" dirty="0"/>
              <a:t>, </a:t>
            </a:r>
            <a:r>
              <a:rPr lang="el-GR" sz="1800" dirty="0" err="1"/>
              <a:t>τχ</a:t>
            </a:r>
            <a:r>
              <a:rPr lang="el-GR" sz="1800" dirty="0"/>
              <a:t> 76 (2000) 39-42. </a:t>
            </a:r>
          </a:p>
          <a:p>
            <a:pPr marL="0" indent="0" algn="just">
              <a:buNone/>
            </a:pPr>
            <a:r>
              <a:rPr lang="el-GR" sz="1800" dirty="0" err="1"/>
              <a:t>Τριβιζάς</a:t>
            </a:r>
            <a:r>
              <a:rPr lang="el-GR" sz="1800" dirty="0"/>
              <a:t> Σωτήρης, </a:t>
            </a:r>
            <a:r>
              <a:rPr lang="el-GR" sz="1800" i="1" dirty="0"/>
              <a:t>Το </a:t>
            </a:r>
            <a:r>
              <a:rPr lang="el-GR" sz="1800" i="1" dirty="0" err="1"/>
              <a:t>σουρρεαλιστικό</a:t>
            </a:r>
            <a:r>
              <a:rPr lang="el-GR" sz="1800" i="1" dirty="0"/>
              <a:t> σκάνδαλο. Χρονικό της υποδοχής του υπερρεαλιστικού κινήματος στην Ελλάδα.</a:t>
            </a:r>
          </a:p>
          <a:p>
            <a:pPr marL="0" indent="0" algn="just">
              <a:buNone/>
            </a:pPr>
            <a:r>
              <a:rPr lang="en-US" sz="1800" dirty="0"/>
              <a:t>https://selidodeiktes.greek-language.gr/lemmas/611</a:t>
            </a:r>
            <a:endParaRPr lang="el-GR" sz="1800" dirty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19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4A8F2352-81C1-4E93-9407-55340AEA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650279"/>
          </a:xfrm>
        </p:spPr>
        <p:txBody>
          <a:bodyPr anchor="b">
            <a:normAutofit/>
          </a:bodyPr>
          <a:lstStyle/>
          <a:p>
            <a:pPr algn="ctr"/>
            <a:r>
              <a:rPr lang="el-GR" dirty="0"/>
              <a:t>Τι είναι η παρωδία;</a:t>
            </a:r>
          </a:p>
        </p:txBody>
      </p:sp>
      <p:pic>
        <p:nvPicPr>
          <p:cNvPr id="7" name="Θέση εικόνας 6" descr="Εικόνα που περιέχει άνδρας, υπαίθριος, άτομο, κουστούμι&#10;&#10;Περιγραφή που δημιουργήθηκε αυτόματα">
            <a:extLst>
              <a:ext uri="{FF2B5EF4-FFF2-40B4-BE49-F238E27FC236}">
                <a16:creationId xmlns:a16="http://schemas.microsoft.com/office/drawing/2014/main" id="{7E72823D-D288-4CDE-ACBB-0E6CED598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7" y="266329"/>
            <a:ext cx="4016566" cy="5334000"/>
          </a:xfrm>
          <a:noFill/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2790961-8074-4C2D-A2B4-E1FD8F888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402672"/>
            <a:ext cx="3161963" cy="4731798"/>
          </a:xfrm>
        </p:spPr>
        <p:txBody>
          <a:bodyPr>
            <a:normAutofit/>
          </a:bodyPr>
          <a:lstStyle/>
          <a:p>
            <a:r>
              <a:rPr lang="el-GR" sz="1700" b="1" dirty="0">
                <a:solidFill>
                  <a:srgbClr val="1A1A1A"/>
                </a:solidFill>
                <a:latin typeface="Georgia" panose="02040502050405020303" pitchFamily="18" charset="0"/>
              </a:rPr>
              <a:t>Παρωδία</a:t>
            </a:r>
            <a:r>
              <a:rPr lang="en-US" sz="17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el-GR" sz="17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στη λογοτεχνία</a:t>
            </a:r>
            <a:r>
              <a:rPr lang="en-US" sz="17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el-GR" sz="17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σημαίνει μίμηση του στυλ, του ύφους ή του τρόπου γραφής ενός συγγραφέα.</a:t>
            </a:r>
            <a:r>
              <a:rPr lang="en-US" sz="17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l-GR" sz="17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Αν και τυπικά έχει αρνητική πρόθεση η παρωδία προσπαθεί να φέρει στο φως τις αδυναμίες ενός συγγραφέα με σκοπό τη διακωμώδηση. </a:t>
            </a:r>
            <a:r>
              <a:rPr lang="el-GR" sz="1700" dirty="0">
                <a:solidFill>
                  <a:srgbClr val="1A1A1A"/>
                </a:solidFill>
                <a:latin typeface="Georgia" panose="02040502050405020303" pitchFamily="18" charset="0"/>
              </a:rPr>
              <a:t>Ωστόσο, μπορεί να εξυπηρετεί εποικοδομητικότερους σκοπούς, να είναι ακόμα έκφραση θαυμασμού ή απλώς μια κωμική άσκηση. </a:t>
            </a:r>
            <a:endParaRPr lang="en-US" sz="1700" dirty="0"/>
          </a:p>
        </p:txBody>
      </p:sp>
      <p:pic>
        <p:nvPicPr>
          <p:cNvPr id="9" name="Εικόνα 8" descr="Εικόνα που περιέχει άνδρας, άτομο, κουστούμι, ρούχα&#10;&#10;Περιγραφή που δημιουργήθηκε αυτόματα">
            <a:extLst>
              <a:ext uri="{FF2B5EF4-FFF2-40B4-BE49-F238E27FC236}">
                <a16:creationId xmlns:a16="http://schemas.microsoft.com/office/drawing/2014/main" id="{0CFAC3ED-B3E5-41DE-8E12-C0D2C1B1E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14" y="1257671"/>
            <a:ext cx="384057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AF37A4-DE89-459A-A0AD-3BCC2D07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295" y="2656643"/>
            <a:ext cx="10058400" cy="1897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«Η ισορροπία ανάμεσα στη στενή μίμηση και παράθεση και στην εκτόπιση του κειμένου-προτύπου, […] συνοδεύεται από κωμικό αποτέλεσμα που απολήγει στην εγκαθίδρυση της ασυμφωνίας μεταξύ των κειμένων». </a:t>
            </a:r>
            <a:r>
              <a:rPr lang="en-US" sz="2000" dirty="0"/>
              <a:t>Rose 1979, 35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7976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descr="Εικόνα που περιέχει κείμενο, εφημερίδα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24B5FB2A-11D5-40EE-BA63-D5051F8166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" y="878889"/>
            <a:ext cx="8087556" cy="5717219"/>
          </a:xfrm>
          <a:noFill/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F3491F5-3ECE-408E-AE49-ADCBC550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9" y="0"/>
            <a:ext cx="8878595" cy="75460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Η πρώτη ελληνική παρωδία υπερρεαλιστικού κειμένου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5A69E3E-35CD-4CB0-AAA3-36BC7DC9B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878888"/>
            <a:ext cx="3144774" cy="57172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Το κείμενο δημοσιεύεται στη σατιρική εφημερίδα της Μυτιλήνης </a:t>
            </a:r>
            <a:r>
              <a:rPr lang="el-GR" sz="1700" i="1" dirty="0" err="1"/>
              <a:t>Τρίβολος</a:t>
            </a:r>
            <a:r>
              <a:rPr lang="el-GR" sz="1700" dirty="0"/>
              <a:t>, την 17</a:t>
            </a:r>
            <a:r>
              <a:rPr lang="el-GR" sz="1700" baseline="30000" dirty="0"/>
              <a:t>η</a:t>
            </a:r>
            <a:r>
              <a:rPr lang="el-GR" sz="1700" dirty="0"/>
              <a:t> Μαΐου 1935.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Γράφεται με αφορμή την επίσκεψη του Εμπειρίκου και του Ελύτη στη Μυτιλήνη, με σκοπό την ανεύρεση έργων του Θεόφιλου.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Ο συγγραφέας παραμένει άγνωστος αλλά ίσως πρόκειται έναν από τους ανθρώπους που συναναστρέφονταν στο νησί οι δύο ποιητές.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512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A2D56F7-CCEB-4CD1-BACB-F21809CE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1" y="1171853"/>
            <a:ext cx="5450888" cy="553078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l-GR" sz="1700" dirty="0"/>
              <a:t>Είναι σίγουρα γραμμένο από κάποιον που έχει λογοτεχνικό ταλέντο και βαθιά γνώση του υπερρεαλισμού.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sz="17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700" dirty="0"/>
              <a:t>Από τη μια, σατιρίζει τον υπερρεαλιστικό τρόπο γραφής όπως αυτός αναπτύσσεται στην </a:t>
            </a:r>
            <a:r>
              <a:rPr lang="el-GR" sz="1700" i="1" dirty="0"/>
              <a:t>Υψικάμινο.</a:t>
            </a:r>
            <a:r>
              <a:rPr lang="el-GR" sz="1700" dirty="0"/>
              <a:t> Από την άλλη, εν </a:t>
            </a:r>
            <a:r>
              <a:rPr lang="el-GR" sz="1700" dirty="0" err="1"/>
              <a:t>είδει</a:t>
            </a:r>
            <a:r>
              <a:rPr lang="el-GR" sz="1700" dirty="0"/>
              <a:t> ύμνου ή εγκωμίου, τον ίδιο τον Εμπειρίκο, τον οποίο προσφωνεί ως τον </a:t>
            </a:r>
            <a:r>
              <a:rPr lang="el-GR" sz="1700" i="1" dirty="0"/>
              <a:t>Ποιητή</a:t>
            </a:r>
            <a:r>
              <a:rPr lang="el-GR" sz="1700" dirty="0"/>
              <a:t> με το </a:t>
            </a:r>
            <a:r>
              <a:rPr lang="el-GR" sz="1700" i="1" dirty="0"/>
              <a:t>ένδοξο όνομα</a:t>
            </a:r>
            <a:r>
              <a:rPr lang="el-GR" sz="1700" dirty="0"/>
              <a:t> και το </a:t>
            </a:r>
            <a:r>
              <a:rPr lang="el-GR" sz="1700" i="1" dirty="0"/>
              <a:t>ιδιόκτητο καράβι.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sz="1700" i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700" dirty="0"/>
              <a:t>Αντικείμενο σάτιρας αποτελεί ακόμα και η σχέση του Εμπειρίκου με τον λαϊκό ζωγράφο Θεόφιλο (όπως άλλωστε δηλώνεται εμφατικά και στον τίτλο).</a:t>
            </a:r>
            <a:endParaRPr lang="en-US" sz="17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472C36F-EEC9-4525-86EA-556D04DB7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597" y="5831123"/>
            <a:ext cx="4663440" cy="640080"/>
          </a:xfrm>
        </p:spPr>
        <p:txBody>
          <a:bodyPr>
            <a:normAutofit/>
          </a:bodyPr>
          <a:lstStyle/>
          <a:p>
            <a:pPr algn="ctr"/>
            <a:r>
              <a:rPr lang="el-GR" sz="1400" b="0" dirty="0"/>
              <a:t>Ο </a:t>
            </a:r>
            <a:r>
              <a:rPr lang="el-GR" sz="1400" b="0" dirty="0" err="1"/>
              <a:t>Ερωτόκριτος</a:t>
            </a:r>
            <a:r>
              <a:rPr lang="el-GR" sz="1400" b="0" dirty="0"/>
              <a:t> και η Αρετούσα</a:t>
            </a:r>
            <a:endParaRPr lang="en-US" sz="1400" b="0" dirty="0"/>
          </a:p>
        </p:txBody>
      </p:sp>
      <p:pic>
        <p:nvPicPr>
          <p:cNvPr id="7" name="Θέση περιεχομένου 6" descr="Εικόνα που περιέχει κείμενο, ύφασμα, πέτρα&#10;&#10;Περιγραφή που δημιουργήθηκε αυτόματα">
            <a:extLst>
              <a:ext uri="{FF2B5EF4-FFF2-40B4-BE49-F238E27FC236}">
                <a16:creationId xmlns:a16="http://schemas.microsoft.com/office/drawing/2014/main" id="{B55BE7DC-AB2D-459B-A6B4-052FE8A14D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11" y="957858"/>
            <a:ext cx="3515556" cy="4942284"/>
          </a:xfrm>
          <a:noFill/>
        </p:spPr>
      </p:pic>
    </p:spTree>
    <p:extLst>
      <p:ext uri="{BB962C8B-B14F-4D97-AF65-F5344CB8AC3E}">
        <p14:creationId xmlns:p14="http://schemas.microsoft.com/office/powerpoint/2010/main" val="167045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E45628-A74B-4592-B6E7-B1EDC141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30136"/>
            <a:ext cx="10058400" cy="2654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«Νιώθει κανείς ότι με το κείμενο αυτό η εφημερίδα της Λέσβου διακωμωδεί την υπερρεαλιστική εισβολή στο νησί και τη διάθεση οικειοποίησης του Θεόφιλου από μια τεχνοτροπία που ο συγγραφέας του κειμένου φαίνεται να αισθανόταν ότι βρίσκεται στους αντίποδες της τέχνης του λαϊκού ζωγράφου». Αλ. Σαμουήλ</a:t>
            </a:r>
          </a:p>
        </p:txBody>
      </p:sp>
    </p:spTree>
    <p:extLst>
      <p:ext uri="{BB962C8B-B14F-4D97-AF65-F5344CB8AC3E}">
        <p14:creationId xmlns:p14="http://schemas.microsoft.com/office/powerpoint/2010/main" val="243655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τοίχος, άτομο, κουστούμι&#10;&#10;Περιγραφή που δημιουργήθηκε αυτόματα">
            <a:extLst>
              <a:ext uri="{FF2B5EF4-FFF2-40B4-BE49-F238E27FC236}">
                <a16:creationId xmlns:a16="http://schemas.microsoft.com/office/drawing/2014/main" id="{299F13A3-99EC-4AD2-B995-B41D8501D4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615"/>
          <a:stretch/>
        </p:blipFill>
        <p:spPr>
          <a:xfrm>
            <a:off x="228599" y="237744"/>
            <a:ext cx="7696201" cy="6382512"/>
          </a:xfrm>
          <a:noFill/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BB4F124-3C76-438B-AF07-42DEC50D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086" y="277694"/>
            <a:ext cx="3714750" cy="84355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Το όπλο της παρωδίας: Ναπολέων </a:t>
            </a:r>
            <a:r>
              <a:rPr lang="el-GR" sz="2400" dirty="0" err="1"/>
              <a:t>Λαπαθιώτης</a:t>
            </a:r>
            <a:endParaRPr lang="el-GR" sz="24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2E9CA46-1FC1-4411-A3EA-53BB4121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233996"/>
            <a:ext cx="3144774" cy="516680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Δηλωμένος εχθρός του υπερρεαλισμού.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Το 1938 δημοσιεύει στη </a:t>
            </a:r>
            <a:r>
              <a:rPr lang="el-GR" sz="1700" i="1" dirty="0"/>
              <a:t>Νέα Εστία</a:t>
            </a:r>
            <a:r>
              <a:rPr lang="el-GR" sz="1700" dirty="0"/>
              <a:t> το περίφημο ποίημα «</a:t>
            </a:r>
            <a:r>
              <a:rPr lang="el-GR" sz="1700" dirty="0" err="1"/>
              <a:t>Βάο</a:t>
            </a:r>
            <a:r>
              <a:rPr lang="el-GR" sz="1700" dirty="0"/>
              <a:t>, </a:t>
            </a:r>
            <a:r>
              <a:rPr lang="el-GR" sz="1700" dirty="0" err="1"/>
              <a:t>γάο</a:t>
            </a:r>
            <a:r>
              <a:rPr lang="el-GR" sz="1700" dirty="0"/>
              <a:t>, </a:t>
            </a:r>
            <a:r>
              <a:rPr lang="el-GR" sz="1700" dirty="0" err="1"/>
              <a:t>δάο</a:t>
            </a:r>
            <a:r>
              <a:rPr lang="el-GR" sz="1700" dirty="0"/>
              <a:t>!», το οποίο με σαρκαστική διάθεση καταργεί πέραν της νοηματικής αλληλουχίας των λέξεων την ίδια τη γλώσσα.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Το κείμενο που ακολουθεί πρόκειται για τη δέκατη παρωδία μιας σειράς μιμήσεων που δημοσίευσε στο περιοδικό </a:t>
            </a:r>
            <a:r>
              <a:rPr lang="el-GR" sz="1700" i="1" dirty="0"/>
              <a:t>Πνευματική Ζωή</a:t>
            </a:r>
            <a:r>
              <a:rPr lang="el-GR" sz="1700" dirty="0"/>
              <a:t>, στα 1938-39, με το ψευδώνυμο Πλάτων Χαρμίδης.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κείμεν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31F43431-AFB6-4E9F-A8FE-9A44903F3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871"/>
            <a:ext cx="8125242" cy="2914300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9EFB6C-21B8-4A03-8989-B3913C62E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705678"/>
            <a:ext cx="3161963" cy="54466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Πρόκειται για παρωδία της </a:t>
            </a:r>
            <a:r>
              <a:rPr lang="el-GR" sz="1700" i="1" dirty="0"/>
              <a:t>Υψικαμίνου</a:t>
            </a:r>
            <a:r>
              <a:rPr lang="el-GR" sz="17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Ο </a:t>
            </a:r>
            <a:r>
              <a:rPr lang="el-GR" sz="1700" dirty="0" err="1"/>
              <a:t>Λαπαθιώτης</a:t>
            </a:r>
            <a:r>
              <a:rPr lang="el-GR" sz="1700" dirty="0"/>
              <a:t> μιμείται το γλωσσικό ιδίωμα του Εμπειρίκου δίνοντας έμφαση στην καθαρεύουσα.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Οι λέξεις και οι φράσεις που χρησιμοποιεί παραπέμπουν στην υπερρεαλιστική γραφή.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Ο «πάνδημος Ηρώδης» θα πρέπει μάλλον να είναι ο Εμπειρίκος.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Η παρωδία τελειώνει με τόνο κοροϊδευτικό ενισχύοντας τον σατιρικό του χαρακτήρα.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326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άτομο, κουστούμι, πόζα, πρωτεύον&#10;&#10;Περιγραφή που δημιουργήθηκε αυτόματα">
            <a:extLst>
              <a:ext uri="{FF2B5EF4-FFF2-40B4-BE49-F238E27FC236}">
                <a16:creationId xmlns:a16="http://schemas.microsoft.com/office/drawing/2014/main" id="{2297EBA9-57BC-4FA2-B223-269D460A84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-1" b="880"/>
          <a:stretch/>
        </p:blipFill>
        <p:spPr>
          <a:xfrm>
            <a:off x="228599" y="237744"/>
            <a:ext cx="7696201" cy="6382512"/>
          </a:xfrm>
          <a:noFill/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3713945-AC6E-4FDE-8E40-4D991126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461461"/>
            <a:ext cx="3144774" cy="532838"/>
          </a:xfrm>
        </p:spPr>
        <p:txBody>
          <a:bodyPr/>
          <a:lstStyle/>
          <a:p>
            <a:pPr algn="ctr"/>
            <a:r>
              <a:rPr lang="el-GR" dirty="0"/>
              <a:t>Κώστας </a:t>
            </a:r>
            <a:r>
              <a:rPr lang="el-GR" dirty="0" err="1"/>
              <a:t>Ουράνης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3B78FA1-4BBE-4FBC-9A04-537D317F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091953"/>
            <a:ext cx="3144774" cy="52289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Ο </a:t>
            </a:r>
            <a:r>
              <a:rPr lang="el-GR" sz="1700" dirty="0" err="1"/>
              <a:t>Ουράνης</a:t>
            </a:r>
            <a:r>
              <a:rPr lang="el-GR" sz="1700" dirty="0"/>
              <a:t> στρέφεται όχι  τόσο εναντίον των υπερρεαλιστών ποιητών όσο κατά των ποιητικών συλλογών τους έχοντας ως αντικείμενο παρωδίας του συγκεκριμένα υπερρεαλιστικά κείμενα.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Πέντε χρόνια μετά τον </a:t>
            </a:r>
            <a:r>
              <a:rPr lang="el-GR" sz="1700" dirty="0" err="1"/>
              <a:t>Λαπαθιώτη</a:t>
            </a:r>
            <a:r>
              <a:rPr lang="el-GR" sz="1700" dirty="0"/>
              <a:t> δημοσιεύει με το ψευδώνυμο «Κλεάνθης» στο περιοδικό </a:t>
            </a:r>
            <a:r>
              <a:rPr lang="el-GR" sz="1700" i="1" dirty="0"/>
              <a:t>Ορίζοντες</a:t>
            </a:r>
            <a:r>
              <a:rPr lang="el-GR" sz="1700" dirty="0"/>
              <a:t> τέσσερις παρωδίες της </a:t>
            </a:r>
            <a:r>
              <a:rPr lang="el-GR" sz="1700" i="1" dirty="0"/>
              <a:t>Υψικαμίνου</a:t>
            </a:r>
            <a:r>
              <a:rPr lang="el-GR" sz="1700" dirty="0"/>
              <a:t>, του </a:t>
            </a:r>
            <a:r>
              <a:rPr lang="el-GR" sz="1700" i="1" dirty="0"/>
              <a:t>Μην ομιλείτε εις τον </a:t>
            </a:r>
            <a:r>
              <a:rPr lang="el-GR" sz="1700" i="1" dirty="0" err="1"/>
              <a:t>οδηγόν</a:t>
            </a:r>
            <a:r>
              <a:rPr lang="el-GR" sz="1700" dirty="0"/>
              <a:t>, των </a:t>
            </a:r>
            <a:r>
              <a:rPr lang="el-GR" sz="1700" i="1" dirty="0" err="1"/>
              <a:t>Κλειδοκυμβάλων</a:t>
            </a:r>
            <a:r>
              <a:rPr lang="el-GR" sz="1700" i="1" dirty="0"/>
              <a:t> της σιωπής </a:t>
            </a:r>
            <a:r>
              <a:rPr lang="el-GR" sz="1700" dirty="0"/>
              <a:t>και της </a:t>
            </a:r>
            <a:r>
              <a:rPr lang="el-GR" sz="1700" i="1" dirty="0"/>
              <a:t>Αμοργού</a:t>
            </a:r>
            <a:r>
              <a:rPr lang="el-GR" sz="1700" dirty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45959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97_TF56410444" id="{C55840D0-0A86-479A-9FD3-B8599DC43E6E}" vid="{2B943CE8-C9E5-4E0C-8B94-45BBA14C1D17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{FBB3DD26-DEAD-4345-91C0-BEDB5326771F}tf56410444_win32</Template>
  <TotalTime>669</TotalTime>
  <Words>1008</Words>
  <Application>Microsoft Office PowerPoint</Application>
  <PresentationFormat>Ευρεία οθόνη</PresentationFormat>
  <Paragraphs>58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Georgia</vt:lpstr>
      <vt:lpstr>Tahoma</vt:lpstr>
      <vt:lpstr>SavonVTI</vt:lpstr>
      <vt:lpstr>Παρωδιες του ελληνικου υπερρεαλισμου</vt:lpstr>
      <vt:lpstr>Τι είναι η παρωδία;</vt:lpstr>
      <vt:lpstr>Παρουσίαση του PowerPoint</vt:lpstr>
      <vt:lpstr>Η πρώτη ελληνική παρωδία υπερρεαλιστικού κειμένου</vt:lpstr>
      <vt:lpstr>Παρουσίαση του PowerPoint</vt:lpstr>
      <vt:lpstr>Παρουσίαση του PowerPoint</vt:lpstr>
      <vt:lpstr>Το όπλο της παρωδίας: Ναπολέων Λαπαθιώτης</vt:lpstr>
      <vt:lpstr>Παρουσίαση του PowerPoint</vt:lpstr>
      <vt:lpstr>Κώστας Ουράνης</vt:lpstr>
      <vt:lpstr>Παρουσίαση του PowerPoint</vt:lpstr>
      <vt:lpstr>Παρουσίαση του PowerPoint</vt:lpstr>
      <vt:lpstr>Κώστας Παράσχος</vt:lpstr>
      <vt:lpstr>Η φάρσα της Ταυρίας</vt:lpstr>
      <vt:lpstr>Μια πρωτότυπη παρωδία</vt:lpstr>
      <vt:lpstr>Παρουσίαση του PowerPoint</vt:lpstr>
      <vt:lpstr>Παρουσίαση του PowerPoint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Παρωδίες του ελληνικού υπερρεαλισμου</dc:title>
  <dc:creator>Danai Dal</dc:creator>
  <cp:lastModifiedBy>Danai Dal</cp:lastModifiedBy>
  <cp:revision>1</cp:revision>
  <dcterms:created xsi:type="dcterms:W3CDTF">2021-12-18T10:34:24Z</dcterms:created>
  <dcterms:modified xsi:type="dcterms:W3CDTF">2021-12-19T18:55:39Z</dcterms:modified>
</cp:coreProperties>
</file>