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0" r:id="rId4"/>
    <p:sldId id="262" r:id="rId5"/>
    <p:sldId id="256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40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23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8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2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2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1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4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70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A7CF-732B-44E1-BDB0-B8AF699A7350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F8F9-115F-4BF2-A499-049D34D3C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1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5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0"/>
            <a:ext cx="694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7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41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8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0"/>
            <a:ext cx="935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6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6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8900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0"/>
            <a:ext cx="9464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-441960"/>
            <a:ext cx="9814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5</cp:revision>
  <dcterms:created xsi:type="dcterms:W3CDTF">2020-11-09T09:39:03Z</dcterms:created>
  <dcterms:modified xsi:type="dcterms:W3CDTF">2020-11-09T10:01:07Z</dcterms:modified>
</cp:coreProperties>
</file>