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8" r:id="rId4"/>
    <p:sldId id="279" r:id="rId5"/>
    <p:sldId id="265" r:id="rId6"/>
    <p:sldId id="266" r:id="rId7"/>
    <p:sldId id="270" r:id="rId8"/>
    <p:sldId id="271" r:id="rId9"/>
    <p:sldId id="258" r:id="rId10"/>
    <p:sldId id="280" r:id="rId11"/>
    <p:sldId id="316" r:id="rId12"/>
    <p:sldId id="305" r:id="rId13"/>
    <p:sldId id="260" r:id="rId14"/>
    <p:sldId id="307" r:id="rId15"/>
    <p:sldId id="264" r:id="rId16"/>
    <p:sldId id="276" r:id="rId17"/>
    <p:sldId id="261" r:id="rId18"/>
    <p:sldId id="310" r:id="rId19"/>
    <p:sldId id="311" r:id="rId20"/>
    <p:sldId id="262" r:id="rId21"/>
    <p:sldId id="312" r:id="rId22"/>
    <p:sldId id="313" r:id="rId23"/>
    <p:sldId id="314" r:id="rId24"/>
    <p:sldId id="315" r:id="rId25"/>
    <p:sldId id="272" r:id="rId26"/>
    <p:sldId id="277" r:id="rId27"/>
    <p:sldId id="317" r:id="rId28"/>
    <p:sldId id="318" r:id="rId29"/>
    <p:sldId id="319" r:id="rId30"/>
    <p:sldId id="320" r:id="rId31"/>
    <p:sldId id="321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306" r:id="rId49"/>
    <p:sldId id="309" r:id="rId50"/>
    <p:sldId id="299" r:id="rId51"/>
    <p:sldId id="322" r:id="rId52"/>
    <p:sldId id="325" r:id="rId53"/>
    <p:sldId id="326" r:id="rId54"/>
    <p:sldId id="327" r:id="rId55"/>
    <p:sldId id="329" r:id="rId56"/>
    <p:sldId id="330" r:id="rId57"/>
    <p:sldId id="331" r:id="rId58"/>
    <p:sldId id="332" r:id="rId59"/>
    <p:sldId id="304" r:id="rId60"/>
    <p:sldId id="323" r:id="rId61"/>
    <p:sldId id="324" r:id="rId62"/>
    <p:sldId id="328" r:id="rId6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220" y="-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09:22:55.28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 67 24575,'0'-19'0,"-1"-2"0,2-5 0,4 28 0,5 17 0,56 129-1365,-54-122-5461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11:37.991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177 39 1248,'0'0'240,"0"0"0,0 0-32,0-1 297,0 1 15,0 0-8,0 0-8,0 0 0,0-1-16,0 1-48,0 1-48,0-1-88,-1 0-64,0 0-8,-2-1-16,1 1-8,-1-1 9,0 0 7,1 1 0,1-1 8,-1 1 8,0-1-16,-1 1-8,1-1-8,0 0-24,-1 1 0,2-1-8,-1 0-16,0 0-8,0 0 8,-1 0 24,1 0-8,-1 0 0,1 0-8,-2 1 0,2-1 0,-2 1-8,2 0-16,-2 1-8,1 0 0,0 0-16,0-1-16,-1 2 1,2-1-25,-2 2-16,1 0 0,-1 1-40,0 1-8,0 1 8,0 2-16,0-1 8,0 2-8,0 0 24,0 0-32,0 0 0,1-1 0,0 0 16,2-1-8,0 0-8,0-2-8,0 0 8,1 0 8,0-1-8,0 0 0,1-1 0,0 0 8,0 0-8,1-1 8,0 0 0,0 0-8,1-1 8,0-1 0,1 0-8,-2 0 0,2 0 0,-2 0-8,1 1 8,1 0-8,-1 0 8,1 1 0,0 0 0,1-1 0,0 0 8,-1-1 8,1 0-32,-1-1 16,1-1 0,-1 0 0,0-2 16,0 0 0,0-1-24,-1-1 16,0 0-8,0-1 24,1-2-24,-1 1 24,1-2-40,0 0 16,0 0 0,1 0 8,0-1-8,0 1 8,0 0-8,0 1 0,-2 2 8,1 0-8,-2 2 8,0 1-8,-1 1 8,0 1 0,-1 0 32,1 1-16,-2 0 8,0 0-16,-1 0 16,0 1-16,-1-1 0,0 0 0,0 0-8,-1 0-8,-1-1-8,0 1 16,-1-1 8,0 2 16,0-1 8,0 1-24,-1 1 0,1 1 32,0 1-8,0 0-24,1 1 0,-1-1 8,0 2-16,2-1 24,-1 1-24,0-1 8,1 1-8,1 0 32,-1 0-16,1 0-8,0-1 24,0 1-16,0 1 16,-1-1-16,0 2 0,1 0-16,-1 0 0,1 1 16,-1 0-24,2 1 0,0-2 0,0 0 0,1-2 8,0 0 0,1-1-8,0 0-8,0-1 16,0 0-8,1-1 8,-1 1 0,1 0 8,1 0-16,0 0 16,0 0 0,1 0-16,1 0 0,-1 0-8,1-1-8,0-1 8,1-1 8,0 0-8,1-1 8,0-1 16,1 0-16,0-1 8,1-1 8,0 0 0,-1 0-16,1 0 16,-1-1-16,0 1 0,0-1 8,-1 1 0,0-1-8,-1-1 0,0 1 0,-2-1-8,0 1 8,0-1 0,-2 2-16,1-1 24,-2 1-8,0-1 0,-3 0 8,-1 1-8,-1-1 0,-1 1 8,-1-1 16,-1 2-24,0 0 8,-1 1-8,2 0-8,-1 1 16,1 1 0,1-1 8,0 2-8,0-1-16,2 1 0,-1 1 8,1 0 8,0 2 0,0 0-8,0 0 0,0 2 0,-1 0 16,1 1 8,-1 1-8,0 1 16,-1 0-16,2 0 0,-1 1 0,1-1 16,1 0-8,0 0-8,2-1-8,0 1 0,0-1-8,1 1 0,1 1 16,0 0-16,0 0 8,1 0-8,0 1 0,1-2 16,1 0-16,0-1 16,2-1-8,-1-2-8,1-2 0,0 0 0,1-3 0,0-1 0,0-3 16,1-2-16,0-1 0,2-3 0,0-2 16,1-1-16,-1-1 0,1 0 0,-2 0-8,-1 1 8,-1 2 0,-3 1 0,-3 3 0,-3 1 8,-2 2 8,-2 1 0,-3 2-8,-1 0-8,-3 0 0,0 2 0,-1 0-8,-1 0 8,1 2 0,-1 0 0,2 1 0,1 1 8,1 0 8,2 1-8,2 1 0,1 1-8,2 0 0,2 1 8,1 0-8,1 0 0,0 0-8,1 0 0,1-1 8,1 1-16,1-1 8,0-1 0,1 0 8,0-1 8,1-2 8,1-1 0,1-1-16,-1-1 16,1-3-16,0-2 16,0-2 0,-1-1-8,0-2-8,0-1 0,-1-1 0,-1 0 8,-1 0 0,-2-1 0,0 1-8,-2 0-8,-1 0 8,-1 0 16,-2 1 0,-1 0 0,0 2-16,-1 1 0,-1 3 0,0 1 8,0 4-8,0 3 0,0 3 0,0 3 0,1 3 8,0 0-8,2 1 0,0 0-64,2-2-88,2-3-608,0-3-697,2-3 1209,1-3-200,1-2-160,-2-2-9434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11:41.611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177 39 1248,'0'0'240,"0"0"0,0 0-32,0-1 297,0 1 15,0 0-8,0 0-8,0 0 0,0-1-16,0 1-48,0 1-48,0-1-88,-1 0-64,0 0-8,-2-1-16,1 1-8,-1-1 9,0 0 7,1 1 0,1-1 8,-1 1 8,0-1-16,-1 1-8,1-1-8,0 0-24,-1 1 0,2-1-8,-1 0-16,0 0-8,0 0 8,-1 0 24,1 0-8,-1 0 0,1 0-8,-2 1 0,2-1 0,-2 1-8,2 0-16,-2 1-8,1 0 0,0 0-16,0-1-16,-1 2 1,2-1-25,-2 2-16,1 0 0,-1 1-40,0 1-8,0 1 8,0 2-16,0-1 8,0 2-8,0 0 24,0 0-32,0 0 0,1-1 0,0 0 16,2-1-8,0 0-8,0-2-8,0 0 8,1 0 8,0-1-8,0 0 0,1-1 0,0 0 8,0 0-8,1-1 8,0 0 0,0 0-8,1-1 8,0-1 0,1 0-8,-2 0 0,2 0 0,-2 0-8,1 1 8,1 0-8,-1 0 8,1 1 0,0 0 0,1-1 0,0 0 8,-1-1 8,1 0-32,-1-1 16,1-1 0,-1 0 0,0-2 16,0 0 0,0-1-24,-1-1 16,0 0-8,0-1 24,1-2-24,-1 1 24,1-2-40,0 0 16,0 0 0,1 0 8,0-1-8,0 1 8,0 0-8,0 1 0,-2 2 8,1 0-8,-2 2 8,0 1-8,-1 1 8,0 1 0,-1 0 32,1 1-16,-2 0 8,0 0-16,-1 0 16,0 1-16,-1-1 0,0 0 0,0 0-8,-1 0-8,-1-1-8,0 1 16,-1-1 8,0 2 16,0-1 8,0 1-24,-1 1 0,1 1 32,0 1-8,0 0-24,1 1 0,-1-1 8,0 2-16,2-1 24,-1 1-24,0-1 8,1 1-8,1 0 32,-1 0-16,1 0-8,0-1 24,0 1-16,0 1 16,-1-1-16,0 2 0,1 0-16,-1 0 0,1 1 16,-1 0-24,2 1 0,0-2 0,0 0 0,1-2 8,0 0 0,1-1-8,0 0-8,0-1 16,0 0-8,1-1 8,-1 1 0,1 0 8,1 0-16,0 0 16,0 0 0,1 0-16,1 0 0,-1 0-8,1-1-8,0-1 8,1-1 8,0 0-8,1-1 8,0-1 16,1 0-16,0-1 8,1-1 8,0 0 0,-1 0-16,1 0 16,-1-1-16,0 1 0,0-1 8,-1 1 0,0-1-8,-1-1 0,0 1 0,-2-1-8,0 1 8,0-1 0,-2 2-16,1-1 24,-2 1-8,0-1 0,-3 0 8,-1 1-8,-1-1 0,-1 1 8,-1-1 16,-1 2-24,0 0 8,-1 1-8,2 0-8,-1 1 16,1 1 0,1-1 8,0 2-8,0-1-16,2 1 0,-1 1 8,1 0 8,0 2 0,0 0-8,0 0 0,0 2 0,-1 0 16,1 1 8,-1 1-8,0 1 16,-1 0-16,2 0 0,-1 1 0,1-1 16,1 0-8,0 0-8,2-1-8,0 1 0,0-1-8,1 1 0,1 1 16,0 0-16,0 0 8,1 0-8,0 1 0,1-2 16,1 0-16,0-1 16,2-1-8,-1-2-8,1-2 0,0 0 0,1-3 0,0-1 0,0-3 16,1-2-16,0-1 0,2-3 0,0-2 16,1-1-16,-1-1 0,1 0 0,-2 0-8,-1 1 8,-1 2 0,-3 1 0,-3 3 0,-3 1 8,-2 2 8,-2 1 0,-3 2-8,-1 0-8,-3 0 0,0 2 0,-1 0-8,-1 0 8,1 2 0,-1 0 0,2 1 0,1 1 8,1 0 8,2 1-8,2 1 0,1 1-8,2 0 0,2 1 8,1 0-8,1 0 0,0 0-8,1 0 0,1-1 8,1 1-16,1-1 8,0-1 0,1 0 8,0-1 8,1-2 8,1-1 0,1-1-16,-1-1 16,1-3-16,0-2 16,0-2 0,-1-1-8,0-2-8,0-1 0,-1-1 0,-1 0 8,-1 0 0,-2-1 0,0 1-8,-2 0-8,-1 0 8,-1 0 16,-2 1 0,-1 0 0,0 2-16,-1 1 0,-1 3 0,0 1 8,0 4-8,0 3 0,0 3 0,0 3 0,1 3 8,0 0-8,2 1 0,0 0-64,2-2-88,2-3-608,0-3-697,2-3 1209,1-3-200,1-2-160,-2-2-9434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11:44.560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177 39 1248,'0'0'240,"0"0"0,0 0-32,0-1 297,0 1 15,0 0-8,0 0-8,0 0 0,0-1-16,0 1-48,0 1-48,0-1-88,-1 0-64,0 0-8,-2-1-16,1 1-8,-1-1 9,0 0 7,1 1 0,1-1 8,-1 1 8,0-1-16,-1 1-8,1-1-8,0 0-24,-1 1 0,2-1-8,-1 0-16,0 0-8,0 0 8,-1 0 24,1 0-8,-1 0 0,1 0-8,-2 1 0,2-1 0,-2 1-8,2 0-16,-2 1-8,1 0 0,0 0-16,0-1-16,-1 2 1,2-1-25,-2 2-16,1 0 0,-1 1-40,0 1-8,0 1 8,0 2-16,0-1 8,0 2-8,0 0 24,0 0-32,0 0 0,1-1 0,0 0 16,2-1-8,0 0-8,0-2-8,0 0 8,1 0 8,0-1-8,0 0 0,1-1 0,0 0 8,0 0-8,1-1 8,0 0 0,0 0-8,1-1 8,0-1 0,1 0-8,-2 0 0,2 0 0,-2 0-8,1 1 8,1 0-8,-1 0 8,1 1 0,0 0 0,1-1 0,0 0 8,-1-1 8,1 0-32,-1-1 16,1-1 0,-1 0 0,0-2 16,0 0 0,0-1-24,-1-1 16,0 0-8,0-1 24,1-2-24,-1 1 24,1-2-40,0 0 16,0 0 0,1 0 8,0-1-8,0 1 8,0 0-8,0 1 0,-2 2 8,1 0-8,-2 2 8,0 1-8,-1 1 8,0 1 0,-1 0 32,1 1-16,-2 0 8,0 0-16,-1 0 16,0 1-16,-1-1 0,0 0 0,0 0-8,-1 0-8,-1-1-8,0 1 16,-1-1 8,0 2 16,0-1 8,0 1-24,-1 1 0,1 1 32,0 1-8,0 0-24,1 1 0,-1-1 8,0 2-16,2-1 24,-1 1-24,0-1 8,1 1-8,1 0 32,-1 0-16,1 0-8,0-1 24,0 1-16,0 1 16,-1-1-16,0 2 0,1 0-16,-1 0 0,1 1 16,-1 0-24,2 1 0,0-2 0,0 0 0,1-2 8,0 0 0,1-1-8,0 0-8,0-1 16,0 0-8,1-1 8,-1 1 0,1 0 8,1 0-16,0 0 16,0 0 0,1 0-16,1 0 0,-1 0-8,1-1-8,0-1 8,1-1 8,0 0-8,1-1 8,0-1 16,1 0-16,0-1 8,1-1 8,0 0 0,-1 0-16,1 0 16,-1-1-16,0 1 0,0-1 8,-1 1 0,0-1-8,-1-1 0,0 1 0,-2-1-8,0 1 8,0-1 0,-2 2-16,1-1 24,-2 1-8,0-1 0,-3 0 8,-1 1-8,-1-1 0,-1 1 8,-1-1 16,-1 2-24,0 0 8,-1 1-8,2 0-8,-1 1 16,1 1 0,1-1 8,0 2-8,0-1-16,2 1 0,-1 1 8,1 0 8,0 2 0,0 0-8,0 0 0,0 2 0,-1 0 16,1 1 8,-1 1-8,0 1 16,-1 0-16,2 0 0,-1 1 0,1-1 16,1 0-8,0 0-8,2-1-8,0 1 0,0-1-8,1 1 0,1 1 16,0 0-16,0 0 8,1 0-8,0 1 0,1-2 16,1 0-16,0-1 16,2-1-8,-1-2-8,1-2 0,0 0 0,1-3 0,0-1 0,0-3 16,1-2-16,0-1 0,2-3 0,0-2 16,1-1-16,-1-1 0,1 0 0,-2 0-8,-1 1 8,-1 2 0,-3 1 0,-3 3 0,-3 1 8,-2 2 8,-2 1 0,-3 2-8,-1 0-8,-3 0 0,0 2 0,-1 0-8,-1 0 8,1 2 0,-1 0 0,2 1 0,1 1 8,1 0 8,2 1-8,2 1 0,1 1-8,2 0 0,2 1 8,1 0-8,1 0 0,0 0-8,1 0 0,1-1 8,1 1-16,1-1 8,0-1 0,1 0 8,0-1 8,1-2 8,1-1 0,1-1-16,-1-1 16,1-3-16,0-2 16,0-2 0,-1-1-8,0-2-8,0-1 0,-1-1 0,-1 0 8,-1 0 0,-2-1 0,0 1-8,-2 0-8,-1 0 8,-1 0 16,-2 1 0,-1 0 0,0 2-16,-1 1 0,-1 3 0,0 1 8,0 4-8,0 3 0,0 3 0,0 3 0,1 3 8,0 0-8,2 1 0,0 0-64,2-2-88,2-3-608,0-3-697,2-3 1209,1-3-200,1-2-160,-2-2-9434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14:01.024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177 39 1248,'0'0'240,"0"0"0,0 0-32,0-1 297,0 1 15,0 0-8,0 0-8,0 0 0,0-1-16,0 1-48,0 1-48,0-1-88,-1 0-64,0 0-8,-2-1-16,1 1-8,-1-1 9,0 0 7,1 1 0,1-1 8,-1 1 8,0-1-16,-1 1-8,1-1-8,0 0-24,-1 1 0,2-1-8,-1 0-16,0 0-8,0 0 8,-1 0 24,1 0-8,-1 0 0,1 0-8,-2 1 0,2-1 0,-2 1-8,2 0-16,-2 1-8,1 0 0,0 0-16,0-1-16,-1 2 1,2-1-25,-2 2-16,1 0 0,-1 1-40,0 1-8,0 1 8,0 2-16,0-1 8,0 2-8,0 0 24,0 0-32,0 0 0,1-1 0,0 0 16,2-1-8,0 0-8,0-2-8,0 0 8,1 0 8,0-1-8,0 0 0,1-1 0,0 0 8,0 0-8,1-1 8,0 0 0,0 0-8,1-1 8,0-1 0,1 0-8,-2 0 0,2 0 0,-2 0-8,1 1 8,1 0-8,-1 0 8,1 1 0,0 0 0,1-1 0,0 0 8,-1-1 8,1 0-32,-1-1 16,1-1 0,-1 0 0,0-2 16,0 0 0,0-1-24,-1-1 16,0 0-8,0-1 24,1-2-24,-1 1 24,1-2-40,0 0 16,0 0 0,1 0 8,0-1-8,0 1 8,0 0-8,0 1 0,-2 2 8,1 0-8,-2 2 8,0 1-8,-1 1 8,0 1 0,-1 0 32,1 1-16,-2 0 8,0 0-16,-1 0 16,0 1-16,-1-1 0,0 0 0,0 0-8,-1 0-8,-1-1-8,0 1 16,-1-1 8,0 2 16,0-1 8,0 1-24,-1 1 0,1 1 32,0 1-8,0 0-24,1 1 0,-1-1 8,0 2-16,2-1 24,-1 1-24,0-1 8,1 1-8,1 0 32,-1 0-16,1 0-8,0-1 24,0 1-16,0 1 16,-1-1-16,0 2 0,1 0-16,-1 0 0,1 1 16,-1 0-24,2 1 0,0-2 0,0 0 0,1-2 8,0 0 0,1-1-8,0 0-8,0-1 16,0 0-8,1-1 8,-1 1 0,1 0 8,1 0-16,0 0 16,0 0 0,1 0-16,1 0 0,-1 0-8,1-1-8,0-1 8,1-1 8,0 0-8,1-1 8,0-1 16,1 0-16,0-1 8,1-1 8,0 0 0,-1 0-16,1 0 16,-1-1-16,0 1 0,0-1 8,-1 1 0,0-1-8,-1-1 0,0 1 0,-2-1-8,0 1 8,0-1 0,-2 2-16,1-1 24,-2 1-8,0-1 0,-3 0 8,-1 1-8,-1-1 0,-1 1 8,-1-1 16,-1 2-24,0 0 8,-1 1-8,2 0-8,-1 1 16,1 1 0,1-1 8,0 2-8,0-1-16,2 1 0,-1 1 8,1 0 8,0 2 0,0 0-8,0 0 0,0 2 0,-1 0 16,1 1 8,-1 1-8,0 1 16,-1 0-16,2 0 0,-1 1 0,1-1 16,1 0-8,0 0-8,2-1-8,0 1 0,0-1-8,1 1 0,1 1 16,0 0-16,0 0 8,1 0-8,0 1 0,1-2 16,1 0-16,0-1 16,2-1-8,-1-2-8,1-2 0,0 0 0,1-3 0,0-1 0,0-3 16,1-2-16,0-1 0,2-3 0,0-2 16,1-1-16,-1-1 0,1 0 0,-2 0-8,-1 1 8,-1 2 0,-3 1 0,-3 3 0,-3 1 8,-2 2 8,-2 1 0,-3 2-8,-1 0-8,-3 0 0,0 2 0,-1 0-8,-1 0 8,1 2 0,-1 0 0,2 1 0,1 1 8,1 0 8,2 1-8,2 1 0,1 1-8,2 0 0,2 1 8,1 0-8,1 0 0,0 0-8,1 0 0,1-1 8,1 1-16,1-1 8,0-1 0,1 0 8,0-1 8,1-2 8,1-1 0,1-1-16,-1-1 16,1-3-16,0-2 16,0-2 0,-1-1-8,0-2-8,0-1 0,-1-1 0,-1 0 8,-1 0 0,-2-1 0,0 1-8,-2 0-8,-1 0 8,-1 0 16,-2 1 0,-1 0 0,0 2-16,-1 1 0,-1 3 0,0 1 8,0 4-8,0 3 0,0 3 0,0 3 0,1 3 8,0 0-8,2 1 0,0 0-64,2-2-88,2-3-608,0-3-697,2-3 1209,1-3-200,1-2-160,-2-2-9434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09:22:55.28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 67 24575,'0'-19'0,"-1"-2"0,2-5 0,4 28 0,5 17 0,56 129-1365,-54-122-5461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09:25:30.87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27 2 2312,'0'0'391,"2"4"3892,3 12-2979,4-6 343,-7-10-892,-6-5-534,-1 1-224,-1-1 0,1 1 0,-1 0 0,-7-3 0,12 7 159,-4-3 639,7 4-340,18 12 333,6 11-73,-21-18-644,-1-2 1,2 1-1,-1 0 1,0-1-1,1 0 1,6 4-1,24 13 232,-27-15-191,1 0 0,21 9 0,-8-5 28,0 2-1,26 16 1,-28-15-9,1-1 0,34 14 0,-50-24-65,-1 1 0,1-1-1,-1 1 1,1 0 0,-1 1 0,0-1-1,0 1 1,-1 0 0,1 0 0,-1 0-1,0 1 1,6 8 0,4-2 89,-12-9-128,0-1-1,0 1 1,0-1 0,0 1-1,0 0 1,0 0-1,-1 0 1,1 0 0,2 4-1,-4-5-19,1 0 0,0 0 0,-1 0 0,1 0-1,0-1 1,0 1 0,0 0 0,0 0 0,0 0-1,0-1 1,0 1 0,0-1 0,0 1 0,0-1-1,0 1 1,0-1 0,0 1 0,1-1 0,0 0-1,26 2 29,-23-2-35,-3 0 19,-2 0-19,0 0 1,0 0-1,0 0 1,0 0-1,0 0 1,1 0-1,-1 0 1,0 0-1,0 0 1,0 0-1,0 0 1,0 0-1,0 1 1,0-1-1,0 0 1,0 0-1,1 0 1,-1 0 0,0 0-1,0 0 1,0 0-1,0 0 1,0 0-1,0 0 1,0 1-1,0-1 1,0 0-1,0 0 1,0 0-1,0 0 1,0 0-1,0 0 1,0 0-1,0 0 1,0 1-1,0-1 1,0 0-1,0 0 1,0 0-1,0 0 1,0 0-1,0 0 1,0 0-1,0 1 1,0-1-1,0 0 1,0 0 0,0 0-1,0 0 1,0 0-1,0 0 1,0 0-1,-1 0 1,1 0-1,0 1 1,-8-3 22,-25-24-14,-21-15 14,33 29-23,12 7 1,1 0 0,-1-1 0,-13-11 0,15 12 16,-1 0-1,0 1 1,0 0 0,0 0 0,-15-4 0,12 4-12,0 0-1,0-1 1,0 0-1,1-1 1,-16-11-1,-45-43-16,33 25 88,27 24 70,9 10 67,5 4-61,1 3-135,4 4-6,0-1 0,1 0 0,0-1 1,0 0-1,1 0 0,11 7 0,67 33 15,-65-38 16,-2 1-1,1 1 1,-2 1-1,24 20 1,-11-2 189,-20-17-85,24 19 0,11 3 54,-36-27-152,1 0 1,-1 0 0,-1 1-1,12 14 1,14 12 48,-28-27-84,0 0 0,-1 1 0,0 0 0,-1 1 0,0-1 0,8 20 0,-8-18 1,0 1-1,0-1 1,1 0 0,17 19 0,-14-18-10,-11-13-11,0-2-16,-1-1 18,1 0 0,-1 0 0,0 1 0,0-1 0,-1 1 0,1-1 0,-2-2 0,2 3 0,-16-33 19,-1 1 0,-2 0 0,-1 2 1,-2 0-1,-1 2 0,-38-39 0,38 48 11,-50-31 1,-7-6-42,67 47 19,0 1 1,-20-10 0,18 11 1,-26-19 1,30 20 0,0 0 0,-1 1 0,0 0 1,0 1-1,-1 1 0,-14-4 0,52 21 15,26 18 0,18 11-2,2-2 1,91 70 0,-136-90-22,0-2-6,-1 2 1,39 40 0,54 63 39,-61-75-32,-32-28-1,13 11 6,1-2 1,79 45-1,-107-66 41,-17-6-22,-19-7-35,6-5 5,1 0-1,0-1 1,0-1 0,-26-23 0,-62-72-28,23 23 32,14 24 41,88 93-3,14 12-25,57 61 0,-72-87-8,0-2 1,2-1-1,0 0 1,1-1-1,0-1 1,22 10-1,-3-6-8,1-2-1,52 12 1,13 5-3,-97-29 8,-2-1 2,0 0 0,0 0 0,0 0 0,0 1 0,-1 0 0,1 0 0,-1 1 0,5 3 0,37 31 42,-40-32-47,1 0 1,0 0-1,0-1 0,0 0 1,1 0-1,0-1 1,15 5-1,12 7-6,-35-16-1,-27-17-60,-18-8 40,-102-54-87,113 63 76,-2 2 0,-50-15 0,50 25 51,35 4-9,-1 0-1,1 0 1,0 0-1,-1 0 1,1 0-1,0 0 1,-1 0-1,1 0 1,-1 0-1,1 1 1,0-1-1,-1 0 1,1 0-1,0 0 1,-1 0-1,1 1 1,0-1-1,-1 0 1,1 0-1,0 1 1,-1-1-1,1 0 1,0 0-1,0 1 1,-1-1-1,1 1 1,0 0 0,0 0 0,1 0 0,-1-1 0,0 1 0,1 0 1,-1 0-1,0 0 0,1-1 0,-1 1 0,1 0 0,0 0 0,-1-1 0,1 1 0,-1-1 0,1 1 1,0 0-1,0-1 0,0 1 0,20 15 20,1 0 0,1-2 1,0 0-1,37 15 0,105 31 44,-84-33-57,-62-20-1,0 1 0,-1 1 0,24 14 0,-32-16-3,-1 0 1,0 0-1,0 0 1,-1 1-1,0 1 1,0-1-1,8 14 1,45 60 1,-76-104-15,-2 0 0,-1 1 0,0 1 1,-1 1-1,-2 0 0,0 2 0,0 0 0,-2 1 0,0 2 0,-1 0 0,0 1 0,-26-8 0,39 18 61,14 7-35,16 8-9,-18-12-2,162 118 41,-94-64-22,89 55 9,7 5-11,-152-103-25,-4-4 1,0 1 0,0-2 0,1 1 0,0-2 0,0 1 0,0-1 0,18 6 0,-38-16-6,0-1 0,0-1 0,-14-11 0,0 0 12,-158-121-52,146 113 40,9 6-1,-52-28-1,77 50 22,5 5-5,3 5-3,3-2-4,0 0 1,0-1-1,1 0 1,0 0 0,1-1-1,15 9 1,74 34 13,-40-22-11,-18-7-3,306 173 13,-391-236-149,-21-7 159,-127-72 0,179 113-21,4 2-1,0 0 1,-1 1-1,1 0 0,-1 0 1,0 1-1,0 0 1,-1 0-1,-12-1 0,21 4-2,1 0 1,0 0-1,-1 0 0,1 0 0,0 0 0,-1 0 0,1 0 1,0 0-1,-1 0 0,1 0 0,0 0 0,-1 0 0,1 0 1,0 0-1,-1 0 0,1 0 0,0 0 0,0 0 0,-1 1 1,1-1-1,0 0 0,-1 0 0,1 0 0,0 0 0,0 1 1,-1-1-1,1 0 0,0 0 0,0 1 0,0-1 0,-1 0 1,1 0-1,0 1 0,0-1 0,0 0 0,0 1 0,0-1 1,0 0-1,0 1 0,-1-1 0,1 0 0,0 1 0,0-1 1,0 0-1,0 0 0,0 1 0,0-1 0,1 0 0,-1 1 1,0-1-1,0 0 0,0 1 0,0-1 0,7 12 16,-6-11-15,9 11 2,0-1 1,2 1 0,-1-2-1,1 1 1,17 10 0,71 39-3,-87-53 0,54 27 14,129 45 1,-130-55-31,9 10 16,-48-20 0,30 9 1,-56-23-16,-24-13-28,-121-79 15,-131-76 74,248 158-31,27 10-16,0 0 1,0 0-1,0 0 0,0 0 1,0 0-1,0 0 0,0 0 1,0 0-1,0 0 0,0 1 1,0-1-1,0 0 0,0 0 0,0 0 1,0 0-1,0 0 0,0 0 1,-1 0-1,1 0 0,0 0 1,0 0-1,0 0 0,0 0 1,0 0-1,0 0 0,0 0 0,0 0 1,0 0-1,0 0 0,0 0 1,0 0-1,0 0 0,0 0 1,0 0-1,0 0 0,0 0 1,0 0-1,-1 0 0,1 0 0,0 0 1,0 0-1,0 0 0,0 0 1,0 0-1,0 0 0,0 0 1,0 0-1,14 8 14,118 59 1,33 15 3,231 66-10,-367-138-8,-30-8 0,-6 0 0,-6-2 0,0-2-2,1-2-1,0 1 0,0-2 0,0 0 1,-17-9-1,-54-38-29,66 40 24,-114-89-71,81 60 62,69 57 26,5 6 15,2-1 0,1-2-1,42 24 1,14-8 52,114 29 0,51 21-12,-233-78-70,-21-7-20,-26-9-4,-416-160 20,430 160 3,16 8 6,4 2 1,28 13 7,-5-3 2,273 104 165,-236-93-148,-13-2-10,0 2 0,-1 2-1,85 59 1,-130-82-16,-2-1-1,0 1 0,0-1 1,0 1-1,0 0 0,0-1 1,0 1-1,0 0 0,0-1 1,0 1-1,-1 0 0,1 0 0,0 0 1,0 0-1,-1 0 0,1 0 1,0 2-1,-3-3-3,-1-1 1,0 1-1,1-1 1,-1 0-1,1 0 1,-1 1-1,1-2 1,-3 0-1,-93-68-42,-2-1 65,148 105 66,71 67 0,-22-18 137,-26-29-82,2-3 0,86 45-1,-149-90-116,-21-11-32,-21-13-21,-122-101 22,140 106-12,27 24 10,17 15 20,44 33 4,3-3 0,164 89 0,-179-112-22,-99-43-18,-4-11 21,1-2-1,1-1 0,-51-41 1,80 56 10,5 4-3,-1 1-1,1-1 1,-1 1 0,-12-6 0,131 92 14,262 153 154,-363-226-137,-11-6-17,-9-6-19,-161-89-27,224 125 52,74 58 0,-25-16-4,-44-36-12,2-2-1,80 34 0,-139-71 1,-5-4-1,-6-4-1,-142-76-22,61 37 7,-6-1-21,87 45 30,10 7 0,8 6-2,315 229 65,-237-180-49,-70-46-5,-1 0 4,1-1 1,0-1-1,1-1 1,24 11-1,-116-68-100,55 35 108,13 8-12,13 10-1,137 98 25,-71-49 89,86 49 1,-133-89-60,-11-7-20,-1 0 0,0 1 0,-1 1 0,0 0-1,14 14 1,-16-14-21,0-1-1,1 0 1,0 0 0,0-2-1,1 0 1,25 10-1,-19-8 4,0 0-1,22 14 0,-23-4 106,-17-16-111,0-1-1,0 0 1,0 0-1,0 1 1,1-1-1,-1-1 1,5 4-1,8 5 52,-11-6-104,-11-10 3,-244-142-257,79 51-1,129 70 221,-74-62 0,52 33 112,-78-89 1,95 99-119,48 46 76,0 0-1,0 0 1,0 0 0,1 0 0,-1 0-1,0 0 1,0 0 0,0 0 0,0 0-1,0 0 1,0 0 0,0 0-1,0 0 1,0 0 0,0 0 0,0 0-1,0 0 1,0 0 0,0 0 0,0 0-1,0 0 1,1 0 0,-1 0-1,0 0 1,0 0 0,0 0 0,0 0-1,0 0 1,0 0 0,0 0-1,0 0 1,0 0 0,0 0 0,0 0-1,0 0 1,0 0 0,0 0 0,0-1-1,0 1 1,0 0 0,11 7-10,13 11 8,384 312 182,-180-182-106,-192-128-70,3 2 10,0 1 0,44 34 0,-65-39-6,0 1-1,-1 1 0,-1 0 0,-1 1 1,13 25-1,-4-8 7,12 17 3,56 81-18,-90-134-1,5 5-19,-7-7 23,1 0 0,-1 0 0,1 0 0,-1 0 0,0-1-1,1 1 1,-1 0 0,1 0 0,-1 0 0,0-1 0,1 1-1,-1 0 1,0-1 0,1 1 0,-1 0 0,0-1 0,0 1 0,1 0-1,-1-1 1,0 1 0,0 0 0,0-1 0,1 1 0,-1-1 0,0 1-1,0 0 1,0-1 0,0 1 0,0-1 0,0 1 0,0-1 0,0 0-1,0-1-1,1 0 0,-1-1-1,0 1 1,-1 0-1,1-1 1,0 1 0,-1 0-1,1-1 1,-1 1-1,0 0 1,1 0 0,-1-1-1,0 1 1,0 0 0,-1 0-1,1 0 1,0 0-1,-1 1 1,-2-4 0,-36-34-6,30 31 3,-150-123-51,58 50 70,87 70-5,11 9-8,0-1 1,0 0-1,0 0 0,0 0 1,1 0-1,-5-6 0,9 8-1,6 4 1,7 4 6,180 134-35,-102-71 52,-68-50-31,0 0 1,0 2 0,-2 0-1,-1 2 1,-1 0-1,18 30 1,-31-43 8,-5-7 8,0-1-1,0 1 0,0-1 0,1 0 0,-1 0 1,1 0-1,0 0 0,6 5 0,-8-8 35,-2 0-40,-12-12 7,-1 1 0,0 0 0,-19-10 0,8 5 7,-108-77-65,123 85 48,19 12 0,17 11-4,168 109 45,-175-111-46,-13-9 27,1 1 0,-1 0 0,0 0 0,-1 1 0,1 0 0,-1 0-1,0 0 1,0 1 0,-1 0 0,0 0 0,0 0 0,-1 0 0,3 8 0,1-1 72,0-1 0,2-1 0,-1 1 0,1-1 0,15 14 0,15 21 132,-30-33-87,-10-12-56,-17-18-33,0 0-75,-4-1 9,-1 1 0,-1 1 0,0 1-1,-33-14 1,43 22 11,37 34-18,-2-6 24,-1 0 1,-2 2-1,0 0 0,-1 1 1,-2 1-1,0 0 1,-2 1-1,-1 0 0,10 35 1,-3 5 26,-8-29-23,1 1 1,22 46-1,-31-80 11,-2-3-8,0-1-1,0 0 0,0 1 1,-1-1-1,1 1 0,-1-1 1,1 1-1,-1 0 0,1-1 1,-1 4-1,0-5-10,0 0 1,0 0-1,0 0 1,1 0-1,-1 1 0,0-1 1,0 0-1,0 0 1,0 0-1,0 0 0,0 0 1,1 1-1,-1-1 1,0 0-1,0 0 0,0 0 1,0 0-1,0 0 0,1 0 1,-1 0-1,0 0 1,0 0-1,0 0 0,1 0 1,-1 0-1,0 1 1,0-1-1,0 0 0,0 0 1,1 0-1,-1-1 1,0 1-1,0 0 0,0 0 1,1 0-1,-1 0 0,0 0 1,0 0-1,0 0 1,0 0-1,1 0 0,-1 0 1,0 0-1,0 0 1,0-1-1,0 1 0,0 0 1,0 0-1,1 0 1,-1 0-1,0 0 0,0-1 1,0 1-1,8-6 15,-7 4-15,-1 0-1,1 0 1,-1 0-1,1-1 1,-1 1-1,0 0 1,0 0-1,0 0 1,0 0-1,0-1 1,0 1 0,-1 0-1,1 0 1,-1 0-1,0 0 1,-1-4-1,-19-34-16,14 30 11,-35-61-79,-22-38-308,64 109 391,0-1 1,0 1 0,0 0-1,0 0 1,0 0 0,0 0 0,0 0-1,0-1 1,0 1 0,0 0-1,0 0 1,0 0 0,0 0 0,0 0-1,0-1 1,0 1 0,-1 0-1,1 0 1,0 0 0,0 0 0,0 0-1,0 0 1,0-1 0,0 1-1,0 0 1,0 0 0,-1 0-1,1 0 1,0 0 0,0 0 0,0 0-1,0 0 1,0 0 0,0 0-1,-1 0 1,1 0 0,0 0 0,0-1-1,0 1 1,0 0 0,0 0-1,-1 0 1,1 0 0,0 0-1,0 1 1,0-1 0,0 0 0,0 0-1,-1 0 1,1 0 0,0 0-1,0 0 1,0 0 0,0 0 0,0 0-1,0 0 1,-1 0 0,-1 12-13,1 16 12,6-7 12,0 0 1,2 0-1,0-1 0,15 28 1,1 6 2,-13-29 19,1-1 0,1 0-1,28 40 1,-39-63-29,-1 0 1,1 0-1,0 0 0,0 0 0,-1 0 1,1 1-1,-1-1 0,1 0 1,-1 0-1,0 1 0,1-1 0,-1 0 1,0 0-1,0 1 0,0-1 0,0 0 1,0 1-1,0-1 0,0 0 1,0 1-1,0-1 0,-1 0 0,1 1 1,-1-1-1,1 0 0,-1 0 1,1 0-1,-2 2 0,-2 2 11,1-1-1,-1 0 1,-1 0-1,1 0 1,-8 5-1,8-6-13,1-1 0,-1 1 0,0 0 0,1 0 0,0 1 0,0-1 0,-4 6 0,7-8 0,-4 9-16,16-12 20,-10 1-13,-1 0 0,0 1 0,-1-1 0,1 0 0,0 1-1,0-1 1,0 0 0,0 0 0,0 0 0,-1 0 0,1 0 0,0 0 0,-1 0 0,1 0 0,-1 0-1,1 0 1,-1 0 0,0 0 0,1 0 0,-1-1 0,0 1 0,0-2 0,1 1-37,-1 0 1,0 0-1,0 0 1,0 0-1,0 0 1,-1 0-1,1 0 1,0 0-1,-1 1 0,1-1 1,-1 0-1,0 0 1,0 0-1,-1-2 1,-10-14-54,13 24 41,-2-5 58,1 0 0,0-1 0,0 1-1,0 0 1,0-1 0,0 1 0,0 0-1,0-1 1,0 1 0,1 0 0,-1-1-1,0 1 1,0 0 0,0-1 0,1 1-1,-1 0 1,0-1 0,1 1 0,0 0-1,7 8-9,-6-7 9,1 0-1,-1 0 1,0 0-1,0 1 1,-1-1 0,1 0-1,0 1 1,-1-1-1,1 1 1,-1 0 0,0-1-1,0 1 1,0 0-1,0 0 1,0 0-1,-1 0 1,0 0 0,1 0-1,-1 5 1,-1 6-8,1-13 9,0 0-1,0 0 1,0 0-1,0 0 1,0 0-1,0 0 1,0 0 0,0 0-1,0 0 1,-1 0-1,1 0 1,0 0-1,-2 2 1,1-3-18,1 1 0,-1-1 0,0 0 0,0 1 1,0-1-1,0 0 0,0 0 0,1 1 0,-1-1 0,0 0 0,0 0 0,0 0 0,0 0 0,0 0 1,0 0-1,0-1 0,0 1 0,0 0 0,1 0 0,-3-1 0,-13-4-666,0 0-1,0 0 1,-29-16-1,17 5 93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09:25:39.98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53 2353 1472,'0'0'1757,"-7"3"5864,-6 2-5532,29-5-1129,-9 1-767,-1-1-1,0 0 1,0-1-1,10-1 1,-10 1-35,-1-1 1,1 0-1,0 0 1,-1-1-1,10-5 0,-13 7-137,-1 0-1,1 0 0,-1 0 0,0 0 0,1 0 0,-1 0 0,0 0 0,0-1 0,0 1 0,0 0 0,0-1 0,0 1 0,-1-1 0,1 1 0,0-1 1,-1 1-1,1-1 0,-1 0 0,0 1 0,1-1 0,-1 0 0,0 1 0,0-1 0,0 0 0,0-1 0,0 0-8,0 1 0,0-1 0,0 0 0,1 1 1,-1-1-1,1 1 0,0 0 0,-1-1 0,1 1 0,0 0 0,0-1 0,1 1 0,-1 0 0,0 0 0,1 0 0,0 0 0,2-3 0,34-30 71,-35 32-67,134-99 218,-119 89-240,-48 23-11,-4 9 34,22-14-14,1 2-1,-17 11 1,-19 19-196,-112 92-213,154-125 407,0 0-1,1 0 1,0 0-1,0 0 1,0 1-1,0 0 1,1 0-1,0 0 1,0 0-1,-3 8 1,6-11 7,0-2-7,0 1 0,0-1 1,1 1-1,-1-1 0,0 0 0,0 1 1,1-1-1,-1 0 0,0 1 0,1-1 1,-1 0-1,0 1 0,1-1 1,-1 0-1,0 1 0,1-1 0,-1 0 1,1 0-1,-1 0 0,1 1 0,-1-1 1,1 0-1,-1 0 0,0 0 0,1 0 1,-1 0-1,1 0 0,-1 0 1,1 0-1,-1 0 0,1 0 0,-1 0 1,1 0-1,-1 0 0,1-1 0,15-5 33,-14 5-22,7-3 57,0 0 1,0 0 0,-1-1 0,1 0 0,-1-1 0,0 0 0,0 0 0,-1-1 0,0 0 0,10-13 0,19-25 460,41-56 6,-62 83-478,0 0 0,26-23 1,-5 6-29,18-16 12,-35 35-35,-1-1-1,21-25 0,-39 42-6,1 0 0,-1 0 0,1-1 0,-1 1 0,0 0 0,1-1 0,-1 1 0,0 0-1,1-1 1,-1 1 0,0-1 0,1 1 0,-1 0 0,0-1 0,0 1 0,0-1 0,1 1 0,-1-1 0,0 1 0,0-1-1,0 1 1,0-1 0,0 1 0,0-1 0,0 1 0,0-1 0,0 1 0,0 0 0,0-1 0,0 1 0,0-1-1,-1 0 1,-15 4-10,-21 15-17,12-3-233,1 2 0,0 0 0,1 1-1,0 2 1,2 0 0,0 1 0,2 1 0,-26 37-1,21-25 130,7-10 28,-18 35-1,34-58 103,1-1 0,0 0 1,0 1-1,-1-1 0,1 1 0,0-1 1,0 0-1,0 1 0,0-1 1,-1 1-1,1-1 0,0 0 0,0 1 1,0-1-1,0 1 0,0-1 1,0 1-1,0-1 0,0 0 0,1 1 1,-1-1-1,0 1 0,0-1 0,0 1 1,0-1-1,0 0 0,1 1 1,-1-1-1,0 0 0,1 1 0,-1-1 14,0 1 0,0-1-1,1 0 1,-1 0 0,0 0-1,0 0 1,0 0 0,0 0-1,1 0 1,-1 0-1,0 0 1,0 0 0,0 0-1,1 0 1,-1 0 0,0 0-1,0 0 1,0 0-1,0 0 1,1 0 0,-1 0-1,0 0 1,0 0 0,0 0-1,1 0 1,-1 0-1,0-1 1,0 1 0,0 0-1,0 0 1,0 0 0,1 0-1,-1 0 1,0 0 0,0-1-1,0 1 1,0 0-1,0 0 1,0 0 0,0 0-1,0-1 1,1 1 0,-1 0-1,0 0 1,0-1-1,1-1 31,1-1 0,-1 1 0,1-1 0,0 1-1,0 0 1,0 0 0,0-1 0,0 2 0,4-4-1,7-8 120,82-85 735,-25 28-412,-21 14-223,-5 7-57,88-79 0,-113 113-188,-6 5 5,0 0-1,-1-1 0,19-22 0,-28 30-17,-2 1-2,0-1 1,1 1 0,-1-1-1,1 1 1,0 0 0,0 0-1,0 0 1,0 0 0,0 0-1,1 0 1,-1 1-1,0-1 1,1 1 0,-1 0-1,1-1 1,0 1 0,-1 0-1,1 0 1,0 1 0,0-1-1,0 1 1,4-1-1,2 3-9,-16 5-90,3-3 72,-15 13-44,8-7-21,0 1 0,-1-2 0,0 1 1,-1-2-1,-18 10 0,6-6 74,39-18 26,-1-1 1,0 0-1,19-15 1,15-9 135,271-168 307,-303 188-431,22-24-1,-25 23-12,-1 1 0,22-15 0,-21 14-22,-10 10 17,-1 1-1,0-1 1,0 1 0,0 0-1,1-1 1,-1 1 0,0 0 0,1 0-1,-1 0 1,1 0 0,0 0 0,-1 0-1,1 1 1,0-1 0,1 0-1,-3 1-4,1 0-1,-1 0 1,0 0-1,0 0 1,0 0-1,0 0 1,0 0-1,0 0 0,0 0 1,1 0-1,-1 1 1,0-1-1,0 0 1,0 0-1,0 0 1,0 0-1,0 0 0,0 0 1,0 0-1,0 0 1,0 0-1,0 1 1,1-1-1,-1 0 1,0 0-1,0 0 0,0 0 1,0 0-1,0 0 1,0 1-1,0-1 1,0 0-1,0 0 1,0 0-1,0 0 0,0 0 1,0 0-1,0 0 1,0 1-1,0-1 1,0 0-1,-1 0 1,1 0-1,0 0 0,0 0 1,0 0-1,0 0 1,0 1-1,0-1 1,0 0-1,0 0 1,0 0-1,0 0 0,0 0 1,-1 0-1,1 0 1,0 0-1,0 0 1,0 0-1,0 0 1,0 0-1,0 1 0,0-1 1,-1 0-1,1 0 1,0 0-1,-7 6-59,7-6 60,-56 41-577,-84 45 0,48-31 276,78-47 273,11-6 23,-1 0 0,1 0 1,-1 0-1,1 0 0,0 0 1,0 1-1,0 0 1,-4 5-1,23-10-35,18-10 109,0-2 0,-1-1 1,-1-2-1,0-1 0,-1-1 0,-2-2 1,0-1-1,-1-1 0,47-51 1,-42 36-35,119-144 46,-126 150-73,-13 17-7,17-30 0,-28 37-19,-9 11-25,-10 8-66,-29 32-499,-17 17-163,58-56 734,0 1 0,0-1 0,-1 0-1,-6 3 1,8-5 34,0 1-1,0-1 0,0 1 1,1 0-1,-1-1 0,1 2 1,-1-1-1,1 0 0,-5 8 1,18-25 106,1 0-1,17-18 1,20-22 158,-37 39-214,11-15-5,2 0 0,1 1 0,56-50 0,-49 51 19,-24 19-48,0 2-1,1-1 0,10-6 0,-16 11-6,0 1-1,-1-1 1,1 1-1,-1-1 1,0 0 0,4-6-1,6-7-13,-12 16 7,0 0-1,-1 0 1,1 0 0,0 0 0,0 0 0,0 0 0,0 0 0,0 0-1,0 0 1,0 0 0,-1 0 0,1 0 0,0 0 0,0 0 0,0 0-1,0 0 1,0 0 0,0 0 0,0 0 0,-1 0 0,1 0 0,0-1-1,0 1 1,0 0 0,0 0 0,0 0 0,0 0 0,0 0 0,0 0-1,0 0 1,0 0 0,0-1 0,-1 1 0,1 0 0,0 0 0,0 0-1,0 0 1,0 0 0,0 0 0,0 0 0,0-1 0,0 1-1,0 0 1,0 0 0,0 0 0,0 0 0,0 0 0,0 0 0,0-1-1,1 1 1,-1 0 0,0 0 0,0 0 0,0 0 0,0 0 0,0 0-1,0 0 1,0-1 0,0 1 0,0 0 0,0 0 0,0 0 0,1 0-1,-13 2-106,-176 105-1263,114-63 1138,60-35 242,23-12 125,23-12 224,1-3-140,0-3 1,-1 0-1,-1-2 1,-1-1-1,-2-2 1,0-1-1,-2-1 1,0-1-1,-3-1 1,26-42-1,-22 31-179,27-49 27,-50 83-62,1 0 1,0 1-1,0-1 0,0 1 1,0 0-1,1 0 0,0 1 1,1-1-1,7-4 0,-3 1-8,-55 35-139,13-2 83,1 1-1,1 2 1,1 1 0,1 1-1,-23 35 1,49-64 60,1 0 1,-1 1-1,1-1 1,-1 1-1,1-1 1,0 0-1,-1 1 1,1-1-1,0 1 1,-1 0-1,1-1 1,0 1-1,-1-1 1,1 1-1,0-1 0,0 1 1,0 0-1,0-1 1,0 1-1,-1 0 1,1-1-1,0 1 1,1 1-1,11-6 3,21-17 18,1-8 9,-1-1 0,34-38-1,3-4 114,48-50 29,-26 26-140,-86 91-38,-3 3 8,-1 0-1,0-1 1,0 1-1,0 0 1,0-1-1,0 1 1,0-1-1,0 1 1,-1-1 0,0 0-1,2-5 1,-3 8-2,1 0 1,-1 0 0,0 0 0,0 0 0,0 0-1,-1 0 1,1 0 0,0-1 0,0 1 0,0 0 0,0 0-1,0 0 1,0 0 0,0 0 0,0 0 0,0 0-1,0-1 1,0 1 0,0 0 0,0 0 0,0 0 0,0 0-1,0 0 1,-1 0 0,1 0 0,0 0 0,0 0-1,0 0 1,0 0 0,0 0 0,0-1 0,0 1 0,0 0-1,-1 0 1,1 0 0,0 0 0,0 0 0,0 0-1,0 0 1,0 0 0,0 0 0,-1 0 0,1 0 0,0 0-1,0 0 1,0 0 0,0 0 0,0 1 0,0-1-1,0 0 1,-1 0 0,1 0 0,0 0 0,0 0-1,0 0 1,-14 4-36,-11 8-76,-13 5-119,28-13 150,-1 0 0,1 1-1,0 0 1,0 1 0,0 0-1,1 1 1,-15 13-1,23-19 76,0-1-10,1-1 17,0 1 1,0 0-1,0-1 0,0 1 1,-1-1-1,1 1 1,0 0-1,0-1 1,0 1-1,0-1 1,0 1-1,0 0 0,1-1 1,-1 1-1,0-1 1,0 1-1,0 0 1,0-1-1,0 1 0,1 0 1,-1-1-1,0 1 1,0 0-1,0-1 1,1 1-1,-1 0 1,0-1-1,1 1 0,-1 0 1,0 0-1,1-1 1,-1 1-1,0 0 1,1 0-1,-1 0 1,1-1-1,11-9 48,94-51 308,51-34-40,-132 78-244,0-2 0,-2 0 0,41-44 0,-60 58-71,-1 1-1,0 0 1,0 0-1,-1-1 1,3-5-1,-5 10-1,-2 5-441,0-2 118,0 0 0,0 1 0,0-1 1,1 1-1,0-1 0,-1 1 0,1 0 0,1-1 0,-2 8 0,2 1-365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09:25:47.67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3590 4281,'0'-2'412,"1"0"1,-1 0-1,1-1 1,-1 1-1,1 0 1,0 0-1,-1 0 1,1 0-1,0 0 0,0 0 1,1 0-1,-1 0 1,0 0-1,4-3 1,28-24 1232,-1 0 404,16-21-110,-36 39-1705,0-1-1,0-1 0,-2 0 0,1 0 1,8-17-1,3-9 37,1 1 1,49-59-1,-54 76-228,0 1 0,2 1 1,0 1-1,1 1 0,38-24 0,-24 14-12,-13 8-13,-22 16-22,-6 1-9,-9 2 1,2 3 19,0 1 0,1 0-1,0 0 1,-1 1 0,1 0 0,1 1 0,-1 1-1,-16 12 1,-7 9-37,-36 38 1,49-46-24,18-16 51,-2 1-22,-1 1 0,1 0 1,1 0-1,-1 1 0,1-1 1,0 1-1,0 0 0,1 0 1,0 1-1,-4 10 1,8-18 24,0 0 0,0 0 0,0 0 1,0 0-1,0 0 0,-1 1 1,1-1-1,0 0 0,0 0 1,0 0-1,0 0 0,0 1 1,0-1-1,0 0 0,0 0 0,0 0 1,0 1-1,0-1 0,0 0 1,0 0-1,0 0 0,0 0 1,0 1-1,0-1 0,0 0 0,0 0 1,1 0-1,-1 0 0,0 1 1,0-1-1,0 0 0,0 0 1,0 0-1,0 0 0,0 0 1,1 1-1,-1-1 0,0 0 0,0 0 1,0 0-1,0 0 0,0 0 1,1 0-1,-1 0 0,0 0 1,10-4 7,12-14 40,-21 16-36,195-189 1128,-48 43-626,-115 104-438,-28 36-69,0 1-1,1-1 1,-1 1 0,2 0-1,-1 0 1,1 1 0,8-7-1,68-37 2,-48 30-4,51-38 0,-77 51-1,-2-1-1,1 0 1,-1-1-1,-1 0 1,9-14-1,-14 21-9,-2 2 4,1-1-1,0 1 1,-1 0-1,1 0 1,-1-1-1,1 1 1,0 0-1,-1 0 0,1-1 1,-1 1-1,1 0 1,-1 0-1,1 0 1,-1 0-1,1 0 1,-1 0-1,1 0 1,-1 0-1,1 0 0,-1 0 1,1 0-1,-1 0 1,1 0-1,-1 0 1,1 0-1,0 0 1,-1 1-1,1-1 1,-1 0-1,1 0 1,-1 1-1,-16 8-125,15-8 93,-43 27-294,29-18 223,-31 17-1,34-21 88,22-8 27,22-8 22,-16 1 50,0 0 0,-1-1-1,0-1 1,-1 0 0,18-18-1,-5 4 64,-17 14-118,0 0 0,-1-1 0,0 0 1,-1 0-1,0-1 0,-1 0 0,7-22 0,-1 6-22,-1-2 11,-29 45-22,1 1-1,1 1 1,-16 19 0,256-306 127,-200 245-123,1 1 0,46-37-1,-65 58 12,0 1-1,1-1 1,0 1-1,0 0 1,-1 0-1,2 1 1,-1 0-1,0 0 1,11 0-1,-20 4-28,-7 5 2,-13 5-12,-17 7 20,2 1 1,-65 47-1,82-52 15,1 1-1,1 1 1,1 1-1,0 1 1,1 0-1,-18 29 1,31-44-8,-9 21 11,11-24-5,1 1 1,0-1-1,0 0 1,0 0-1,0 1 1,0-1-1,0 0 1,0 1-1,0-1 1,0 0-1,1 0 1,-1 0-1,0 1 1,1-1-1,-1 0 1,1 0-1,0 0 1,-1 0-1,1 0 1,0 0-1,-1 0 1,1 0-1,1 1 1,-1-2-1,-1 1 0,1-1 0,0 0 1,-1 0-1,1 0 0,0 1 0,-1-1 1,1 0-1,0 0 0,-1 0 0,1 0 1,0 0-1,-1-1 0,1 1 0,0 0 1,-1 0-1,1 0 0,0 0 0,-1-1 1,1 1-1,-1 0 0,1-1 0,-1 1 1,1 0-1,0-1 0,-1 1 0,1-1 1,0 0-1,16-14 0,-16 14 1,72-71 136,3 3-1,86-59 1,-115 99-83,63-31-1,-80 43-53,-30 16-4,-12 7 12,-105 51-41,27-11 1,62-32 31,-29 10-26,144-69 37,-6 6 31,-2-2 1,-1-5-1,-3-2 0,81-69 0,-125 92-21,-2-1-1,-1-2 1,-1-1 0,32-45-1,-49 54-53,-9 18 16,-2 2 18,1 0 0,0 0 0,-1 0 0,1 0 0,-1 0 0,1 0 0,0 0-1,-1 0 1,1 0 0,-1 1 0,1-1 0,0 0 0,-1 0 0,1 0-1,0 1 1,-1-1 0,1 0 0,0 0 0,-1 1 0,1-1 0,0 0-1,-1 0 1,1 1 0,0-1 0,0 0 0,-1 1 0,1 0-1,-95 112-138,36-38-64,-8-4-35,95-92 184,24-25 71,108-145 161,-13 13-3,-130 161-164,1 1-1,1 1 1,39-26 0,69-26 44,-115 60-75,1 2 0,1 0 1,-1 0-1,1 1 0,0 1 1,0 0-1,16-1 0,-30 4 16,0 0 0,0 0 0,-1 0 0,1 0 0,0 0 0,0 0 0,0 1 0,0-1 0,0 0 0,0 0 0,0 0 0,0 0 0,0 0 0,0 0 0,0 0-1,0 0 1,0 0 0,0 0 0,0 0 0,0 0 0,0 1 0,0-1 0,0 0 0,0 0 0,0 0 0,0 0 0,0 0 0,0 0 0,0 0 0,0 0 0,0 0 0,0 0-1,0 1 1,0-1 0,0 0 0,0 0 0,0 0 0,0 0 0,0 0 0,0 0 0,0 0 0,0 0 0,0 0 0,0 0 0,0 0 0,1 0 0,-1 0 0,0 0 0,0 1-1,0-1 1,0 0 0,0 0 0,0 0 0,0 0 0,0 0 0,0 0 0,0 0 0,0 0 0,1 0 0,-1 0 0,0 0 0,0 0 0,0 0 0,0 0 0,0 0 0,0 0-1,-9 7-168,-14 7-38,-6-1 83,22-9 85,0 0 1,-1-1 0,1 1-1,-1-2 1,0 1-1,0-1 1,-14 2-1,21-4 43,1 0 0,0 0 0,0 0 0,0 0 0,0 0 0,0 0 0,0 0 0,0 0 0,0 0 0,0 0 0,-1 0 0,1 0 0,0 0 0,0 0 0,0 0 0,0 0 1,0 0-1,0 0 0,0 0 0,0 0 0,-1 0 0,1 0 0,0 0 0,0 0 0,0 0 0,0 0 0,0 0 0,0 0 0,0-1 0,0 1 0,0 0 0,0 0 0,0 0 0,-1 0 0,1 0 0,0 0 0,0 0 0,0 0 0,0 0 0,0 0 0,0-1 0,0 1 0,0 0 0,0 0 0,0 0 0,0 0 0,0 0 0,0 0 0,0 0 0,0 0 0,0-1 0,0 1 0,0 0 0,0 0 0,0 0 0,0 0 0,0 0 0,7-7 3,9-6 1,32-18-14,-1-2 0,71-64-1,38-74 60,-79 83-27,-46 44-65,-30 43 18,-25 33 1,-17 14 33,28-30-15,-1-1-1,-23 20 0,31-28 6,5-5 1,0-1 0,0 0 0,0 1 0,-1-1 0,1 0 0,0 0 0,0 0 0,-1 0 0,1 0 0,-1 0 0,1-1 0,-1 1 0,-1 0 0,-2 0 23,28-31-45,43-49 58,108-121 94,-131 162-65,-45 40-64,-1 1 1,1-1-1,0 0 0,-1 0 0,1 0 0,-7 3 0,-7 7 1,-21 25-7,2 2 1,-37 55-1,-7 7 11,75-96-4,2-2-3,-1 0 1,1-1 0,-1 1-1,0 0 1,-6 4 0,9-7 0,0 0 0,0-1 0,0 1 1,0 0-1,0 0 0,0 0 0,0 0 1,0 0-1,0 0 0,0 0 0,0 0 1,0 0-1,0 0 0,0 0 0,0 0 1,0 0-1,0 0 0,0 0 0,0 0 1,0-1-1,0 1 0,0 0 0,0 0 1,0 0-1,0 0 0,0 0 0,0 0 1,0 0-1,0 0 0,0 0 0,0 0 1,-1 0-1,1 0 0,0 0 0,0 0 1,0 0-1,0 0 0,0 0 0,0 0 1,0 0-1,0 0 0,0 0 0,0 0 1,0 0-1,0 0 0,0 0 0,0 0 1,0 0-1,-1 0 0,1 0 0,0 0 1,0 0-1,0 0 0,0 0 0,0 0 1,0 0-1,0 0 0,0 0 0,0 0 1,0 0-1,0 0 0,4-8 10,7-10 3,29-36-4,62-66 1,-72 90 3,1 1 0,1 2 0,48-31 0,-12 14 28,101-47-1,-99 59-72,-94 49 24,-19 6-2,2 1 1,-48 38-1,86-61 9,-9 10-1,11-9 2,10-4 0,18-9 8,38-23 1,-25 12-3,8-3 50,74-52 0,-104 64-5,-1-1 0,0-1 0,-1 0 1,-1-1-1,0-1 0,24-36 1,-39 51-30,-4 5-7,-11 11-1,-27 28-12,32-32 2,-24 22 7,0-1-1,-78 50 1,111-80-11,4-2-2,11-5-6,21-12-5,6-10 13,-1-3 0,-2-1 0,-1-1 0,-2-3 0,-1 0 0,35-51 0,-56 72 14,-22 38-8,1-10-11,0 0 1,1 1-1,0 0 0,2 1 0,-7 20 0,12-35 5,0 0-1,0 0 1,0 0 0,0 0 0,0 0-1,0 1 1,0-1 0,-1 0-1,1 0 1,0 0 0,0 0 0,0 1-1,0-1 1,0 0 0,0 0-1,0 0 1,0 0 0,0 1 0,0-1-1,0 0 1,0 0 0,0 0-1,0 0 1,0 0 0,1 1 0,-1-1-1,0 0 1,0 0 0,0 0 0,0 0-1,0 0 1,0 1 0,0-1-1,0 0 1,0 0 0,1 0 0,-1 0-1,0 0 1,0 0 0,0 0-1,0 0 1,0 1 0,1-1 0,-1 0-1,0 0 1,0 0 0,0 0-1,0 0 1,1 0 0,9-5 1,12-12 20,7-9-9,33-38 0,-50 50-11,0-1 1,-2 0 0,1-1 0,14-32 0,-23 45-1,1-3 1,-1-1 0,0 1 0,0 0 0,-1-1 0,1 1 0,0-10 0,-2 16-2,0 0 0,0-1 0,0 1 0,0 0 0,0 0 0,0 0 0,0 0 0,0-1 0,0 1 0,0 0 0,0 0 0,0 0 0,0 0 0,0-1 1,0 1-1,0 0 0,0 0 0,0 0 0,0 0 0,0 0 0,0-1 0,0 1 0,0 0 0,0 0 0,0 0 0,0 0 0,0 0 0,0-1 0,-1 1 0,1 0 0,0 0 0,0 0 0,0 0 0,0 0 0,0 0 0,0 0 0,-1-1 0,1 1 0,0 0 0,0 0 0,0 0 0,0 0 0,0 0 0,-1 0 1,1 0-1,0 0 0,0 0 0,0 0 0,0 0 0,-1 0 0,1 0 0,0 0 0,0 0 0,-12 7 1,-8 12 0,-8 18-11,20-25 5,0-1 0,-16 17 0,21-24 7,7-6 10,8-5 4,-6 0-11,0-1 0,-1 1 0,0-1 0,0 0 0,4-10 0,-4 8-8,1 0-1,0 0 0,8-10 0,-6 9-256,-7 21-1460,1-6 1405,-2-3-117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09:22:55.28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 67 24575,'0'-19'0,"-1"-2"0,2-5 0,4 28 0,5 17 0,56 129-1365,-54-122-5461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09:25:30.87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27 2 2312,'0'0'391,"2"4"3892,3 12-2979,4-6 343,-7-10-892,-6-5-534,-1 1-224,-1-1 0,1 1 0,-1 0 0,-7-3 0,12 7 159,-4-3 639,7 4-340,18 12 333,6 11-73,-21-18-644,-1-2 1,2 1-1,-1 0 1,0-1-1,1 0 1,6 4-1,24 13 232,-27-15-191,1 0 0,21 9 0,-8-5 28,0 2-1,26 16 1,-28-15-9,1-1 0,34 14 0,-50-24-65,-1 1 0,1-1-1,-1 1 1,1 0 0,-1 1 0,0-1-1,0 1 1,-1 0 0,1 0 0,-1 0-1,0 1 1,6 8 0,4-2 89,-12-9-128,0-1-1,0 1 1,0-1 0,0 1-1,0 0 1,0 0-1,-1 0 1,1 0 0,2 4-1,-4-5-19,1 0 0,0 0 0,-1 0 0,1 0-1,0-1 1,0 1 0,0 0 0,0 0 0,0 0-1,0-1 1,0 1 0,0-1 0,0 1 0,0-1-1,0 1 1,0-1 0,0 1 0,1-1 0,0 0-1,26 2 29,-23-2-35,-3 0 19,-2 0-19,0 0 1,0 0-1,0 0 1,0 0-1,0 0 1,1 0-1,-1 0 1,0 0-1,0 0 1,0 0-1,0 0 1,0 0-1,0 1 1,0-1-1,0 0 1,0 0-1,1 0 1,-1 0 0,0 0-1,0 0 1,0 0-1,0 0 1,0 0-1,0 0 1,0 1-1,0-1 1,0 0-1,0 0 1,0 0-1,0 0 1,0 0-1,0 0 1,0 0-1,0 0 1,0 1-1,0-1 1,0 0-1,0 0 1,0 0-1,0 0 1,0 0-1,0 0 1,0 0-1,0 1 1,0-1-1,0 0 1,0 0 0,0 0-1,0 0 1,0 0-1,0 0 1,0 0-1,-1 0 1,1 0-1,0 1 1,-8-3 22,-25-24-14,-21-15 14,33 29-23,12 7 1,1 0 0,-1-1 0,-13-11 0,15 12 16,-1 0-1,0 1 1,0 0 0,0 0 0,-15-4 0,12 4-12,0 0-1,0-1 1,0 0-1,1-1 1,-16-11-1,-45-43-16,33 25 88,27 24 70,9 10 67,5 4-61,1 3-135,4 4-6,0-1 0,1 0 0,0-1 1,0 0-1,1 0 0,11 7 0,67 33 15,-65-38 16,-2 1-1,1 1 1,-2 1-1,24 20 1,-11-2 189,-20-17-85,24 19 0,11 3 54,-36-27-152,1 0 1,-1 0 0,-1 1-1,12 14 1,14 12 48,-28-27-84,0 0 0,-1 1 0,0 0 0,-1 1 0,0-1 0,8 20 0,-8-18 1,0 1-1,0-1 1,1 0 0,17 19 0,-14-18-10,-11-13-11,0-2-16,-1-1 18,1 0 0,-1 0 0,0 1 0,0-1 0,-1 1 0,1-1 0,-2-2 0,2 3 0,-16-33 19,-1 1 0,-2 0 0,-1 2 1,-2 0-1,-1 2 0,-38-39 0,38 48 11,-50-31 1,-7-6-42,67 47 19,0 1 1,-20-10 0,18 11 1,-26-19 1,30 20 0,0 0 0,-1 1 0,0 0 1,0 1-1,-1 1 0,-14-4 0,52 21 15,26 18 0,18 11-2,2-2 1,91 70 0,-136-90-22,0-2-6,-1 2 1,39 40 0,54 63 39,-61-75-32,-32-28-1,13 11 6,1-2 1,79 45-1,-107-66 41,-17-6-22,-19-7-35,6-5 5,1 0-1,0-1 1,0-1 0,-26-23 0,-62-72-28,23 23 32,14 24 41,88 93-3,14 12-25,57 61 0,-72-87-8,0-2 1,2-1-1,0 0 1,1-1-1,0-1 1,22 10-1,-3-6-8,1-2-1,52 12 1,13 5-3,-97-29 8,-2-1 2,0 0 0,0 0 0,0 0 0,0 1 0,-1 0 0,1 0 0,-1 1 0,5 3 0,37 31 42,-40-32-47,1 0 1,0 0-1,0-1 0,0 0 1,1 0-1,0-1 1,15 5-1,12 7-6,-35-16-1,-27-17-60,-18-8 40,-102-54-87,113 63 76,-2 2 0,-50-15 0,50 25 51,35 4-9,-1 0-1,1 0 1,0 0-1,-1 0 1,1 0-1,0 0 1,-1 0-1,1 0 1,-1 0-1,1 1 1,0-1-1,-1 0 1,1 0-1,0 0 1,-1 0-1,1 1 1,0-1-1,-1 0 1,1 0-1,0 1 1,-1-1-1,1 0 1,0 0-1,0 1 1,-1-1-1,1 1 1,0 0 0,0 0 0,1 0 0,-1-1 0,0 1 0,1 0 1,-1 0-1,0 0 0,1-1 0,-1 1 0,1 0 0,0 0 0,-1-1 0,1 1 0,-1-1 0,1 1 1,0 0-1,0-1 0,0 1 0,20 15 20,1 0 0,1-2 1,0 0-1,37 15 0,105 31 44,-84-33-57,-62-20-1,0 1 0,-1 1 0,24 14 0,-32-16-3,-1 0 1,0 0-1,0 0 1,-1 1-1,0 1 1,0-1-1,8 14 1,45 60 1,-76-104-15,-2 0 0,-1 1 0,0 1 1,-1 1-1,-2 0 0,0 2 0,0 0 0,-2 1 0,0 2 0,-1 0 0,0 1 0,-26-8 0,39 18 61,14 7-35,16 8-9,-18-12-2,162 118 41,-94-64-22,89 55 9,7 5-11,-152-103-25,-4-4 1,0 1 0,0-2 0,1 1 0,0-2 0,0 1 0,0-1 0,18 6 0,-38-16-6,0-1 0,0-1 0,-14-11 0,0 0 12,-158-121-52,146 113 40,9 6-1,-52-28-1,77 50 22,5 5-5,3 5-3,3-2-4,0 0 1,0-1-1,1 0 1,0 0 0,1-1-1,15 9 1,74 34 13,-40-22-11,-18-7-3,306 173 13,-391-236-149,-21-7 159,-127-72 0,179 113-21,4 2-1,0 0 1,-1 1-1,1 0 0,-1 0 1,0 1-1,0 0 1,-1 0-1,-12-1 0,21 4-2,1 0 1,0 0-1,-1 0 0,1 0 0,0 0 0,-1 0 0,1 0 1,0 0-1,-1 0 0,1 0 0,0 0 0,-1 0 0,1 0 1,0 0-1,-1 0 0,1 0 0,0 0 0,0 0 0,-1 1 1,1-1-1,0 0 0,-1 0 0,1 0 0,0 0 0,0 1 1,-1-1-1,1 0 0,0 0 0,0 1 0,0-1 0,-1 0 1,1 0-1,0 1 0,0-1 0,0 0 0,0 1 0,0-1 1,0 0-1,0 1 0,-1-1 0,1 0 0,0 1 0,0-1 1,0 0-1,0 0 0,0 1 0,0-1 0,1 0 0,-1 1 1,0-1-1,0 0 0,0 1 0,0-1 0,7 12 16,-6-11-15,9 11 2,0-1 1,2 1 0,-1-2-1,1 1 1,17 10 0,71 39-3,-87-53 0,54 27 14,129 45 1,-130-55-31,9 10 16,-48-20 0,30 9 1,-56-23-16,-24-13-28,-121-79 15,-131-76 74,248 158-31,27 10-16,0 0 1,0 0-1,0 0 0,0 0 1,0 0-1,0 0 0,0 0 1,0 0-1,0 0 0,0 1 1,0-1-1,0 0 0,0 0 0,0 0 1,0 0-1,0 0 0,0 0 1,-1 0-1,1 0 0,0 0 1,0 0-1,0 0 0,0 0 1,0 0-1,0 0 0,0 0 0,0 0 1,0 0-1,0 0 0,0 0 1,0 0-1,0 0 0,0 0 1,0 0-1,0 0 0,0 0 1,0 0-1,-1 0 0,1 0 0,0 0 1,0 0-1,0 0 0,0 0 1,0 0-1,0 0 0,0 0 1,0 0-1,14 8 14,118 59 1,33 15 3,231 66-10,-367-138-8,-30-8 0,-6 0 0,-6-2 0,0-2-2,1-2-1,0 1 0,0-2 0,0 0 1,-17-9-1,-54-38-29,66 40 24,-114-89-71,81 60 62,69 57 26,5 6 15,2-1 0,1-2-1,42 24 1,14-8 52,114 29 0,51 21-12,-233-78-70,-21-7-20,-26-9-4,-416-160 20,430 160 3,16 8 6,4 2 1,28 13 7,-5-3 2,273 104 165,-236-93-148,-13-2-10,0 2 0,-1 2-1,85 59 1,-130-82-16,-2-1-1,0 1 0,0-1 1,0 1-1,0 0 0,0-1 1,0 1-1,0 0 0,0-1 1,0 1-1,-1 0 0,1 0 0,0 0 1,0 0-1,-1 0 0,1 0 1,0 2-1,-3-3-3,-1-1 1,0 1-1,1-1 1,-1 0-1,1 0 1,-1 1-1,1-2 1,-3 0-1,-93-68-42,-2-1 65,148 105 66,71 67 0,-22-18 137,-26-29-82,2-3 0,86 45-1,-149-90-116,-21-11-32,-21-13-21,-122-101 22,140 106-12,27 24 10,17 15 20,44 33 4,3-3 0,164 89 0,-179-112-22,-99-43-18,-4-11 21,1-2-1,1-1 0,-51-41 1,80 56 10,5 4-3,-1 1-1,1-1 1,-1 1 0,-12-6 0,131 92 14,262 153 154,-363-226-137,-11-6-17,-9-6-19,-161-89-27,224 125 52,74 58 0,-25-16-4,-44-36-12,2-2-1,80 34 0,-139-71 1,-5-4-1,-6-4-1,-142-76-22,61 37 7,-6-1-21,87 45 30,10 7 0,8 6-2,315 229 65,-237-180-49,-70-46-5,-1 0 4,1-1 1,0-1-1,1-1 1,24 11-1,-116-68-100,55 35 108,13 8-12,13 10-1,137 98 25,-71-49 89,86 49 1,-133-89-60,-11-7-20,-1 0 0,0 1 0,-1 1 0,0 0-1,14 14 1,-16-14-21,0-1-1,1 0 1,0 0 0,0-2-1,1 0 1,25 10-1,-19-8 4,0 0-1,22 14 0,-23-4 106,-17-16-111,0-1-1,0 0 1,0 0-1,0 1 1,1-1-1,-1-1 1,5 4-1,8 5 52,-11-6-104,-11-10 3,-244-142-257,79 51-1,129 70 221,-74-62 0,52 33 112,-78-89 1,95 99-119,48 46 76,0 0-1,0 0 1,0 0 0,1 0 0,-1 0-1,0 0 1,0 0 0,0 0 0,0 0-1,0 0 1,0 0 0,0 0-1,0 0 1,0 0 0,0 0 0,0 0-1,0 0 1,0 0 0,0 0 0,0 0-1,0 0 1,1 0 0,-1 0-1,0 0 1,0 0 0,0 0 0,0 0-1,0 0 1,0 0 0,0 0-1,0 0 1,0 0 0,0 0 0,0 0-1,0 0 1,0 0 0,0 0 0,0-1-1,0 1 1,0 0 0,11 7-10,13 11 8,384 312 182,-180-182-106,-192-128-70,3 2 10,0 1 0,44 34 0,-65-39-6,0 1-1,-1 1 0,-1 0 0,-1 1 1,13 25-1,-4-8 7,12 17 3,56 81-18,-90-134-1,5 5-19,-7-7 23,1 0 0,-1 0 0,1 0 0,-1 0 0,0-1-1,1 1 1,-1 0 0,1 0 0,-1 0 0,0-1 0,1 1-1,-1 0 1,0-1 0,1 1 0,-1 0 0,0-1 0,0 1 0,1 0-1,-1-1 1,0 1 0,0 0 0,0-1 0,1 1 0,-1-1 0,0 1-1,0 0 1,0-1 0,0 1 0,0-1 0,0 1 0,0-1 0,0 0-1,0-1-1,1 0 0,-1-1-1,0 1 1,-1 0-1,1-1 1,0 1 0,-1 0-1,1-1 1,-1 1-1,0 0 1,1 0 0,-1-1-1,0 1 1,0 0 0,-1 0-1,1 0 1,0 0-1,-1 1 1,-2-4 0,-36-34-6,30 31 3,-150-123-51,58 50 70,87 70-5,11 9-8,0-1 1,0 0-1,0 0 0,0 0 1,1 0-1,-5-6 0,9 8-1,6 4 1,7 4 6,180 134-35,-102-71 52,-68-50-31,0 0 1,0 2 0,-2 0-1,-1 2 1,-1 0-1,18 30 1,-31-43 8,-5-7 8,0-1-1,0 1 0,0-1 0,1 0 0,-1 0 1,1 0-1,0 0 0,6 5 0,-8-8 35,-2 0-40,-12-12 7,-1 1 0,0 0 0,-19-10 0,8 5 7,-108-77-65,123 85 48,19 12 0,17 11-4,168 109 45,-175-111-46,-13-9 27,1 1 0,-1 0 0,0 0 0,-1 1 0,1 0 0,-1 0-1,0 0 1,0 1 0,-1 0 0,0 0 0,0 0 0,-1 0 0,3 8 0,1-1 72,0-1 0,2-1 0,-1 1 0,1-1 0,15 14 0,15 21 132,-30-33-87,-10-12-56,-17-18-33,0 0-75,-4-1 9,-1 1 0,-1 1 0,0 1-1,-33-14 1,43 22 11,37 34-18,-2-6 24,-1 0 1,-2 2-1,0 0 0,-1 1 1,-2 1-1,0 0 1,-2 1-1,-1 0 0,10 35 1,-3 5 26,-8-29-23,1 1 1,22 46-1,-31-80 11,-2-3-8,0-1-1,0 0 0,0 1 1,-1-1-1,1 1 0,-1-1 1,1 1-1,-1 0 0,1-1 1,-1 4-1,0-5-10,0 0 1,0 0-1,0 0 1,1 0-1,-1 1 0,0-1 1,0 0-1,0 0 1,0 0-1,0 0 0,0 0 1,1 1-1,-1-1 1,0 0-1,0 0 0,0 0 1,0 0-1,0 0 0,1 0 1,-1 0-1,0 0 1,0 0-1,0 0 0,1 0 1,-1 0-1,0 1 1,0-1-1,0 0 0,0 0 1,1 0-1,-1-1 1,0 1-1,0 0 0,0 0 1,1 0-1,-1 0 0,0 0 1,0 0-1,0 0 1,0 0-1,1 0 0,-1 0 1,0 0-1,0 0 1,0-1-1,0 1 0,0 0 1,0 0-1,1 0 1,-1 0-1,0 0 0,0-1 1,0 1-1,8-6 15,-7 4-15,-1 0-1,1 0 1,-1 0-1,1-1 1,-1 1-1,0 0 1,0 0-1,0 0 1,0 0-1,0-1 1,0 1 0,-1 0-1,1 0 1,-1 0-1,0 0 1,-1-4-1,-19-34-16,14 30 11,-35-61-79,-22-38-308,64 109 391,0-1 1,0 1 0,0 0-1,0 0 1,0 0 0,0 0 0,0 0-1,0-1 1,0 1 0,0 0-1,0 0 1,0 0 0,0 0 0,0 0-1,0-1 1,0 1 0,-1 0-1,1 0 1,0 0 0,0 0 0,0 0-1,0 0 1,0-1 0,0 1-1,0 0 1,0 0 0,-1 0-1,1 0 1,0 0 0,0 0 0,0 0-1,0 0 1,0 0 0,0 0-1,-1 0 1,1 0 0,0 0 0,0-1-1,0 1 1,0 0 0,0 0-1,-1 0 1,1 0 0,0 0-1,0 1 1,0-1 0,0 0 0,0 0-1,-1 0 1,1 0 0,0 0-1,0 0 1,0 0 0,0 0 0,0 0-1,0 0 1,-1 0 0,-1 12-13,1 16 12,6-7 12,0 0 1,2 0-1,0-1 0,15 28 1,1 6 2,-13-29 19,1-1 0,1 0-1,28 40 1,-39-63-29,-1 0 1,1 0-1,0 0 0,0 0 0,-1 0 1,1 1-1,-1-1 0,1 0 1,-1 0-1,0 1 0,1-1 0,-1 0 1,0 0-1,0 1 0,0-1 0,0 0 1,0 1-1,0-1 0,0 0 1,0 1-1,0-1 0,-1 0 0,1 1 1,-1-1-1,1 0 0,-1 0 1,1 0-1,-2 2 0,-2 2 11,1-1-1,-1 0 1,-1 0-1,1 0 1,-8 5-1,8-6-13,1-1 0,-1 1 0,0 0 0,1 0 0,0 1 0,0-1 0,-4 6 0,7-8 0,-4 9-16,16-12 20,-10 1-13,-1 0 0,0 1 0,-1-1 0,1 0 0,0 1-1,0-1 1,0 0 0,0 0 0,0 0 0,-1 0 0,1 0 0,0 0 0,-1 0 0,1 0 0,-1 0-1,1 0 1,-1 0 0,0 0 0,1 0 0,-1-1 0,0 1 0,0-2 0,1 1-37,-1 0 1,0 0-1,0 0 1,0 0-1,0 0 1,-1 0-1,1 0 1,0 0-1,-1 1 0,1-1 1,-1 0-1,0 0 1,0 0-1,-1-2 1,-10-14-54,13 24 41,-2-5 58,1 0 0,0-1 0,0 1-1,0 0 1,0-1 0,0 1 0,0 0-1,0-1 1,0 1 0,1 0 0,-1-1-1,0 1 1,0 0 0,0-1 0,1 1-1,-1 0 1,0-1 0,1 1 0,0 0-1,7 8-9,-6-7 9,1 0-1,-1 0 1,0 0-1,0 1 1,-1-1 0,1 0-1,0 1 1,-1-1-1,1 1 1,-1 0 0,0-1-1,0 1 1,0 0-1,0 0 1,0 0-1,-1 0 1,0 0 0,1 0-1,-1 5 1,-1 6-8,1-13 9,0 0-1,0 0 1,0 0-1,0 0 1,0 0-1,0 0 1,0 0 0,0 0-1,0 0 1,-1 0-1,1 0 1,0 0-1,-2 2 1,1-3-18,1 1 0,-1-1 0,0 0 0,0 1 1,0-1-1,0 0 0,0 0 0,1 1 0,-1-1 0,0 0 0,0 0 0,0 0 0,0 0 0,0 0 1,0 0-1,0-1 0,0 1 0,0 0 0,1 0 0,-3-1 0,-13-4-666,0 0-1,0 0 1,-29-16-1,17 5 93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09:25:30.87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27 2 2312,'0'0'391,"2"4"3892,3 12-2979,4-6 343,-7-10-892,-6-5-534,-1 1-224,-1-1 0,1 1 0,-1 0 0,-7-3 0,12 7 159,-4-3 639,7 4-340,18 12 333,6 11-73,-21-18-644,-1-2 1,2 1-1,-1 0 1,0-1-1,1 0 1,6 4-1,24 13 232,-27-15-191,1 0 0,21 9 0,-8-5 28,0 2-1,26 16 1,-28-15-9,1-1 0,34 14 0,-50-24-65,-1 1 0,1-1-1,-1 1 1,1 0 0,-1 1 0,0-1-1,0 1 1,-1 0 0,1 0 0,-1 0-1,0 1 1,6 8 0,4-2 89,-12-9-128,0-1-1,0 1 1,0-1 0,0 1-1,0 0 1,0 0-1,-1 0 1,1 0 0,2 4-1,-4-5-19,1 0 0,0 0 0,-1 0 0,1 0-1,0-1 1,0 1 0,0 0 0,0 0 0,0 0-1,0-1 1,0 1 0,0-1 0,0 1 0,0-1-1,0 1 1,0-1 0,0 1 0,1-1 0,0 0-1,26 2 29,-23-2-35,-3 0 19,-2 0-19,0 0 1,0 0-1,0 0 1,0 0-1,0 0 1,1 0-1,-1 0 1,0 0-1,0 0 1,0 0-1,0 0 1,0 0-1,0 1 1,0-1-1,0 0 1,0 0-1,1 0 1,-1 0 0,0 0-1,0 0 1,0 0-1,0 0 1,0 0-1,0 0 1,0 1-1,0-1 1,0 0-1,0 0 1,0 0-1,0 0 1,0 0-1,0 0 1,0 0-1,0 0 1,0 1-1,0-1 1,0 0-1,0 0 1,0 0-1,0 0 1,0 0-1,0 0 1,0 0-1,0 1 1,0-1-1,0 0 1,0 0 0,0 0-1,0 0 1,0 0-1,0 0 1,0 0-1,-1 0 1,1 0-1,0 1 1,-8-3 22,-25-24-14,-21-15 14,33 29-23,12 7 1,1 0 0,-1-1 0,-13-11 0,15 12 16,-1 0-1,0 1 1,0 0 0,0 0 0,-15-4 0,12 4-12,0 0-1,0-1 1,0 0-1,1-1 1,-16-11-1,-45-43-16,33 25 88,27 24 70,9 10 67,5 4-61,1 3-135,4 4-6,0-1 0,1 0 0,0-1 1,0 0-1,1 0 0,11 7 0,67 33 15,-65-38 16,-2 1-1,1 1 1,-2 1-1,24 20 1,-11-2 189,-20-17-85,24 19 0,11 3 54,-36-27-152,1 0 1,-1 0 0,-1 1-1,12 14 1,14 12 48,-28-27-84,0 0 0,-1 1 0,0 0 0,-1 1 0,0-1 0,8 20 0,-8-18 1,0 1-1,0-1 1,1 0 0,17 19 0,-14-18-10,-11-13-11,0-2-16,-1-1 18,1 0 0,-1 0 0,0 1 0,0-1 0,-1 1 0,1-1 0,-2-2 0,2 3 0,-16-33 19,-1 1 0,-2 0 0,-1 2 1,-2 0-1,-1 2 0,-38-39 0,38 48 11,-50-31 1,-7-6-42,67 47 19,0 1 1,-20-10 0,18 11 1,-26-19 1,30 20 0,0 0 0,-1 1 0,0 0 1,0 1-1,-1 1 0,-14-4 0,52 21 15,26 18 0,18 11-2,2-2 1,91 70 0,-136-90-22,0-2-6,-1 2 1,39 40 0,54 63 39,-61-75-32,-32-28-1,13 11 6,1-2 1,79 45-1,-107-66 41,-17-6-22,-19-7-35,6-5 5,1 0-1,0-1 1,0-1 0,-26-23 0,-62-72-28,23 23 32,14 24 41,88 93-3,14 12-25,57 61 0,-72-87-8,0-2 1,2-1-1,0 0 1,1-1-1,0-1 1,22 10-1,-3-6-8,1-2-1,52 12 1,13 5-3,-97-29 8,-2-1 2,0 0 0,0 0 0,0 0 0,0 1 0,-1 0 0,1 0 0,-1 1 0,5 3 0,37 31 42,-40-32-47,1 0 1,0 0-1,0-1 0,0 0 1,1 0-1,0-1 1,15 5-1,12 7-6,-35-16-1,-27-17-60,-18-8 40,-102-54-87,113 63 76,-2 2 0,-50-15 0,50 25 51,35 4-9,-1 0-1,1 0 1,0 0-1,-1 0 1,1 0-1,0 0 1,-1 0-1,1 0 1,-1 0-1,1 1 1,0-1-1,-1 0 1,1 0-1,0 0 1,-1 0-1,1 1 1,0-1-1,-1 0 1,1 0-1,0 1 1,-1-1-1,1 0 1,0 0-1,0 1 1,-1-1-1,1 1 1,0 0 0,0 0 0,1 0 0,-1-1 0,0 1 0,1 0 1,-1 0-1,0 0 0,1-1 0,-1 1 0,1 0 0,0 0 0,-1-1 0,1 1 0,-1-1 0,1 1 1,0 0-1,0-1 0,0 1 0,20 15 20,1 0 0,1-2 1,0 0-1,37 15 0,105 31 44,-84-33-57,-62-20-1,0 1 0,-1 1 0,24 14 0,-32-16-3,-1 0 1,0 0-1,0 0 1,-1 1-1,0 1 1,0-1-1,8 14 1,45 60 1,-76-104-15,-2 0 0,-1 1 0,0 1 1,-1 1-1,-2 0 0,0 2 0,0 0 0,-2 1 0,0 2 0,-1 0 0,0 1 0,-26-8 0,39 18 61,14 7-35,16 8-9,-18-12-2,162 118 41,-94-64-22,89 55 9,7 5-11,-152-103-25,-4-4 1,0 1 0,0-2 0,1 1 0,0-2 0,0 1 0,0-1 0,18 6 0,-38-16-6,0-1 0,0-1 0,-14-11 0,0 0 12,-158-121-52,146 113 40,9 6-1,-52-28-1,77 50 22,5 5-5,3 5-3,3-2-4,0 0 1,0-1-1,1 0 1,0 0 0,1-1-1,15 9 1,74 34 13,-40-22-11,-18-7-3,306 173 13,-391-236-149,-21-7 159,-127-72 0,179 113-21,4 2-1,0 0 1,-1 1-1,1 0 0,-1 0 1,0 1-1,0 0 1,-1 0-1,-12-1 0,21 4-2,1 0 1,0 0-1,-1 0 0,1 0 0,0 0 0,-1 0 0,1 0 1,0 0-1,-1 0 0,1 0 0,0 0 0,-1 0 0,1 0 1,0 0-1,-1 0 0,1 0 0,0 0 0,0 0 0,-1 1 1,1-1-1,0 0 0,-1 0 0,1 0 0,0 0 0,0 1 1,-1-1-1,1 0 0,0 0 0,0 1 0,0-1 0,-1 0 1,1 0-1,0 1 0,0-1 0,0 0 0,0 1 0,0-1 1,0 0-1,0 1 0,-1-1 0,1 0 0,0 1 0,0-1 1,0 0-1,0 0 0,0 1 0,0-1 0,1 0 0,-1 1 1,0-1-1,0 0 0,0 1 0,0-1 0,7 12 16,-6-11-15,9 11 2,0-1 1,2 1 0,-1-2-1,1 1 1,17 10 0,71 39-3,-87-53 0,54 27 14,129 45 1,-130-55-31,9 10 16,-48-20 0,30 9 1,-56-23-16,-24-13-28,-121-79 15,-131-76 74,248 158-31,27 10-16,0 0 1,0 0-1,0 0 0,0 0 1,0 0-1,0 0 0,0 0 1,0 0-1,0 0 0,0 1 1,0-1-1,0 0 0,0 0 0,0 0 1,0 0-1,0 0 0,0 0 1,-1 0-1,1 0 0,0 0 1,0 0-1,0 0 0,0 0 1,0 0-1,0 0 0,0 0 0,0 0 1,0 0-1,0 0 0,0 0 1,0 0-1,0 0 0,0 0 1,0 0-1,0 0 0,0 0 1,0 0-1,-1 0 0,1 0 0,0 0 1,0 0-1,0 0 0,0 0 1,0 0-1,0 0 0,0 0 1,0 0-1,14 8 14,118 59 1,33 15 3,231 66-10,-367-138-8,-30-8 0,-6 0 0,-6-2 0,0-2-2,1-2-1,0 1 0,0-2 0,0 0 1,-17-9-1,-54-38-29,66 40 24,-114-89-71,81 60 62,69 57 26,5 6 15,2-1 0,1-2-1,42 24 1,14-8 52,114 29 0,51 21-12,-233-78-70,-21-7-20,-26-9-4,-416-160 20,430 160 3,16 8 6,4 2 1,28 13 7,-5-3 2,273 104 165,-236-93-148,-13-2-10,0 2 0,-1 2-1,85 59 1,-130-82-16,-2-1-1,0 1 0,0-1 1,0 1-1,0 0 0,0-1 1,0 1-1,0 0 0,0-1 1,0 1-1,-1 0 0,1 0 0,0 0 1,0 0-1,-1 0 0,1 0 1,0 2-1,-3-3-3,-1-1 1,0 1-1,1-1 1,-1 0-1,1 0 1,-1 1-1,1-2 1,-3 0-1,-93-68-42,-2-1 65,148 105 66,71 67 0,-22-18 137,-26-29-82,2-3 0,86 45-1,-149-90-116,-21-11-32,-21-13-21,-122-101 22,140 106-12,27 24 10,17 15 20,44 33 4,3-3 0,164 89 0,-179-112-22,-99-43-18,-4-11 21,1-2-1,1-1 0,-51-41 1,80 56 10,5 4-3,-1 1-1,1-1 1,-1 1 0,-12-6 0,131 92 14,262 153 154,-363-226-137,-11-6-17,-9-6-19,-161-89-27,224 125 52,74 58 0,-25-16-4,-44-36-12,2-2-1,80 34 0,-139-71 1,-5-4-1,-6-4-1,-142-76-22,61 37 7,-6-1-21,87 45 30,10 7 0,8 6-2,315 229 65,-237-180-49,-70-46-5,-1 0 4,1-1 1,0-1-1,1-1 1,24 11-1,-116-68-100,55 35 108,13 8-12,13 10-1,137 98 25,-71-49 89,86 49 1,-133-89-60,-11-7-20,-1 0 0,0 1 0,-1 1 0,0 0-1,14 14 1,-16-14-21,0-1-1,1 0 1,0 0 0,0-2-1,1 0 1,25 10-1,-19-8 4,0 0-1,22 14 0,-23-4 106,-17-16-111,0-1-1,0 0 1,0 0-1,0 1 1,1-1-1,-1-1 1,5 4-1,8 5 52,-11-6-104,-11-10 3,-244-142-257,79 51-1,129 70 221,-74-62 0,52 33 112,-78-89 1,95 99-119,48 46 76,0 0-1,0 0 1,0 0 0,1 0 0,-1 0-1,0 0 1,0 0 0,0 0 0,0 0-1,0 0 1,0 0 0,0 0-1,0 0 1,0 0 0,0 0 0,0 0-1,0 0 1,0 0 0,0 0 0,0 0-1,0 0 1,1 0 0,-1 0-1,0 0 1,0 0 0,0 0 0,0 0-1,0 0 1,0 0 0,0 0-1,0 0 1,0 0 0,0 0 0,0 0-1,0 0 1,0 0 0,0 0 0,0-1-1,0 1 1,0 0 0,11 7-10,13 11 8,384 312 182,-180-182-106,-192-128-70,3 2 10,0 1 0,44 34 0,-65-39-6,0 1-1,-1 1 0,-1 0 0,-1 1 1,13 25-1,-4-8 7,12 17 3,56 81-18,-90-134-1,5 5-19,-7-7 23,1 0 0,-1 0 0,1 0 0,-1 0 0,0-1-1,1 1 1,-1 0 0,1 0 0,-1 0 0,0-1 0,1 1-1,-1 0 1,0-1 0,1 1 0,-1 0 0,0-1 0,0 1 0,1 0-1,-1-1 1,0 1 0,0 0 0,0-1 0,1 1 0,-1-1 0,0 1-1,0 0 1,0-1 0,0 1 0,0-1 0,0 1 0,0-1 0,0 0-1,0-1-1,1 0 0,-1-1-1,0 1 1,-1 0-1,1-1 1,0 1 0,-1 0-1,1-1 1,-1 1-1,0 0 1,1 0 0,-1-1-1,0 1 1,0 0 0,-1 0-1,1 0 1,0 0-1,-1 1 1,-2-4 0,-36-34-6,30 31 3,-150-123-51,58 50 70,87 70-5,11 9-8,0-1 1,0 0-1,0 0 0,0 0 1,1 0-1,-5-6 0,9 8-1,6 4 1,7 4 6,180 134-35,-102-71 52,-68-50-31,0 0 1,0 2 0,-2 0-1,-1 2 1,-1 0-1,18 30 1,-31-43 8,-5-7 8,0-1-1,0 1 0,0-1 0,1 0 0,-1 0 1,1 0-1,0 0 0,6 5 0,-8-8 35,-2 0-40,-12-12 7,-1 1 0,0 0 0,-19-10 0,8 5 7,-108-77-65,123 85 48,19 12 0,17 11-4,168 109 45,-175-111-46,-13-9 27,1 1 0,-1 0 0,0 0 0,-1 1 0,1 0 0,-1 0-1,0 0 1,0 1 0,-1 0 0,0 0 0,0 0 0,-1 0 0,3 8 0,1-1 72,0-1 0,2-1 0,-1 1 0,1-1 0,15 14 0,15 21 132,-30-33-87,-10-12-56,-17-18-33,0 0-75,-4-1 9,-1 1 0,-1 1 0,0 1-1,-33-14 1,43 22 11,37 34-18,-2-6 24,-1 0 1,-2 2-1,0 0 0,-1 1 1,-2 1-1,0 0 1,-2 1-1,-1 0 0,10 35 1,-3 5 26,-8-29-23,1 1 1,22 46-1,-31-80 11,-2-3-8,0-1-1,0 0 0,0 1 1,-1-1-1,1 1 0,-1-1 1,1 1-1,-1 0 0,1-1 1,-1 4-1,0-5-10,0 0 1,0 0-1,0 0 1,1 0-1,-1 1 0,0-1 1,0 0-1,0 0 1,0 0-1,0 0 0,0 0 1,1 1-1,-1-1 1,0 0-1,0 0 0,0 0 1,0 0-1,0 0 0,1 0 1,-1 0-1,0 0 1,0 0-1,0 0 0,1 0 1,-1 0-1,0 1 1,0-1-1,0 0 0,0 0 1,1 0-1,-1-1 1,0 1-1,0 0 0,0 0 1,1 0-1,-1 0 0,0 0 1,0 0-1,0 0 1,0 0-1,1 0 0,-1 0 1,0 0-1,0 0 1,0-1-1,0 1 0,0 0 1,0 0-1,1 0 1,-1 0-1,0 0 0,0-1 1,0 1-1,8-6 15,-7 4-15,-1 0-1,1 0 1,-1 0-1,1-1 1,-1 1-1,0 0 1,0 0-1,0 0 1,0 0-1,0-1 1,0 1 0,-1 0-1,1 0 1,-1 0-1,0 0 1,-1-4-1,-19-34-16,14 30 11,-35-61-79,-22-38-308,64 109 391,0-1 1,0 1 0,0 0-1,0 0 1,0 0 0,0 0 0,0 0-1,0-1 1,0 1 0,0 0-1,0 0 1,0 0 0,0 0 0,0 0-1,0-1 1,0 1 0,-1 0-1,1 0 1,0 0 0,0 0 0,0 0-1,0 0 1,0-1 0,0 1-1,0 0 1,0 0 0,-1 0-1,1 0 1,0 0 0,0 0 0,0 0-1,0 0 1,0 0 0,0 0-1,-1 0 1,1 0 0,0 0 0,0-1-1,0 1 1,0 0 0,0 0-1,-1 0 1,1 0 0,0 0-1,0 1 1,0-1 0,0 0 0,0 0-1,-1 0 1,1 0 0,0 0-1,0 0 1,0 0 0,0 0 0,0 0-1,0 0 1,-1 0 0,-1 12-13,1 16 12,6-7 12,0 0 1,2 0-1,0-1 0,15 28 1,1 6 2,-13-29 19,1-1 0,1 0-1,28 40 1,-39-63-29,-1 0 1,1 0-1,0 0 0,0 0 0,-1 0 1,1 1-1,-1-1 0,1 0 1,-1 0-1,0 1 0,1-1 0,-1 0 1,0 0-1,0 1 0,0-1 0,0 0 1,0 1-1,0-1 0,0 0 1,0 1-1,0-1 0,-1 0 0,1 1 1,-1-1-1,1 0 0,-1 0 1,1 0-1,-2 2 0,-2 2 11,1-1-1,-1 0 1,-1 0-1,1 0 1,-8 5-1,8-6-13,1-1 0,-1 1 0,0 0 0,1 0 0,0 1 0,0-1 0,-4 6 0,7-8 0,-4 9-16,16-12 20,-10 1-13,-1 0 0,0 1 0,-1-1 0,1 0 0,0 1-1,0-1 1,0 0 0,0 0 0,0 0 0,-1 0 0,1 0 0,0 0 0,-1 0 0,1 0 0,-1 0-1,1 0 1,-1 0 0,0 0 0,1 0 0,-1-1 0,0 1 0,0-2 0,1 1-37,-1 0 1,0 0-1,0 0 1,0 0-1,0 0 1,-1 0-1,1 0 1,0 0-1,-1 1 0,1-1 1,-1 0-1,0 0 1,0 0-1,-1-2 1,-10-14-54,13 24 41,-2-5 58,1 0 0,0-1 0,0 1-1,0 0 1,0-1 0,0 1 0,0 0-1,0-1 1,0 1 0,1 0 0,-1-1-1,0 1 1,0 0 0,0-1 0,1 1-1,-1 0 1,0-1 0,1 1 0,0 0-1,7 8-9,-6-7 9,1 0-1,-1 0 1,0 0-1,0 1 1,-1-1 0,1 0-1,0 1 1,-1-1-1,1 1 1,-1 0 0,0-1-1,0 1 1,0 0-1,0 0 1,0 0-1,-1 0 1,0 0 0,1 0-1,-1 5 1,-1 6-8,1-13 9,0 0-1,0 0 1,0 0-1,0 0 1,0 0-1,0 0 1,0 0 0,0 0-1,0 0 1,-1 0-1,1 0 1,0 0-1,-2 2 1,1-3-18,1 1 0,-1-1 0,0 0 0,0 1 1,0-1-1,0 0 0,0 0 0,1 1 0,-1-1 0,0 0 0,0 0 0,0 0 0,0 0 0,0 0 1,0 0-1,0-1 0,0 1 0,0 0 0,1 0 0,-3-1 0,-13-4-666,0 0-1,0 0 1,-29-16-1,17 5 93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09:25:39.98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53 2353 1472,'0'0'1757,"-7"3"5864,-6 2-5532,29-5-1129,-9 1-767,-1-1-1,0 0 1,0-1-1,10-1 1,-10 1-35,-1-1 1,1 0-1,0 0 1,-1-1-1,10-5 0,-13 7-137,-1 0-1,1 0 0,-1 0 0,0 0 0,1 0 0,-1 0 0,0 0 0,0-1 0,0 1 0,0 0 0,0-1 0,0 1 0,-1-1 0,1 1 0,0-1 1,-1 1-1,1-1 0,-1 0 0,0 1 0,1-1 0,-1 0 0,0 1 0,0-1 0,0 0 0,0-1 0,0 0-8,0 1 0,0-1 0,0 0 0,1 1 1,-1-1-1,1 1 0,0 0 0,-1-1 0,1 1 0,0 0 0,0-1 0,1 1 0,-1 0 0,0 0 0,1 0 0,0 0 0,2-3 0,34-30 71,-35 32-67,134-99 218,-119 89-240,-48 23-11,-4 9 34,22-14-14,1 2-1,-17 11 1,-19 19-196,-112 92-213,154-125 407,0 0-1,1 0 1,0 0-1,0 0 1,0 1-1,0 0 1,1 0-1,0 0 1,0 0-1,-3 8 1,6-11 7,0-2-7,0 1 0,0-1 1,1 1-1,-1-1 0,0 0 0,0 1 1,1-1-1,-1 0 0,0 1 0,1-1 1,-1 0-1,0 1 0,1-1 1,-1 0-1,0 1 0,1-1 0,-1 0 1,1 0-1,-1 0 0,1 1 0,-1-1 1,1 0-1,-1 0 0,0 0 0,1 0 1,-1 0-1,1 0 0,-1 0 1,1 0-1,-1 0 0,1 0 0,-1 0 1,1 0-1,-1 0 0,1-1 0,15-5 33,-14 5-22,7-3 57,0 0 1,0 0 0,-1-1 0,1 0 0,-1-1 0,0 0 0,0 0 0,-1-1 0,0 0 0,10-13 0,19-25 460,41-56 6,-62 83-478,0 0 0,26-23 1,-5 6-29,18-16 12,-35 35-35,-1-1-1,21-25 0,-39 42-6,1 0 0,-1 0 0,1-1 0,-1 1 0,0 0 0,1-1 0,-1 1 0,0 0-1,1-1 1,-1 1 0,0-1 0,1 1 0,-1 0 0,0-1 0,0 1 0,0-1 0,1 1 0,-1-1 0,0 1 0,0-1-1,0 1 1,0-1 0,0 1 0,0-1 0,0 1 0,0-1 0,0 1 0,0 0 0,0-1 0,0 1 0,0-1-1,-1 0 1,-15 4-10,-21 15-17,12-3-233,1 2 0,0 0 0,1 1-1,0 2 1,2 0 0,0 1 0,2 1 0,-26 37-1,21-25 130,7-10 28,-18 35-1,34-58 103,1-1 0,0 0 1,0 1-1,-1-1 0,1 1 0,0-1 1,0 0-1,0 1 0,0-1 1,-1 1-1,1-1 0,0 0 0,0 1 1,0-1-1,0 1 0,0-1 1,0 1-1,0-1 0,0 0 0,1 1 1,-1-1-1,0 1 0,0-1 0,0 1 1,0-1-1,0 0 0,1 1 1,-1-1-1,0 0 0,1 1 0,-1-1 14,0 1 0,0-1-1,1 0 1,-1 0 0,0 0-1,0 0 1,0 0 0,0 0-1,1 0 1,-1 0-1,0 0 1,0 0 0,0 0-1,1 0 1,-1 0 0,0 0-1,0 0 1,0 0-1,0 0 1,1 0 0,-1 0-1,0 0 1,0 0 0,0 0-1,1 0 1,-1 0-1,0-1 1,0 1 0,0 0-1,0 0 1,0 0 0,1 0-1,-1 0 1,0 0 0,0-1-1,0 1 1,0 0-1,0 0 1,0 0 0,0 0-1,0-1 1,1 1 0,-1 0-1,0 0 1,0-1-1,1-1 31,1-1 0,-1 1 0,1-1 0,0 1-1,0 0 1,0 0 0,0-1 0,0 2 0,4-4-1,7-8 120,82-85 735,-25 28-412,-21 14-223,-5 7-57,88-79 0,-113 113-188,-6 5 5,0 0-1,-1-1 0,19-22 0,-28 30-17,-2 1-2,0-1 1,1 1 0,-1-1-1,1 1 1,0 0 0,0 0-1,0 0 1,0 0 0,0 0-1,1 0 1,-1 1-1,0-1 1,1 1 0,-1 0-1,1-1 1,0 1 0,-1 0-1,1 0 1,0 1 0,0-1-1,0 1 1,4-1-1,2 3-9,-16 5-90,3-3 72,-15 13-44,8-7-21,0 1 0,-1-2 0,0 1 1,-1-2-1,-18 10 0,6-6 74,39-18 26,-1-1 1,0 0-1,19-15 1,15-9 135,271-168 307,-303 188-431,22-24-1,-25 23-12,-1 1 0,22-15 0,-21 14-22,-10 10 17,-1 1-1,0-1 1,0 1 0,0 0-1,1-1 1,-1 1 0,0 0 0,1 0-1,-1 0 1,1 0 0,0 0 0,-1 0-1,1 1 1,0-1 0,1 0-1,-3 1-4,1 0-1,-1 0 1,0 0-1,0 0 1,0 0-1,0 0 1,0 0-1,0 0 0,0 0 1,1 0-1,-1 1 1,0-1-1,0 0 1,0 0-1,0 0 1,0 0-1,0 0 0,0 0 1,0 0-1,0 0 1,0 0-1,0 1 1,1-1-1,-1 0 1,0 0-1,0 0 0,0 0 1,0 0-1,0 0 1,0 1-1,0-1 1,0 0-1,0 0 1,0 0-1,0 0 0,0 0 1,0 0-1,0 0 1,0 1-1,0-1 1,0 0-1,-1 0 1,1 0-1,0 0 0,0 0 1,0 0-1,0 0 1,0 1-1,0-1 1,0 0-1,0 0 1,0 0-1,0 0 0,0 0 1,-1 0-1,1 0 1,0 0-1,0 0 1,0 0-1,0 0 1,0 0-1,0 1 0,0-1 1,-1 0-1,1 0 1,0 0-1,-7 6-59,7-6 60,-56 41-577,-84 45 0,48-31 276,78-47 273,11-6 23,-1 0 0,1 0 1,-1 0-1,1 0 0,0 0 1,0 1-1,0 0 1,-4 5-1,23-10-35,18-10 109,0-2 0,-1-1 1,-1-2-1,0-1 0,-1-1 0,-2-2 1,0-1-1,-1-1 0,47-51 1,-42 36-35,119-144 46,-126 150-73,-13 17-7,17-30 0,-28 37-19,-9 11-25,-10 8-66,-29 32-499,-17 17-163,58-56 734,0 1 0,0-1 0,-1 0-1,-6 3 1,8-5 34,0 1-1,0-1 0,0 1 1,1 0-1,-1-1 0,1 2 1,-1-1-1,1 0 0,-5 8 1,18-25 106,1 0-1,17-18 1,20-22 158,-37 39-214,11-15-5,2 0 0,1 1 0,56-50 0,-49 51 19,-24 19-48,0 2-1,1-1 0,10-6 0,-16 11-6,0 1-1,-1-1 1,1 1-1,-1-1 1,0 0 0,4-6-1,6-7-13,-12 16 7,0 0-1,-1 0 1,1 0 0,0 0 0,0 0 0,0 0 0,0 0 0,0 0-1,0 0 1,0 0 0,-1 0 0,1 0 0,0 0 0,0 0 0,0 0-1,0 0 1,0 0 0,0 0 0,0 0 0,-1 0 0,1 0 0,0-1-1,0 1 1,0 0 0,0 0 0,0 0 0,0 0 0,0 0 0,0 0-1,0 0 1,0 0 0,0-1 0,-1 1 0,1 0 0,0 0 0,0 0-1,0 0 1,0 0 0,0 0 0,0 0 0,0-1 0,0 1-1,0 0 1,0 0 0,0 0 0,0 0 0,0 0 0,0 0 0,0-1-1,1 1 1,-1 0 0,0 0 0,0 0 0,0 0 0,0 0 0,0 0-1,0 0 1,0-1 0,0 1 0,0 0 0,0 0 0,0 0 0,1 0-1,-13 2-106,-176 105-1263,114-63 1138,60-35 242,23-12 125,23-12 224,1-3-140,0-3 1,-1 0-1,-1-2 1,-1-1-1,-2-2 1,0-1-1,-2-1 1,0-1-1,-3-1 1,26-42-1,-22 31-179,27-49 27,-50 83-62,1 0 1,0 1-1,0-1 0,0 1 1,0 0-1,1 0 0,0 1 1,1-1-1,7-4 0,-3 1-8,-55 35-139,13-2 83,1 1-1,1 2 1,1 1 0,1 1-1,-23 35 1,49-64 60,1 0 1,-1 1-1,1-1 1,-1 1-1,1-1 1,0 0-1,-1 1 1,1-1-1,0 1 1,-1 0-1,1-1 1,0 1-1,-1-1 1,1 1-1,0-1 0,0 1 1,0 0-1,0-1 1,0 1-1,-1 0 1,1-1-1,0 1 1,1 1-1,11-6 3,21-17 18,1-8 9,-1-1 0,34-38-1,3-4 114,48-50 29,-26 26-140,-86 91-38,-3 3 8,-1 0-1,0-1 1,0 1-1,0 0 1,0-1-1,0 1 1,0-1-1,0 1 1,-1-1 0,0 0-1,2-5 1,-3 8-2,1 0 1,-1 0 0,0 0 0,0 0 0,0 0-1,-1 0 1,1 0 0,0-1 0,0 1 0,0 0 0,0 0-1,0 0 1,0 0 0,0 0 0,0 0 0,0 0-1,0-1 1,0 1 0,0 0 0,0 0 0,0 0 0,0 0-1,0 0 1,-1 0 0,1 0 0,0 0 0,0 0-1,0 0 1,0 0 0,0 0 0,0-1 0,0 1 0,0 0-1,-1 0 1,1 0 0,0 0 0,0 0 0,0 0-1,0 0 1,0 0 0,0 0 0,-1 0 0,1 0 0,0 0-1,0 0 1,0 0 0,0 0 0,0 1 0,0-1-1,0 0 1,-1 0 0,1 0 0,0 0 0,0 0-1,0 0 1,-14 4-36,-11 8-76,-13 5-119,28-13 150,-1 0 0,1 1-1,0 0 1,0 1 0,0 0-1,1 1 1,-15 13-1,23-19 76,0-1-10,1-1 17,0 1 1,0 0-1,0-1 0,0 1 1,-1-1-1,1 1 1,0 0-1,0-1 1,0 1-1,0-1 1,0 1-1,0 0 0,1-1 1,-1 1-1,0-1 1,0 1-1,0 0 1,0-1-1,0 1 0,1 0 1,-1-1-1,0 1 1,0 0-1,0-1 1,1 1-1,-1 0 1,0-1-1,1 1 0,-1 0 1,0 0-1,1-1 1,-1 1-1,0 0 1,1 0-1,-1 0 1,1-1-1,11-9 48,94-51 308,51-34-40,-132 78-244,0-2 0,-2 0 0,41-44 0,-60 58-71,-1 1-1,0 0 1,0 0-1,-1-1 1,3-5-1,-5 10-1,-2 5-441,0-2 118,0 0 0,0 1 0,0-1 1,1 1-1,0-1 0,-1 1 0,1 0 0,1-1 0,-2 8 0,2 1-365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09:25:47.67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3590 4281,'0'-2'412,"1"0"1,-1 0-1,1-1 1,-1 1-1,1 0 1,0 0-1,-1 0 1,1 0-1,0 0 0,0 0 1,1 0-1,-1 0 1,0 0-1,4-3 1,28-24 1232,-1 0 404,16-21-110,-36 39-1705,0-1-1,0-1 0,-2 0 0,1 0 1,8-17-1,3-9 37,1 1 1,49-59-1,-54 76-228,0 1 0,2 1 1,0 1-1,1 1 0,38-24 0,-24 14-12,-13 8-13,-22 16-22,-6 1-9,-9 2 1,2 3 19,0 1 0,1 0-1,0 0 1,-1 1 0,1 0 0,1 1 0,-1 1-1,-16 12 1,-7 9-37,-36 38 1,49-46-24,18-16 51,-2 1-22,-1 1 0,1 0 1,1 0-1,-1 1 0,1-1 1,0 1-1,0 0 0,1 0 1,0 1-1,-4 10 1,8-18 24,0 0 0,0 0 0,0 0 1,0 0-1,0 0 0,-1 1 1,1-1-1,0 0 0,0 0 1,0 0-1,0 0 0,0 1 1,0-1-1,0 0 0,0 0 0,0 0 1,0 1-1,0-1 0,0 0 1,0 0-1,0 0 0,0 0 1,0 1-1,0-1 0,0 0 0,0 0 1,1 0-1,-1 0 0,0 1 1,0-1-1,0 0 0,0 0 1,0 0-1,0 0 0,0 0 1,1 1-1,-1-1 0,0 0 0,0 0 1,0 0-1,0 0 0,0 0 1,1 0-1,-1 0 0,0 0 1,10-4 7,12-14 40,-21 16-36,195-189 1128,-48 43-626,-115 104-438,-28 36-69,0 1-1,1-1 1,-1 1 0,2 0-1,-1 0 1,1 1 0,8-7-1,68-37 2,-48 30-4,51-38 0,-77 51-1,-2-1-1,1 0 1,-1-1-1,-1 0 1,9-14-1,-14 21-9,-2 2 4,1-1-1,0 1 1,-1 0-1,1 0 1,-1-1-1,1 1 1,0 0-1,-1 0 0,1-1 1,-1 1-1,1 0 1,-1 0-1,1 0 1,-1 0-1,1 0 1,-1 0-1,1 0 1,-1 0-1,1 0 0,-1 0 1,1 0-1,-1 0 1,1 0-1,-1 0 1,1 0-1,0 0 1,-1 1-1,1-1 1,-1 0-1,1 0 1,-1 1-1,-16 8-125,15-8 93,-43 27-294,29-18 223,-31 17-1,34-21 88,22-8 27,22-8 22,-16 1 50,0 0 0,-1-1-1,0-1 1,-1 0 0,18-18-1,-5 4 64,-17 14-118,0 0 0,-1-1 0,0 0 1,-1 0-1,0-1 0,-1 0 0,7-22 0,-1 6-22,-1-2 11,-29 45-22,1 1-1,1 1 1,-16 19 0,256-306 127,-200 245-123,1 1 0,46-37-1,-65 58 12,0 1-1,1-1 1,0 1-1,0 0 1,-1 0-1,2 1 1,-1 0-1,0 0 1,11 0-1,-20 4-28,-7 5 2,-13 5-12,-17 7 20,2 1 1,-65 47-1,82-52 15,1 1-1,1 1 1,1 1-1,0 1 1,1 0-1,-18 29 1,31-44-8,-9 21 11,11-24-5,1 1 1,0-1-1,0 0 1,0 0-1,0 1 1,0-1-1,0 0 1,0 1-1,0-1 1,0 0-1,1 0 1,-1 0-1,0 1 1,1-1-1,-1 0 1,1 0-1,0 0 1,-1 0-1,1 0 1,0 0-1,-1 0 1,1 0-1,1 1 1,-1-2-1,-1 1 0,1-1 0,0 0 1,-1 0-1,1 0 0,0 1 0,-1-1 1,1 0-1,0 0 0,-1 0 0,1 0 1,0 0-1,-1-1 0,1 1 0,0 0 1,-1 0-1,1 0 0,0 0 0,-1-1 1,1 1-1,-1 0 0,1-1 0,-1 1 1,1 0-1,0-1 0,-1 1 0,1-1 1,0 0-1,16-14 0,-16 14 1,72-71 136,3 3-1,86-59 1,-115 99-83,63-31-1,-80 43-53,-30 16-4,-12 7 12,-105 51-41,27-11 1,62-32 31,-29 10-26,144-69 37,-6 6 31,-2-2 1,-1-5-1,-3-2 0,81-69 0,-125 92-21,-2-1-1,-1-2 1,-1-1 0,32-45-1,-49 54-53,-9 18 16,-2 2 18,1 0 0,0 0 0,-1 0 0,1 0 0,-1 0 0,1 0 0,0 0-1,-1 0 1,1 0 0,-1 1 0,1-1 0,0 0 0,-1 0 0,1 0-1,0 1 1,-1-1 0,1 0 0,0 0 0,-1 1 0,1-1 0,0 0-1,-1 0 1,1 1 0,0-1 0,0 0 0,-1 1 0,1 0-1,-95 112-138,36-38-64,-8-4-35,95-92 184,24-25 71,108-145 161,-13 13-3,-130 161-164,1 1-1,1 1 1,39-26 0,69-26 44,-115 60-75,1 2 0,1 0 1,-1 0-1,1 1 0,0 1 1,0 0-1,16-1 0,-30 4 16,0 0 0,0 0 0,-1 0 0,1 0 0,0 0 0,0 0 0,0 1 0,0-1 0,0 0 0,0 0 0,0 0 0,0 0 0,0 0 0,0 0 0,0 0-1,0 0 1,0 0 0,0 0 0,0 0 0,0 0 0,0 1 0,0-1 0,0 0 0,0 0 0,0 0 0,0 0 0,0 0 0,0 0 0,0 0 0,0 0 0,0 0 0,0 0-1,0 1 1,0-1 0,0 0 0,0 0 0,0 0 0,0 0 0,0 0 0,0 0 0,0 0 0,0 0 0,0 0 0,0 0 0,0 0 0,1 0 0,-1 0 0,0 0 0,0 1-1,0-1 1,0 0 0,0 0 0,0 0 0,0 0 0,0 0 0,0 0 0,0 0 0,0 0 0,1 0 0,-1 0 0,0 0 0,0 0 0,0 0 0,0 0 0,0 0 0,0 0-1,-9 7-168,-14 7-38,-6-1 83,22-9 85,0 0 1,-1-1 0,1 1-1,-1-2 1,0 1-1,0-1 1,-14 2-1,21-4 43,1 0 0,0 0 0,0 0 0,0 0 0,0 0 0,0 0 0,0 0 0,0 0 0,0 0 0,0 0 0,-1 0 0,1 0 0,0 0 0,0 0 0,0 0 0,0 0 1,0 0-1,0 0 0,0 0 0,0 0 0,-1 0 0,1 0 0,0 0 0,0 0 0,0 0 0,0 0 0,0 0 0,0 0 0,0-1 0,0 1 0,0 0 0,0 0 0,0 0 0,-1 0 0,1 0 0,0 0 0,0 0 0,0 0 0,0 0 0,0 0 0,0-1 0,0 1 0,0 0 0,0 0 0,0 0 0,0 0 0,0 0 0,0 0 0,0 0 0,0 0 0,0-1 0,0 1 0,0 0 0,0 0 0,0 0 0,0 0 0,0 0 0,7-7 3,9-6 1,32-18-14,-1-2 0,71-64-1,38-74 60,-79 83-27,-46 44-65,-30 43 18,-25 33 1,-17 14 33,28-30-15,-1-1-1,-23 20 0,31-28 6,5-5 1,0-1 0,0 0 0,0 1 0,-1-1 0,1 0 0,0 0 0,0 0 0,-1 0 0,1 0 0,-1 0 0,1-1 0,-1 1 0,-1 0 0,-2 0 23,28-31-45,43-49 58,108-121 94,-131 162-65,-45 40-64,-1 1 1,1-1-1,0 0 0,-1 0 0,1 0 0,-7 3 0,-7 7 1,-21 25-7,2 2 1,-37 55-1,-7 7 11,75-96-4,2-2-3,-1 0 1,1-1 0,-1 1-1,0 0 1,-6 4 0,9-7 0,0 0 0,0-1 0,0 1 1,0 0-1,0 0 0,0 0 0,0 0 1,0 0-1,0 0 0,0 0 0,0 0 1,0 0-1,0 0 0,0 0 0,0 0 1,0 0-1,0 0 0,0 0 0,0 0 1,0-1-1,0 1 0,0 0 0,0 0 1,0 0-1,0 0 0,0 0 0,0 0 1,0 0-1,0 0 0,0 0 0,0 0 1,-1 0-1,1 0 0,0 0 0,0 0 1,0 0-1,0 0 0,0 0 0,0 0 1,0 0-1,0 0 0,0 0 0,0 0 1,0 0-1,0 0 0,0 0 0,0 0 1,0 0-1,-1 0 0,1 0 0,0 0 1,0 0-1,0 0 0,0 0 0,0 0 1,0 0-1,0 0 0,0 0 0,0 0 1,0 0-1,0 0 0,4-8 10,7-10 3,29-36-4,62-66 1,-72 90 3,1 1 0,1 2 0,48-31 0,-12 14 28,101-47-1,-99 59-72,-94 49 24,-19 6-2,2 1 1,-48 38-1,86-61 9,-9 10-1,11-9 2,10-4 0,18-9 8,38-23 1,-25 12-3,8-3 50,74-52 0,-104 64-5,-1-1 0,0-1 0,-1 0 1,-1-1-1,0-1 0,24-36 1,-39 51-30,-4 5-7,-11 11-1,-27 28-12,32-32 2,-24 22 7,0-1-1,-78 50 1,111-80-11,4-2-2,11-5-6,21-12-5,6-10 13,-1-3 0,-2-1 0,-1-1 0,-2-3 0,-1 0 0,35-51 0,-56 72 14,-22 38-8,1-10-11,0 0 1,1 1-1,0 0 0,2 1 0,-7 20 0,12-35 5,0 0-1,0 0 1,0 0 0,0 0 0,0 0-1,0 1 1,0-1 0,-1 0-1,1 0 1,0 0 0,0 0 0,0 1-1,0-1 1,0 0 0,0 0-1,0 0 1,0 0 0,0 1 0,0-1-1,0 0 1,0 0 0,0 0-1,0 0 1,0 0 0,1 1 0,-1-1-1,0 0 1,0 0 0,0 0 0,0 0-1,0 0 1,0 1 0,0-1-1,0 0 1,0 0 0,1 0 0,-1 0-1,0 0 1,0 0 0,0 0-1,0 0 1,0 1 0,1-1 0,-1 0-1,0 0 1,0 0 0,0 0-1,0 0 1,1 0 0,9-5 1,12-12 20,7-9-9,33-38 0,-50 50-11,0-1 1,-2 0 0,1-1 0,14-32 0,-23 45-1,1-3 1,-1-1 0,0 1 0,0 0 0,-1-1 0,1 1 0,0-10 0,-2 16-2,0 0 0,0-1 0,0 1 0,0 0 0,0 0 0,0 0 0,0 0 0,0-1 0,0 1 0,0 0 0,0 0 0,0 0 0,0 0 0,0-1 1,0 1-1,0 0 0,0 0 0,0 0 0,0 0 0,0 0 0,0-1 0,0 1 0,0 0 0,0 0 0,0 0 0,0 0 0,0 0 0,0-1 0,-1 1 0,1 0 0,0 0 0,0 0 0,0 0 0,0 0 0,0 0 0,0 0 0,-1-1 0,1 1 0,0 0 0,0 0 0,0 0 0,0 0 0,0 0 0,-1 0 1,1 0-1,0 0 0,0 0 0,0 0 0,0 0 0,-1 0 0,1 0 0,0 0 0,0 0 0,-12 7 1,-8 12 0,-8 18-11,20-25 5,0-1 0,-16 17 0,21-24 7,7-6 10,8-5 4,-6 0-11,0-1 0,-1 1 0,0-1 0,0 0 0,4-10 0,-4 8-8,1 0-1,0 0 0,8-10 0,-6 9-256,-7 21-1460,1-6 1405,-2-3-117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5:48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7 528,'0'0'64,"0"-1"-64,0 0 0,0-1-16,1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5:49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22 968,'-10'14'3870,"6"-3"-3515,3-10-313,1-1 0,-1 1 1,1-1-1,0 1 0,-1-1 1,1 1-1,0-1 0,0 1 1,0-1-1,-1 1 0,1 0 1,0-1-1,0 1 0,0-1 0,0 1 1,0 0-1,0-1 0,0 1 1,0-1-1,0 1 0,0 0 1,1-1-1,-1 1 0,0 0 1,1-1-43,-1 1 0,0-1 1,1 0-1,-1 0 0,1 0 1,-1 0-1,1 1 0,-1-1 1,1 0-1,-1 0 0,1 0 1,-1 0-1,1 0 0,-1 0 1,1 0-1,-1 0 0,1 0 1,-1 0-1,1 0 0,-1-1 1,1 1-1,-1 0 0,1 0 1,-1 0-1,0-1 0,1 1 1,-1 0-1,1 0 0,-1-1 1,0 1-1,1 0 0,-1-1 1,0 1-1,1-1 0,-1 1 1,0 0-1,1-1 0,-1 1 1,0-1-1,0 0 0,13-21 15,-11 19 2,-2 2-16,1 1 1,-1 0-1,0-1 0,1 1 0,-1-1 1,0 0-1,0 1 0,1-1 1,-1 1-1,0-1 0,0 1 0,0-1 1,0 0-1,0 1 0,0-1 1,0 1-1,0-1 0,0 0 0,0 1 1,0-1-1,0 1 0,0-1 0,0 0 1,-1 0 6,1 1 0,-1 0 0,1-1 0,-1 1 1,1 0-1,0 0 0,-1-1 0,1 1 0,-1 0 0,1 0 0,-1 0 1,1 0-1,-1 0 0,1 0 0,-1 0 0,1 0 0,-1 0 0,1 0 1,-1 0-1,-1 0 0,0 0 43,0 1-1,0-1 1,0 1-1,0 0 1,0-1 0,0 1-1,0 0 1,0 0 0,0 1-1,0-1 1,-3 3 0,2-1 53,0 1 0,0 0 1,1 0-1,-1 0 0,1 1 1,0-1-1,0 0 0,0 1 1,1 0-1,0-1 0,0 1 1,0 0-1,0-1 0,1 1 1,0 0-1,0 8 0,0-13-99,0 1 1,0-1-1,0 1 0,0-1 0,1 0 0,-1 1 0,0-1 1,0 0-1,0 1 0,0-1 0,1 1 0,-1-1 0,0 0 0,0 1 1,1-1-1,-1 0 0,0 0 0,0 1 0,1-1 0,-1 0 1,0 0-1,1 1 0,-1-1 0,0 0 0,1 0 0,-1 0 1,1 0-1,-1 1 0,0-1 0,1 0 0,-1 0 0,1 0 1,-1 0-1,0 0 0,1 0 0,-1 0 0,1 0 0,-1 0 1,0 0-1,1 0 0,-1-1 0,1 1 0,-1 0 0,0 0 1,1 0-1,-1 0 0,0-1 0,1 1 0,-1 0 0,0 0 0,1-1 1,-1 1-1,0 0 0,0 0 0,1-1 0,-1 1 0,0 0 1,0-1-1,1 0 0,15-20 67,-14 15-66,0 0 0,0 0 1,-1 0-1,0 0 0,0 0 0,-1 0 1,0 0-1,0 0 0,0 0 1,-2-8-1,3 13-6,-9-4 7,8 4-8,-1 1 0,0 0 1,0 0-1,1-1 0,-1 1 0,0 0 1,0 0-1,0 0 0,0 0 0,1 0 1,-1 0-1,0 0 0,0 0 1,0 0-1,1 1 0,-1-1 0,0 0 1,0 0-1,1 1 0,-1-1 1,0 0-1,0 1 0,1-1 0,-1 1 1,0-1-1,1 1 0,-1-1 1,1 1-1,-1 0 0,1-1 0,-1 1 1,1 0-1,-1-1 0,1 1 1,-1 1-1,0-1 1,0 1 0,0-1 0,1 1 1,-1 0-1,0-1 0,1 1 0,-1 0 0,1-1 1,0 1-1,-1 0 0,1 0 0,0 0 0,0-1 0,0 1 1,0 0-1,1 1 0,-1-2 0,1-1 0,0 1 0,-1-1-1,1 1 1,0-1 0,-1 1 0,1-1 0,0 0 0,-1 1 0,1-1 0,0 0-1,0 0 1,0 1 0,-1-1 0,1 0 0,0 0 0,0 0 0,0 0 0,-1 0-1,1 0 1,0 0 0,0 0 0,-1-1 0,1 1 0,0 0 0,1-1 0,-1 1 0,1 0 1,-1-1 0,0 1 0,1-1-1,-1 1 1,0-1 0,1 1-1,-1-1 1,0 0 0,0 0 0,0 0-1,1 0 1,-1 0 0,0 0 0,0 0-1,0 0 1,-1 0 0,2-1 0,-1 0 0,-1 1 1,0 0 0,1-1 0,-1 1 0,0 0 0,0-1-1,0 1 1,0 0 0,0-1 0,0 1 0,0 0 0,0-1-1,-1 1 1,1 0 0,0-1 0,-1 1 0,1 0-1,-1 0 1,1 0 0,-1-1 0,0 1 0,0 0 0,1 0-1,-1 0 1,0 0 0,0 0 0,0 0 0,-2-1 0,3 2-3,-1-1 0,0 1 0,1 0 0,-1-1 1,0 1-1,0 0 0,1-1 0,-1 1 0,0 0 1,0 0-1,0 0 0,1 0 0,-1 0 0,0 0 1,0 0-1,0 0 0,0 0 0,1 0 0,-1 0 1,0 1-1,0-1 0,1 0 0,-1 0 0,0 1 1,0-1-1,1 1 0,-1-1 0,0 1 0,1-1 1,-1 1-1,0-1 0,1 1 0,-1-1 0,1 1 1,-1 0-1,1-1 0,-1 1 0,1 0 0,0-1 1,-1 1-1,1 0 0,0 0 0,-1-1 0,1 1 1,0 0-1,0 0 0,0 1 0,-2 4 10,1 1 0,0 0 0,0 0 0,1 0 0,0-1 0,0 1 1,0 0-1,1 0 0,0 0 0,0-1 0,1 1 0,3 9 0,-4-15-6,-1-1 0,0 1 0,0-1 0,0 1 0,0-1 0,0 1 0,1-1 0,-1 0 0,0 1 0,0-1-1,1 1 1,-1-1 0,0 0 0,1 1 0,-1-1 0,1 0 0,-1 1 0,0-1 0,1 0 0,-1 1 0,1-1 0,-1 0 0,1 0 0,-1 0 0,1 1 0,-1-1 0,0 0 0,1 0 0,-1 0 0,1 0 0,0 0 0,0 0 1,0-1 1,0 1-1,0-1 0,0 1 1,0-1-1,-1 1 0,1-1 1,0 0-1,0 1 0,-1-1 1,1 0-1,0 0 0,-1 0 1,2-1-1,0-1 6,-1 0 0,1 0 0,0 0 0,-1-1 0,1 1-1,-1 0 1,0-1 0,1-4 0,-2 8-18,0 0 0,0 0-1,0-1 1,0 1 0,0 0 0,0 0 0,0 0-1,0 0 1,0 0 0,0 0 0,0 0-1,0 0 1,0 0 0,0-1 0,0 1 0,0 0-1,0 0 1,0 0 0,0 0 0,0 0 0,0 0-1,0 0 1,0 0 0,0 0 0,0-1-1,0 1 1,0 0 0,0 0 0,0 0 0,0 0-1,0 0 1,0 0 0,-1 0 0,1 0-1,0 0 1,0 0 0,0 0 0,0 0 0,0-1-1,0 1 1,0 0 0,0 0 0,0 0 0,0 0-1,-1 0 1,1 0 0,0 0 0,0 0-1,0 0 1,0 0 0,0 0 0,0 0 0,0 0-1,0 0 1,0 0 0,-1 0 0,1 0 0,0 0-1,0 0 1,0 0 0,-6 8-944,-8 14-1007,12-18 1638,-1-1-251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5:58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14 488,'-7'4'7055,"-5"3"-6056,15-4-1326,12-2 835,-14-1-504,-1-1 0,1 1 0,0 0 0,-1 0 0,1-1 0,-1 1 0,1 0-1,0-1 1,-1 1 0,1-1 0,-1 1 0,1-1 0,-1 1 0,1-1 0,-1 1 0,0-1 0,1 1 0,-1-1 0,1 1-1,-1-1 1,0 0 0,0 1 0,1-1 0,-1 0 0,0 1 0,0-1 0,0 0 0,0 1 0,0-1 0,0 0-1,0 1 1,0-1 0,0 0 0,0 1 0,0-1 0,0 0 0,-1 1 0,1-2 0,0 1-2,0 1 1,0 0 0,0 0 0,0-1-1,0 1 1,-1 0 0,1-1 0,0 1-1,0 0 1,0 0 0,0-1 0,0 1-1,0 0 1,-1 0 0,1-1 0,0 1-1,0 0 1,0 0 0,0 0 0,-1-1-1,1 1 1,0 0 0,0 0 0,-1 0-1,1 0 1,0 0 0,0-1-1,-1 1 1,1 0 0,0 0 0,-1 0-1,0 1-2,1-1-1,-1 1 0,1-1 0,-1 1 1,0 0-1,1-1 0,-1 1 0,1 0 0,0 0 1,-1-1-1,1 1 0,0 0 0,-1 0 0,1 0 1,0-1-1,0 1 0,-1 0 0,1 1 1,0 2 7,-1-1 0,0 1 0,1 0 1,0-1-1,0 1 0,0 0 0,1 5 1,-1-8-6,1 0 1,-1-1-1,0 1 0,0-1 1,0 1-1,0 0 1,0-1-1,1 1 0,-1-1 1,0 1-1,1-1 1,-1 1-1,0-1 0,1 1 1,-1-1-1,1 1 1,-1-1-1,0 0 1,1 1-1,-1-1 0,1 0 1,-1 1-1,1-1 1,-1 0-1,1 0 0,0 1 1,-1-1-1,1 0 1,-1 0-1,1 0 0,0 0 1,-1 0-1,1 0 1,-1 0-1,1 0 0,0 0 1,-1 0-1,1 0 1,-1 0-1,1 0 1,0 0-1,-1 0 0,1-1 1,-1 1-1,1 0 1,-1 0-1,1-1 0,-1 1 1,1 0-1,-1-1 1,1 1-1,-1-1 0,1 1 1,-1-1-1,1 0 4,0 0 0,-1 0-1,1 0 1,-1 0 0,1 0-1,-1 0 1,0 0 0,1 0-1,-1 0 1,0 0 0,0 0-1,1 0 1,-1 0-1,0 0 1,0 0 0,0 0-1,-1 0 1,1-1 0,0 1-1,0 0 1,0 0 0,-1-1-1,-8-22 81,8 24-83,1 0-1,0-1 0,-1 1 0,1 0 1,0 0-1,-1 0 0,1-1 1,-1 1-1,1 0 0,0 0 0,-1 0 1,1 0-1,-1 0 0,1 0 1,0 0-1,-1 0 0,1 0 0,-1 0 1,1 0-1,-1 0 0,1 0 1,0 0-1,-1 1 0,1-1 0,0 0 1,-1 0-1,1 0 0,-1 1 1,1-1-1,0 0 0,-1 0 0,1 1 1,0-1-1,0 0 0,-1 1 1,1-1-1,0 0 0,0 1 0,-1-1 1,1 0-1,0 1 0,-10 13 68,9-13-65,1-1 0,-1 1 1,1 0-1,-1-1 0,1 1 0,0 0 1,-1 0-1,1-1 0,0 1 1,0 0-1,-1 0 0,1-1 1,0 1-1,0 0 0,0 0 0,0 0 1,0-1-1,0 1 0,0 0 1,0 0-1,1 0 0,-1-1 1,0 1-1,0 0 0,1 0 0,-1-1 1,0 1-1,1 0 0,-1-1 1,1 1-1,-1 0 0,1-1 0,-1 1 1,1-1-1,0 2 0,1-2 0,-1 1-1,0-1 1,0 1-1,0-1 0,1 0 1,-1 0-1,0 0 0,1 1 1,-1-1-1,0-1 1,0 1-1,1 0 0,-1 0 1,0 0-1,0-1 1,1 1-1,-1 0 0,0-1 1,0 1-1,0-1 1,0 0-1,0 1 0,2-2 1,-3 2-3,1-1 1,-1 1-1,0-1 1,1 1 0,-1-1-1,1 1 1,-1-1-1,0 0 1,0 1-1,1-1 1,-1 1 0,0-1-1,0 0 1,0 1-1,1-1 1,-1 0-1,0 1 1,0-1-1,0 0 1,0 1 0,0-1-1,0 1 1,-1-1-1,1 0 1,0 1-1,0-1 1,0 0 0,-1 1-1,1-1 1,0 1-1,-1-1 1,1 0-1,0 1 1,-1-1 0,0 0-1,1 1 13,0-1 1,0 1-1,0-1 0,-1 1 1,1-1-1,0 1 0,-1-1 1,1 1-1,0-1 0,-1 1 0,1-1 1,-1 1-1,1 0 0,-1-1 1,1 1-1,-1 0 0,1-1 1,-1 1-1,1 0 0,-1-1 0,1 1 1,-1 0-1,0 0 0,1 0 1,-1 0-1,1 0 0,-1 0 1,-1 0-1,2 1-9,-1 1 1,1-1-1,-1 1 1,1-1-1,-1 1 1,1 0-1,0-1 1,0 1-1,0 0 1,0-1-1,0 1 1,0 0-1,1 2 1,-1-3-6,0-1 0,0 1 1,0-1-1,0 1 0,0-1 0,0 1 1,1-1-1,-1 0 0,0 1 0,0-1 1,0 1-1,0-1 0,1 1 0,-1-1 1,0 0-1,0 1 0,1-1 0,-1 0 1,0 1-1,1-1 0,-1 0 0,0 1 1,1-1-1,-1 0 0,0 0 0,1 0 1,-1 1-1,1-1 0,-1 0 1,1 0-1,-1 0 0,0 0 0,1 0 1,-1 0-1,1 1 0,-1-1 0,1 0 1,-1 0-1,1-1 0,-1 1 0,0 0 1,1 0-1,-1 0 0,1 0 0,-1 0 1,1 0-1,-1 0 0,0-1 0,1 1 1,-1 0-1,1 0 0,-1-1 0,0 1 1,1-1-1,0 1 3,-1 0-1,1-1 1,-1 1-1,1 0 1,-1 0 0,1-1-1,-1 1 1,0-1 0,1 1-1,-1 0 1,1-1 0,-1 1-1,0-1 1,0 1 0,1-1-1,-1 1 1,0-1-1,0 1 1,1-1 0,-1 1-1,0-1 1,0 1 0,0-1-1,0 0 1,0 1 0,0-1-1,0 1 1,0-1 0,0 1-1,0-1 1,0 0-1,0 1 1,0-1 0,0 1-1,-1-1 1,1 1 0,0-1-1,0 1 1,-1-1 0,1 1-1,0-1 1,-1 1 0,1-1-1,0 1 1,-1 0-1,1-1 1,-1 1 0,1-1-1,-1 1 1,1 0 0,-1 0-1,1-1 1,-1 1 0,1 0-1,-1 0 1,1-1 0,-1 1-1,1 0 1,-1 0-1,1 0 1,-1 0 0,0 0-1,1 0 1,-1 0 0,1 0-1,-2 0 1,2 0-15,0 1-26,0 0 34,1-1 11,-1 0 0,1 0-1,0 1 1,-1-1-1,1 0 1,-1 0 0,1 0-1,0 0 1,-1 0-1,1 0 1,-1 0 0,1 0-1,0 0 1,-1 0 0,1 0-1,-1-1 1,1 1-1,-1 0 1,1 0 0,0-1-1,-1 1 1,1 0-1,-1-1 1,1 1 0,-1 0-1,1-1 1,-1 1 0,0 0-1,1-1 1,-1 1-1,0-1 1,1 1 0,-1-1-1,0 1 1,1-1-1,-1 0 1,0 1 0,0-1-1,1 1 1,-1-1 0,0 1-1,0-1 1,0 0-1,0 0 1,0 1 3,-1-1-1,1 1 1,-1 0-1,1 0 1,-1-1-1,0 1 1,1 0-1,-1 0 1,1 0-1,-1 0 1,1 0-1,-1 0 1,1 0-1,-1 0 1,0 0-1,1 0 1,-1 0 0,1 0-1,-1 0 1,1 0-1,-1 0 1,1 0-1,-1 1 1,0-1-1,1 0 1,-1 1-1,1-1 1,0 0-1,-1 1 1,1-1-1,-1 0 1,1 1-1,-1-1 1,1 1 0,0-1-1,-1 1 1,1-1-1,0 0 1,0 1-1,-1 0 1,1-1-1,0 1 1,0-1-1,0 1 1,-1 0-71,0 0 0,1 0-1,-1 0 1,1 0 0,-1 0 0,1 0 0,0-1 0,-1 1 0,1 0-1,0 0 1,0 0 0,0 0 0,0 0 0,0 0 0,0 1 0,0-1-1,0 0 1,0 0 0,0 0 0,0 0 0,1 0 0,-1 0 0,1 1-1,3-2-240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5:59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57 2184,'0'0'107,"0"1"0,-1-1 0,1 0 0,0 1 0,0-1 0,0 0 0,0 1 0,0-1 0,-1 0 0,1 0 0,0 1 0,0-1 0,0 0 0,-1 0 0,1 0 0,0 1 0,0-1 0,-1 0-1,1 0 1,0 0 0,-1 0 0,1 0 0,0 0 0,-1 1 0,1-1 0,0 0 0,0 0 0,-1 0 0,1 0 0,0 0 0,-1 0 0,1 0 0,0 0 0,-1 0 0,1 0 0,0 0 0,-1-1-1,1 1 1,0 0 0,0 0 0,-1 0 0,1 0 0,0 0 0,-1-1 0,1 1 0,-8-2 1608,7 2-1685,1 0 1,-1 1-1,1-1 0,-1 0 0,1 1 1,-1-1-1,1 1 0,-1-1 0,1 1 1,0-1-1,-1 1 0,1-1 0,0 1 1,0-1-1,-1 1 0,1 0 0,0-1 1,0 1-1,0-1 0,0 1 0,-1 0 1,1-1-1,0 1 0,0-1 0,0 1 1,1 0-1,-1-1 0,0 1 1,0-1-1,0 2 0,3 18 187,-3-19-214,0-1 1,0 1-1,0-1 0,0 1 1,0-1-1,0 1 0,0-1 1,0 1-1,1-1 0,-1 1 1,0-1-1,0 1 0,0-1 1,0 0-1,1 1 0,-1-1 1,0 1-1,0-1 0,1 0 1,-1 1-1,0-1 0,1 0 1,-1 1-1,0-1 0,1 0 1,-1 1-1,1-1 0,-1 0 1,0 0-1,1 1 0,-1-1 1,1 0-1,-1 0 0,1 0 1,-1 0-1,1 0 0,-1 0 1,1 0-1,-1 0 0,1 0 1,-1 0-1,0 0 0,1 0 1,-1 0-1,1 0 0,-1 0 1,1 0-1,1-1 5,-1 0 0,0 0-1,0 0 1,0 0 0,0 0 0,0-1 0,0 1 0,0 0-1,0 0 1,-1-1 0,1 1 0,0 0 0,0-3 0,8-43 125,-9 45-117,0 0 0,0 0 0,1 0 0,-1 0 0,0 0 0,-1 0 0,1 0 0,0 0 0,0 0 0,-1 0 0,1 0 0,-1 1 0,0-1 0,0 0 0,1 0 0,-1 0 0,0 1 0,0-1 0,-1 1 0,1-1 0,-2-1 0,2 2-7,1 1 0,-1 0 1,0 0-1,0 0 0,1 0 0,-1 0 0,0 0 1,1 1-1,-1-1 0,0 0 0,1 0 0,-1 0 1,1 1-1,-1-1 0,0 0 0,1 1 0,-1-1 1,1 0-1,-1 1 0,1-1 0,-1 1 1,1-1-1,-1 1 0,1-1 0,-1 1 0,1-1 1,0 1-1,-1 0 0,1-1 0,0 1 0,-1-1 1,1 1-1,0 1 0,-11 22 147,11-24-154,-5 15 88,1-1 1,1 1 0,0 1-1,0-1 1,1 17 0,18-68 216,-14 11-855,-3 9-1050,2 9 1207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6:15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1464,'6'3'9648,"20"9"-8423,118 17 266,16 4-571,11 11-503,-118-25-136,-39-13-242,0-1-1,23 6 0,7 4-26,-37-12-9,1 0 1,-1 0 0,1-1 0,-1 0 0,13 2-1,11 1 21,0 1 0,0 2 0,54 22 0,261 111-40,-300-127 10,84 15 0,-58-15 18,-54-10-8,134 23 10,-110-22-19,49 14 1,35 4 67,129 3 920,-226-21-661,-1 1-1,35 13 0,-21-6-51,260 61 191,-17 3-407,-154-38-63,-90-25 4,1-2 0,46 8 0,-32-9 6,92 31 1,-5 0 23,-77-26-54,18 4 8,138 17 1,-88-27 1,215 22 30,-28-2-45,-48-5 84,-37-2-42,-136 0-16,278 25 135,-2 15-91,-221-33-16,32-10-1,-33 2-17,-93-11 0,-24-5 0,45 9 2,159 6-1,-237-21-4,23 0 22,43 5-1,45 18-16,40 4-32,-144-25 33,-1 0 0,1 1 0,-1 0 0,13 7-1,22 5 5,127 14-17,-104-20 7,-61-8 3,0 2 0,-1-1 0,1 1 0,-1 0 1,0 0-1,9 6 0,13 6 6,-8-5-12,1-2 0,0 0 1,40 8-1,-12-1 10,-38-11-3,1 0-1,0-1 1,22 4-1,-23-6 4,5 0-10,0 0 0,0 1 0,0 1 0,0 1 1,25 9-1,-16-4 1,0-1-1,35 7 1,-29-8 6,31 11 0,55 15 21,-15-5-64,-85-21 42,0 1 1,0 1 0,-1 0 0,23 17-1,16 10-1,-48-31 2,1-1-1,0 0 1,0-1 0,1 0-1,-1 0 1,0-1-1,1 0 1,0 0-1,-1-1 1,1 0-1,13-1 1,22 4-12,-31-3 7,0 0-1,17 0 1,-19-3-2,0 2 0,0-1 0,0 1 0,-1 1 0,1 0 0,0 0 0,0 1 0,-1 1 0,11 3 0,81 54 52,-95-56-48,188 92-16,-185-92 14,1-2 0,0 1 0,16 1 0,18 4-5,98 32 30,-126-36-20,0 0 0,0-1 1,0-1-1,0 0 0,0-1 0,24-2 1,-29 0-12,-1-1 0,1 0 0,-1 0 0,0-1 0,14-6 0,-21 3-61,-4 5 71,0 1-1,0-1 1,1 0-1,-1 1 0,0-1 1,1 1-1,-1-1 1,0 0-1,1 1 0,-1-1 1,0 1-1,1-1 1,-1 1-1,1 0 0,-1-1 1,1 1-1,-1-1 1,1 1-1,-1 0 1,1-1-1,0 1 0,-1 0 1,1 0-1,-1 0 1,1-1-1,0 1 0,-1 0 1,1 0-1,0 0 1,-1 0-1,1 0 0,0 0 1,-1 0-1,1 0 1,0 0-1,-1 1 1,2-1-1,28 4-13,-22-2 14,1-1 1,0 1 0,0-2 0,9 1-1,-17-1 4,11-6-2445,-7 3-640,-9 8 1979,0-1 597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6:40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272 185 1016,'-14'6'1626,"0"0"0,-24 13 1,28-12-1199,14-8-308,17-10-107,-1-3 3,-2 0 1,0-2-1,-1 0 1,0 0-1,-1-2 0,-1 0 1,-1-1-1,0 0 1,14-28-1,-25 34 90,-13 19-62,-24 26-38,25-23 2,-122 101-56,-18 17-41,147-125 84,-9 9-37,0 1 0,-14 19 0,22-28 30,1 0-1,1 0 1,-1 0-1,0 0 1,1 0-1,-1 1 1,1-1-1,0 0 1,0 1-1,0-1 0,1 1 1,-1-1-1,1 1 1,0-1-1,0 1 1,0-1-1,1 8 1,0-10 7,0 1 0,0 0 1,0-1-1,0 1 0,0 0 1,0-1-1,1 1 0,-1-1 1,0 0-1,1 1 0,-1-1 1,1 0-1,-1 0 0,1 0 1,0 0-1,0 0 0,-1-1 1,1 1-1,0 0 0,0-1 1,0 1-1,0-1 0,0 0 1,0 0-1,0 1 0,-1-1 1,5-1-1,5 1 18,0-1-1,0 0 1,14-4 0,18-6 80,51-19 0,-10 1 79,-83 29-166,0-1-1,0 1 0,-1-1 0,1 1 0,0 0 0,0 0 0,0 0 0,0 0 1,0-1-1,0 1 0,-1 0 0,1 0 0,0 1 0,0-1 0,0 0 0,0 0 1,0 0-1,0 0 0,-1 1 0,1-1 0,1 1 0,-2 0-3,1-1 1,-1 1-1,0-1 0,0 1 1,0 0-1,0-1 0,1 1 0,-1-1 1,0 1-1,0 0 0,0-1 0,0 1 1,0 0-1,0-1 0,-1 1 1,1-1-1,0 1 0,0 0 0,0-1 1,-1 1-1,1-1 0,-1 2 1,-4 7-4,0 1 0,-12 14 0,9-12-14,-24 35-193,-53 59 0,12-17-905,62-75 784,8-12 226,0 1 1,1 0 0,0-1-1,-1 1 1,1 0-1,0 0 1,1 0-1,-1 0 1,0 1 0,1-1-1,0 0 1,0 1-1,-2 5 1,3-9 89,0 0 0,0 1 0,0-1 0,0 0 1,0 0-1,0 0 0,0 1 0,0-1 0,0 0 1,0 0-1,1 1 0,-1-1 0,0 0 0,0 0 0,0 0 1,0 1-1,0-1 0,0 0 0,0 0 0,0 0 1,1 0-1,-1 1 0,0-1 0,0 0 0,0 0 0,0 0 1,1 0-1,-1 0 0,0 0 0,0 1 0,0-1 1,1 0-1,-1 0 0,0 0 0,0 0 0,14-4-501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6:40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114 111 1928,'6'-8'349,"-14"6"86,-15 5 187,17 0-502,1 1-1,-1 0 1,1 0-1,0 0 1,0 0-1,0 1 1,1 0-1,-1 0 1,1 0-1,0 1 1,1-1-1,-1 1 1,1 0-1,0 0 1,1 0-1,-4 11 1,3-7-30,0 1 0,0 1 0,1-1 0,1 0 1,0 0-1,0 1 0,1-1 0,3 21 0,-3-30-86,0 0 1,0 1-1,0-1 0,1 0 0,-1 0 0,1 0 0,0 0 0,0 0 1,-1-1-1,1 1 0,0 0 0,0 0 0,1 0 0,-1-1 1,0 1-1,1 0 0,-1-1 0,1 0 0,-1 1 0,1-1 0,0 0 1,-1 0-1,1 1 0,0-2 0,0 1 0,0 0 0,0 0 0,0 0 1,0-1-1,0 1 0,0-1 0,0 0 0,0 0 0,0 1 0,0-1 1,0 0-1,0-1 0,1 1 0,-1 0 0,3-2 0,4 0 0,-1-1 0,1 0 1,-1-1-1,0 0 0,1 0 0,-2-1 0,1 0 0,8-7 0,7-6 6,-2-2 0,0-1 0,22-28 0,-33 36 1,0 0-1,-1-1 0,-1 0 1,0-1-1,-1 1 0,-1-1 0,7-22 1,-12 35-7,-1-1-1,1 1 1,0-1 0,-1 0 0,0 0 0,1 1-1,-1-1 1,0 0 0,-1 1 0,1-1 0,0 0 0,-1 0-1,1 1 1,-1-1 0,0 1 0,0-1 0,0 0-1,0 1 1,-1 0 0,1-1 0,-1 1 0,1 0-1,-3-3 1,2 3 1,-1 1 0,0-1 0,0 0 0,0 1 0,1-1 0,-2 1 0,1 0 0,0 0 0,0 0 0,0 0 0,0 1 0,0 0 0,-1-1 0,1 1 0,0 0 0,-1 0 0,1 1 0,-5 0 0,-2 1-62,0 1-1,0 0 0,0 1 1,1 0-1,0 0 0,-1 1 1,2 0-1,-1 1 0,1 0 0,-1 0 1,2 1-1,-1 0 0,1 0 1,0 1-1,0 0 0,1 0 1,0 1-1,1-1 0,0 1 1,0 0-1,1 1 0,-6 15 0,9-19-8,0-1 0,0 0 0,1 1 0,-1-1 0,1 1 0,0-1 0,2 11 0,7 4-291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6:41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58 6473,'-11'11'-44,"0"1"-1,1 0 1,0 1-1,1 0 1,1 0-1,-9 17 1,10-17-86,-4 7 55,1 0 0,-8 23 0,15-36 155,0 1 0,1-1 0,1 1 0,-1-1 0,1 1 1,0 0-1,1-1 0,-1 1 0,3 12 0,-2-19-67,0-1-1,0 1 1,0 0-1,0 0 1,0 0-1,0 0 1,1 0-1,-1-1 1,0 1-1,1 0 1,-1 0-1,1-1 1,-1 1-1,1 0 1,-1 0-1,1-1 1,-1 1-1,1-1 1,0 1-1,-1 0 1,1-1 0,0 1-1,0-1 1,-1 0-1,1 1 1,1 0-1,0-1-9,-1 0 1,0 0-1,1-1 0,-1 1 0,1 0 0,-1 0 0,1-1 1,-1 1-1,0 0 0,1-1 0,-1 0 0,0 1 1,0-1-1,2-1 0,4-3-29,-1 1 1,0-2-1,0 1 0,7-9 0,3-7-4,0-1-1,-2 0 0,16-31 1,-24 40 59,0-1 0,0 0 1,-1 0-1,-1-1 0,-1 0 1,0 1-1,1-20 0,-4 30-56,0 0 0,0 0 0,0 0-1,0 0 1,-1 0 0,0 0 0,0 0-1,0 0 1,0 1 0,-4-8 0,4 9-6,0 1 0,0-1 0,-1 0 0,1 1 1,0-1-1,-1 1 0,1 0 0,-1 0 1,0-1-1,1 1 0,-1 0 0,0 0 0,0 0 1,1 1-1,-1-1 0,0 0 0,0 1 0,0-1 1,0 1-1,0 0 0,0-1 0,0 1 0,-3 0 1,0 1-4,1-1 0,-1 1 0,1 0 0,0 0 0,-6 3 0,-27 12-262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09:25:39.98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53 2353 1472,'0'0'1757,"-7"3"5864,-6 2-5532,29-5-1129,-9 1-767,-1-1-1,0 0 1,0-1-1,10-1 1,-10 1-35,-1-1 1,1 0-1,0 0 1,-1-1-1,10-5 0,-13 7-137,-1 0-1,1 0 0,-1 0 0,0 0 0,1 0 0,-1 0 0,0 0 0,0-1 0,0 1 0,0 0 0,0-1 0,0 1 0,-1-1 0,1 1 0,0-1 1,-1 1-1,1-1 0,-1 0 0,0 1 0,1-1 0,-1 0 0,0 1 0,0-1 0,0 0 0,0-1 0,0 0-8,0 1 0,0-1 0,0 0 0,1 1 1,-1-1-1,1 1 0,0 0 0,-1-1 0,1 1 0,0 0 0,0-1 0,1 1 0,-1 0 0,0 0 0,1 0 0,0 0 0,2-3 0,34-30 71,-35 32-67,134-99 218,-119 89-240,-48 23-11,-4 9 34,22-14-14,1 2-1,-17 11 1,-19 19-196,-112 92-213,154-125 407,0 0-1,1 0 1,0 0-1,0 0 1,0 1-1,0 0 1,1 0-1,0 0 1,0 0-1,-3 8 1,6-11 7,0-2-7,0 1 0,0-1 1,1 1-1,-1-1 0,0 0 0,0 1 1,1-1-1,-1 0 0,0 1 0,1-1 1,-1 0-1,0 1 0,1-1 1,-1 0-1,0 1 0,1-1 0,-1 0 1,1 0-1,-1 0 0,1 1 0,-1-1 1,1 0-1,-1 0 0,0 0 0,1 0 1,-1 0-1,1 0 0,-1 0 1,1 0-1,-1 0 0,1 0 0,-1 0 1,1 0-1,-1 0 0,1-1 0,15-5 33,-14 5-22,7-3 57,0 0 1,0 0 0,-1-1 0,1 0 0,-1-1 0,0 0 0,0 0 0,-1-1 0,0 0 0,10-13 0,19-25 460,41-56 6,-62 83-478,0 0 0,26-23 1,-5 6-29,18-16 12,-35 35-35,-1-1-1,21-25 0,-39 42-6,1 0 0,-1 0 0,1-1 0,-1 1 0,0 0 0,1-1 0,-1 1 0,0 0-1,1-1 1,-1 1 0,0-1 0,1 1 0,-1 0 0,0-1 0,0 1 0,0-1 0,1 1 0,-1-1 0,0 1 0,0-1-1,0 1 1,0-1 0,0 1 0,0-1 0,0 1 0,0-1 0,0 1 0,0 0 0,0-1 0,0 1 0,0-1-1,-1 0 1,-15 4-10,-21 15-17,12-3-233,1 2 0,0 0 0,1 1-1,0 2 1,2 0 0,0 1 0,2 1 0,-26 37-1,21-25 130,7-10 28,-18 35-1,34-58 103,1-1 0,0 0 1,0 1-1,-1-1 0,1 1 0,0-1 1,0 0-1,0 1 0,0-1 1,-1 1-1,1-1 0,0 0 0,0 1 1,0-1-1,0 1 0,0-1 1,0 1-1,0-1 0,0 0 0,1 1 1,-1-1-1,0 1 0,0-1 0,0 1 1,0-1-1,0 0 0,1 1 1,-1-1-1,0 0 0,1 1 0,-1-1 14,0 1 0,0-1-1,1 0 1,-1 0 0,0 0-1,0 0 1,0 0 0,0 0-1,1 0 1,-1 0-1,0 0 1,0 0 0,0 0-1,1 0 1,-1 0 0,0 0-1,0 0 1,0 0-1,0 0 1,1 0 0,-1 0-1,0 0 1,0 0 0,0 0-1,1 0 1,-1 0-1,0-1 1,0 1 0,0 0-1,0 0 1,0 0 0,1 0-1,-1 0 1,0 0 0,0-1-1,0 1 1,0 0-1,0 0 1,0 0 0,0 0-1,0-1 1,1 1 0,-1 0-1,0 0 1,0-1-1,1-1 31,1-1 0,-1 1 0,1-1 0,0 1-1,0 0 1,0 0 0,0-1 0,0 2 0,4-4-1,7-8 120,82-85 735,-25 28-412,-21 14-223,-5 7-57,88-79 0,-113 113-188,-6 5 5,0 0-1,-1-1 0,19-22 0,-28 30-17,-2 1-2,0-1 1,1 1 0,-1-1-1,1 1 1,0 0 0,0 0-1,0 0 1,0 0 0,0 0-1,1 0 1,-1 1-1,0-1 1,1 1 0,-1 0-1,1-1 1,0 1 0,-1 0-1,1 0 1,0 1 0,0-1-1,0 1 1,4-1-1,2 3-9,-16 5-90,3-3 72,-15 13-44,8-7-21,0 1 0,-1-2 0,0 1 1,-1-2-1,-18 10 0,6-6 74,39-18 26,-1-1 1,0 0-1,19-15 1,15-9 135,271-168 307,-303 188-431,22-24-1,-25 23-12,-1 1 0,22-15 0,-21 14-22,-10 10 17,-1 1-1,0-1 1,0 1 0,0 0-1,1-1 1,-1 1 0,0 0 0,1 0-1,-1 0 1,1 0 0,0 0 0,-1 0-1,1 1 1,0-1 0,1 0-1,-3 1-4,1 0-1,-1 0 1,0 0-1,0 0 1,0 0-1,0 0 1,0 0-1,0 0 0,0 0 1,1 0-1,-1 1 1,0-1-1,0 0 1,0 0-1,0 0 1,0 0-1,0 0 0,0 0 1,0 0-1,0 0 1,0 0-1,0 1 1,1-1-1,-1 0 1,0 0-1,0 0 0,0 0 1,0 0-1,0 0 1,0 1-1,0-1 1,0 0-1,0 0 1,0 0-1,0 0 0,0 0 1,0 0-1,0 0 1,0 1-1,0-1 1,0 0-1,-1 0 1,1 0-1,0 0 0,0 0 1,0 0-1,0 0 1,0 1-1,0-1 1,0 0-1,0 0 1,0 0-1,0 0 0,0 0 1,-1 0-1,1 0 1,0 0-1,0 0 1,0 0-1,0 0 1,0 0-1,0 1 0,0-1 1,-1 0-1,1 0 1,0 0-1,-7 6-59,7-6 60,-56 41-577,-84 45 0,48-31 276,78-47 273,11-6 23,-1 0 0,1 0 1,-1 0-1,1 0 0,0 0 1,0 1-1,0 0 1,-4 5-1,23-10-35,18-10 109,0-2 0,-1-1 1,-1-2-1,0-1 0,-1-1 0,-2-2 1,0-1-1,-1-1 0,47-51 1,-42 36-35,119-144 46,-126 150-73,-13 17-7,17-30 0,-28 37-19,-9 11-25,-10 8-66,-29 32-499,-17 17-163,58-56 734,0 1 0,0-1 0,-1 0-1,-6 3 1,8-5 34,0 1-1,0-1 0,0 1 1,1 0-1,-1-1 0,1 2 1,-1-1-1,1 0 0,-5 8 1,18-25 106,1 0-1,17-18 1,20-22 158,-37 39-214,11-15-5,2 0 0,1 1 0,56-50 0,-49 51 19,-24 19-48,0 2-1,1-1 0,10-6 0,-16 11-6,0 1-1,-1-1 1,1 1-1,-1-1 1,0 0 0,4-6-1,6-7-13,-12 16 7,0 0-1,-1 0 1,1 0 0,0 0 0,0 0 0,0 0 0,0 0 0,0 0-1,0 0 1,0 0 0,-1 0 0,1 0 0,0 0 0,0 0 0,0 0-1,0 0 1,0 0 0,0 0 0,0 0 0,-1 0 0,1 0 0,0-1-1,0 1 1,0 0 0,0 0 0,0 0 0,0 0 0,0 0 0,0 0-1,0 0 1,0 0 0,0-1 0,-1 1 0,1 0 0,0 0 0,0 0-1,0 0 1,0 0 0,0 0 0,0 0 0,0-1 0,0 1-1,0 0 1,0 0 0,0 0 0,0 0 0,0 0 0,0 0 0,0-1-1,1 1 1,-1 0 0,0 0 0,0 0 0,0 0 0,0 0 0,0 0-1,0 0 1,0-1 0,0 1 0,0 0 0,0 0 0,0 0 0,1 0-1,-13 2-106,-176 105-1263,114-63 1138,60-35 242,23-12 125,23-12 224,1-3-140,0-3 1,-1 0-1,-1-2 1,-1-1-1,-2-2 1,0-1-1,-2-1 1,0-1-1,-3-1 1,26-42-1,-22 31-179,27-49 27,-50 83-62,1 0 1,0 1-1,0-1 0,0 1 1,0 0-1,1 0 0,0 1 1,1-1-1,7-4 0,-3 1-8,-55 35-139,13-2 83,1 1-1,1 2 1,1 1 0,1 1-1,-23 35 1,49-64 60,1 0 1,-1 1-1,1-1 1,-1 1-1,1-1 1,0 0-1,-1 1 1,1-1-1,0 1 1,-1 0-1,1-1 1,0 1-1,-1-1 1,1 1-1,0-1 0,0 1 1,0 0-1,0-1 1,0 1-1,-1 0 1,1-1-1,0 1 1,1 1-1,11-6 3,21-17 18,1-8 9,-1-1 0,34-38-1,3-4 114,48-50 29,-26 26-140,-86 91-38,-3 3 8,-1 0-1,0-1 1,0 1-1,0 0 1,0-1-1,0 1 1,0-1-1,0 1 1,-1-1 0,0 0-1,2-5 1,-3 8-2,1 0 1,-1 0 0,0 0 0,0 0 0,0 0-1,-1 0 1,1 0 0,0-1 0,0 1 0,0 0 0,0 0-1,0 0 1,0 0 0,0 0 0,0 0 0,0 0-1,0-1 1,0 1 0,0 0 0,0 0 0,0 0 0,0 0-1,0 0 1,-1 0 0,1 0 0,0 0 0,0 0-1,0 0 1,0 0 0,0 0 0,0-1 0,0 1 0,0 0-1,-1 0 1,1 0 0,0 0 0,0 0 0,0 0-1,0 0 1,0 0 0,0 0 0,-1 0 0,1 0 0,0 0-1,0 0 1,0 0 0,0 0 0,0 1 0,0-1-1,0 0 1,-1 0 0,1 0 0,0 0 0,0 0-1,0 0 1,-14 4-36,-11 8-76,-13 5-119,28-13 150,-1 0 0,1 1-1,0 0 1,0 1 0,0 0-1,1 1 1,-15 13-1,23-19 76,0-1-10,1-1 17,0 1 1,0 0-1,0-1 0,0 1 1,-1-1-1,1 1 1,0 0-1,0-1 1,0 1-1,0-1 1,0 1-1,0 0 0,1-1 1,-1 1-1,0-1 1,0 1-1,0 0 1,0-1-1,0 1 0,1 0 1,-1-1-1,0 1 1,0 0-1,0-1 1,1 1-1,-1 0 1,0-1-1,1 1 0,-1 0 1,0 0-1,1-1 1,-1 1-1,0 0 1,1 0-1,-1 0 1,1-1-1,11-9 48,94-51 308,51-34-40,-132 78-244,0-2 0,-2 0 0,41-44 0,-60 58-71,-1 1-1,0 0 1,0 0-1,-1-1 1,3-5-1,-5 10-1,-2 5-441,0-2 118,0 0 0,0 1 0,0-1 1,1 1-1,0-1 0,-1 1 0,1 0 0,1-1 0,-2 8 0,2 1-365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6:42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 0 944,'-8'15'74,"-1"0"0,-1-1 0,0 0-1,-1 0 1,-19 19 0,-69 50 1602,24-21-243,67-56-1346,1 1 0,0 0 0,1 0 0,0 1 1,0 0-1,-5 9 0,10-15-87,0-1-1,0 1 1,0 0 0,0-1-1,1 1 1,-1 0 0,0 0 0,1 0-1,0 0 1,-1-1 0,1 1-1,0 0 1,0 0 0,0 0-1,0 0 1,0 0 0,1 0-1,-1 0 1,1-1 0,-1 1 0,1 0-1,-1 0 1,1 0 0,0-1-1,0 1 1,0 0 0,0-1-1,0 1 1,0-1 0,1 1 0,-1-1-1,0 0 1,1 1 0,-1-1-1,1 0 1,-1 0 0,4 1-1,2 2-15,0-1-1,1 0 1,-1 0 0,1-1-1,-1 0 1,1 0-1,0-1 1,0 0-1,0 0 1,0-1-1,0 0 1,0 0-1,0-1 1,9-1-1,-8 0 6,-1 0-1,1-1 0,0 1 1,-1-2-1,0 1 0,1-1 1,-1 0-1,-1-1 0,1 0 1,-1 0-1,0-1 0,8-8 1,-13 13-3,9-11-35,0-1 1,11-16-1,-20 27 4,0-1 0,-1 0 0,1 0 0,0 0 0,-1-1 0,0 1 0,1 0 0,-1-1 0,-1 1 0,1 0 0,0-1 0,-1 1 0,0-1 0,1 1 0,-2-1 0,1 1 0,-1-5 0,1 7 18,0 0-1,-1 0 1,1 0 0,-1 0-1,1 1 1,-1-1 0,1 0-1,-1 0 1,0 1 0,1-1-1,-1 0 1,0 1 0,0-1-1,1 0 1,-1 1 0,0-1-1,0 1 1,0-1-1,0 1 1,0 0 0,0-1-1,0 1 1,-1 0 0,-24-1-165,-1 4-29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6:43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45 4457,'-5'9'126,"0"0"0,0 0-1,-10 13 1,8-13-39,0 1 0,-8 16 0,9-12-57,0 0 0,1 1-1,-5 23 1,9-31-2,-1 0 0,1 0 0,1 0 0,0 0 0,0 0 0,0 0 0,1 0 0,0 0 0,0 0 0,2 7 0,-1-11-23,-1-1 1,0 0-1,0 1 1,1-1 0,-1 0-1,1 0 1,0 1-1,-1-1 1,1 0-1,0-1 1,0 1-1,0 0 1,1-1-1,-1 1 1,0-1-1,1 1 1,-1-1-1,1 0 1,-1 0-1,1 0 1,-1-1-1,1 1 1,0-1 0,-1 1-1,1-1 1,0 0-1,-1 0 1,1 0-1,4-1 1,2 0-28,0 0 1,1-1-1,-1 0 0,0 0 1,-1-1-1,1-1 1,10-5-1,5-4-74,-1-1 0,0-1-1,40-35 1,-52 40 66,-1-1 0,0 0 0,0 0 0,-1-1 0,-1 0 0,0 0 0,-1-1 0,12-26 0,-18 35 30,0 0-1,1 0 1,-1 0-1,-1 0 1,1 0-1,-1 0 1,1 0 0,-1 0-1,0 0 1,-1 0-1,1 0 1,-2-6-1,1 8 3,0 0 0,0 0 0,0 0 0,0 0-1,0 0 1,0 0 0,-1 0 0,1 0 0,-1 1 0,1-1 0,-1 1 0,0-1-1,1 1 1,-1 0 0,0-1 0,0 1 0,0 0 0,0 0 0,0 0 0,0 1-1,0-1 1,0 0 0,-4 0 0,-3 0-7,0 0 0,0 1 0,0 0 0,0 0 0,0 1 0,0 0 0,0 0-1,0 1 1,0 1 0,1-1 0,-1 1 0,-15 8 0,4-1-165,1 2 1,0 0-1,0 0 0,-17 18 0,24-20 72,1 1 0,0 0-1,-12 17 1,3 1-162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6:43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51 7290,'-6'12'-33,"0"-1"1,0 1-1,1 1 1,1-1-1,-3 14 1,6-22-5,0 0 0,0 0 0,1 0 0,0 0 0,-1 0 0,1 0 0,1 0 0,-1 0 0,1 0 0,-1 0 0,1 0 0,0 0 0,0 0 0,1-1 0,-1 1 0,1 0 1,0-1-1,0 1 0,0-1 0,5 6 0,-4-7 44,-1 0 1,0 0 0,1-1 0,-1 1 0,1-1-1,0 0 1,-1 1 0,1-1 0,0-1-1,0 1 1,0 0 0,0-1 0,0 1 0,0-1-1,-1 0 1,1 0 0,0 0 0,0 0-1,0-1 1,0 1 0,0-1 0,0 0 0,0 1-1,0-1 1,-1-1 0,1 1 0,0 0-1,2-2 1,4-2-29,0-1 0,0 0 0,-1 0 0,1-1-1,-1 0 1,11-13 0,-14 14-27,-1 0 1,1 0-1,-1 0 1,0-1-1,-1 0 1,1 0-1,-2 0 0,1 0 1,-1-1-1,3-12 1,-5 17 19,1 0 0,-1 1 0,0-1 0,0 0 0,0 0 0,0 0 0,0 0 0,-1 0 0,0 0 0,1 1 0,-1-1 0,0 0 0,0 0 0,-1 1 0,1-1 0,0 1 1,-1-1-1,0 1 0,1 0 0,-1-1 0,0 1 0,0 0 0,0 0 0,0 0 0,-1 1 0,1-1 0,-1 0 0,1 1 0,-1 0 0,1-1 0,-4 0 0,-22-5-70,-2 5-45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7:13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51 1512,'1'-42'2916,"-1"34"-631,0 28-1130,-8 180 978,-1 0-1764,9-200-375,0 0 0,0 0 0,0 0 0,0 0 0,0 0 0,0 0 0,0 0-1,0 0 1,0 0 0,0 0 0,0-1 0,0 1 0,1 0 0,-1 0 0,0 0 0,0 0 0,0 0-1,0 0 1,0 0 0,0 0 0,0 0 0,0 0 0,0 0 0,0 0 0,1 0 0,-1 0 0,0 0-1,0 0 1,0 0 0,0 0 0,0 0 0,0 0 0,0 0 0,0 1 0,0-1 0,0 0 0,1 0 0,-1 0-1,0 0 1,0 0 0,0 0 0,0 0 0,0 0 0,0 0 0,0 0 0,0 0 0,0 0 0,0 0-1,0 0 1,0 1 0,0-1 0,0 0 0,0 0 0,0 0 0,0 0 0,0 0 0,5-8-315,16-74-2058,-13 56 1841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7:14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66 3993,'-6'6'298,"0"0"0,0 1 0,1 0-1,0 0 1,0 0 0,1 1 0,0-1 0,-6 16 0,4-4 257,0 0 0,-6 34 0,11-45-443,-2 10 295,-2 37-1,5-51-376,0-1 1,0 0-1,0 1 0,0-1 1,1 1-1,-1-1 1,1 0-1,0 1 0,0-1 1,0 0-1,0 0 0,1 0 1,-1 0-1,1 0 0,0 0 1,0 0-1,0 0 0,3 2 1,-3-4-28,-1 0 0,1 0 0,0 0 0,0-1 0,0 1 0,0 0 0,-1-1 0,1 0 0,0 1 0,0-1 0,0 0 0,0 0 0,0 0 0,0 0 0,0 0 0,0 0 0,0-1 0,0 1 0,0-1 0,0 1 0,0-1 0,0 0 0,0 0 0,2-1 0,4-3 4,-1 1 1,1-2 0,13-11-1,-4 1 4,-1 0-1,0-1 0,-1-1 1,-1-1-1,-1 0 1,-1 0-1,0-1 1,-2-1-1,0 0 1,-1 0-1,9-36 0,-17 52-6,0 0-1,0-1 0,0 1 0,-1 0 0,0-1 1,0 1-1,-1 0 0,-1-10 0,2 14-2,-1 0 1,1-1-1,-1 1 0,1-1 0,-1 1 0,0 0 0,0-1 1,0 1-1,0 0 0,0 0 0,0 0 0,0 0 0,0 0 1,0 0-1,0 0 0,0 0 0,-1 0 0,1 0 0,0 1 1,-1-1-1,1 1 0,-1-1 0,1 1 0,0-1 0,-1 1 1,1 0-1,-1-1 0,1 1 0,-1 0 0,1 0 0,-1 0 1,1 1-1,-1-1 0,1 0 0,-3 1 0,-3 1 10,0 0 0,0 0 0,0 1 0,0 0 0,0 0 0,1 1 0,-1 0 0,1 0 0,0 0 0,1 1 1,-1 0-1,1 0 0,-9 10 0,9-9-188,0 0 0,0 1 0,1-1 1,0 1-1,0 0 0,0 0 0,1 1 1,0-1-1,1 1 0,0-1 1,0 1-1,-2 13 0,4-20 134,0 1-1,0-1 1,0 0-1,0 1 1,0-1-1,0 1 1,1-1-1,-1 0 1,0 1-1,1-1 1,-1 0-1,1 1 1,-1-1-1,1 0 1,0 0-1,-1 0 1,1 1-1,0-1 1,1 1 0,11 3-518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7:14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58 3705,'-2'1'123,"1"0"0,-1 1 0,1-1 0,-1 0 1,1 1-1,0-1 0,-1 0 0,1 1 0,0 0 0,0-1 0,0 1 0,0 0 1,1-1-1,-1 1 0,0 0 0,1 0 0,-1-1 0,1 1 0,-1 0 1,1 0-1,0 0 0,0 0 0,0 3 0,0 5 252,0 1 0,2 18-1,1-13-137,0 0-1,8 22 0,-9-33-202,-1 0 0,1 0 0,1-1 0,-1 1 0,1-1 0,-1 1 1,1-1-1,1 0 0,-1 0 0,0 0 0,8 5 0,-10-8-31,0-1-1,-1 1 1,1-1 0,0 1 0,0-1 0,0 1-1,0-1 1,0 0 0,-1 1 0,1-1 0,0 0-1,0 0 1,0 0 0,0 0 0,0 0-1,0 0 1,0 0 0,0 0 0,0 0 0,0 0-1,0-1 1,0 1 0,0 0 0,1-1 0,-1 0-2,1 0 1,0-1-1,-1 1 1,1 0-1,-1-1 1,1 0-1,-1 1 1,1-1-1,-1 0 1,2-3 0,1-3-3,-1 0 1,1 0 0,-1-1 0,2-11-1,-1 2 9,-1 0-1,-1 0 1,0-26-1,-2 37-3,0 1 0,0 0 0,-1 0 0,0 0 0,0-1 0,-1 1 0,1 0 0,-2 1 0,1-1 0,0 0 0,-1 1 0,0-1 0,-7-8 0,9 12-20,-1 1 0,1-1 0,0 1 0,-1 0 1,1 0-1,-1-1 0,0 1 0,1 0 0,-1 0 1,0 1-1,0-1 0,0 0 0,1 1 0,-1-1 1,0 1-1,0-1 0,0 1 0,0 0 0,0 0 1,0 0-1,0 0 0,0 0 0,0 0 0,0 1 1,0-1-1,1 1 0,-1-1 0,0 1 0,0 0 1,0-1-1,1 1 0,-1 0 0,0 0 0,1 0 1,-1 1-1,-2 1 0,0 1-95,-1 0 0,1 0 1,1 0-1,-1 0 0,0 1 0,1 0 1,0-1-1,0 1 0,1 0 0,-1 0 1,-2 9-1,1 7-255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7:15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 3033,'6'-8'749,"7"-8"1257,22-22 0,-31 35-1844,-1 0 1,1-1 0,0 2-1,-1-1 1,1 0 0,0 1 0,1 0-1,-1 0 1,0 0 0,1 0-1,-1 1 1,9-2 0,-12 3-153,0 0 1,0 0-1,0 0 1,0 0-1,1 1 1,-1-1-1,0 0 1,0 1-1,0-1 1,0 1 0,0 0-1,0-1 1,0 1-1,0 0 1,0-1-1,0 1 1,0 0-1,-1 0 1,1 0-1,0 0 1,-1 0-1,1 0 1,0 0-1,-1 0 1,1 0-1,-1 0 1,1 0-1,-1 0 1,0 0-1,1 0 1,-1 1-1,0 1 1,2 6-10,-1 0 0,0 0 0,-1 11 0,1-14 20,-3 36-5,-1 1 1,-3 0 0,-13 53-1,-7 59-11,25-155-7,1 0 1,0 1 0,0-1 0,0 1 0,0-1 0,0 1 0,0-1-1,-1 0 1,1 1 0,0-1 0,0 1 0,0-1 0,1 1 0,-1-1-1,0 1 1,0-1 0,0 0 0,0 1 0,0-1 0,0 1 0,1-1-1,-1 1 1,0-1 0,0 0 0,1 1 0,-1-1 0,0 0 0,1 1-1,8-9-9,8-22-51,1-6-1443,43-64 0,-49 84 927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7:16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24 6505,'-7'10'210,"-38"70"802,40-71-868,1 0-1,0 1 1,1-1-1,0 1 0,0 0 1,-1 17-1,4-25-137,0-1 0,-1 1-1,1-1 1,0 1 0,0-1-1,1 1 1,-1-1 0,0 0 0,0 1-1,1-1 1,-1 1 0,1-1-1,-1 0 1,1 1 0,-1-1 0,1 0-1,0 0 1,0 1 0,0-1-1,-1 0 1,1 0 0,2 1 0,-1-1-2,-1 0 1,1 0-1,0-1 1,0 1-1,-1-1 1,1 1-1,0-1 1,0 0-1,0 1 1,0-1-1,-1 0 1,1 0-1,0-1 1,0 1-1,2-1 1,4-1-7,1 0 0,-1-1 1,0 0-1,-1 0 0,1-1 1,11-8-1,-6 3-62,-1-1 0,0 0 0,0 0 0,16-22 0,-24 28 29,-1 0-1,0 0 1,0-1-1,0 1 1,-1-1 0,1 0-1,-1 0 1,0 1-1,0-2 1,-1 1 0,1 0-1,-1 0 1,-1 0-1,1-1 1,-1 1 0,1 0-1,-2-7 1,0 10 23,0 0 1,0 0-1,0 0 0,0 0 1,0 0-1,0 0 1,-1 1-1,1-1 1,0 1-1,-1-1 1,0 1-1,1-1 0,-1 1 1,0 0-1,0-1 1,0 1-1,0 0 1,0 1-1,0-1 1,0 0-1,0 0 0,0 1 1,0-1-1,-3 1 1,-7-3-78,-1 2 1,-21-1-1,32 2 65,1 0 19,-51 1-488,49 0 428,1-1 1,-1 0-1,1 0 0,-1 1 1,1 0-1,0-1 0,-1 1 1,1 0-1,0 0 0,0 0 0,-1 1 1,1-1-1,0 0 0,0 1 1,0-1-1,1 1 0,-1 0 1,-2 2-1,3 5-229,8 1 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7:16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37 157 4129,'-2'7'438,"1"1"-1,-1 0 1,1-1-1,1 1 1,0 0 0,0 0-1,1 10 1,0-16-395,-1 0 0,1 0 1,-1 0-1,1 0 0,0-1 1,0 1-1,0 0 0,0 0 1,0 0-1,0-1 0,1 1 0,-1 0 1,1-1-1,-1 1 0,1-1 1,-1 0-1,1 0 0,0 1 1,-1-1-1,1 0 0,0 0 0,0-1 1,0 1-1,0 0 0,0-1 1,0 1-1,0-1 0,0 1 0,0-1 1,0 0-1,0 0 0,0 0 1,3 0-1,-3-1-40,0 1 1,0-1-1,0 1 1,0-1-1,0 0 1,0 0-1,0 0 0,0 0 1,0 0-1,0-1 1,0 1-1,-1-1 1,1 1-1,-1-1 1,1 1-1,-1-1 0,1 0 1,-1 0-1,0 1 1,0-1-1,0 0 1,0 0-1,0 0 0,0-1 1,-1 1-1,1-2 1,2-4 0,-1 1 1,0-1-1,-1 1 1,0-1-1,0 0 1,0-11-1,-2 12-26,0 0 0,-1 1 1,1-1-1,-1 0 0,-1 0 0,1 1 1,-1 0-1,0-1 0,0 1 0,-1 0 0,0 0 1,-5-6-1,2 4-103,0 1-1,0 0 1,-1 0 0,0 0-1,0 1 1,-1 0 0,-14-7-1,0 2-116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7:18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55 2889,'1'-1'316,"-1"1"1,1-1 0,0 0 0,-1 1 0,1-1-1,0 1 1,0-1 0,-1 1 0,1-1 0,0 1-1,0-1 1,0 1 0,-1 0 0,1 0 0,0-1-1,0 1 1,1 0 0,27-7-23,-14 4 220,32-10-78,61-9 1,-104 21-424,0 1 1,0-1-1,0 1 1,1 0 0,-1 0-1,0 1 1,0-1 0,0 1-1,0 0 1,0 0-1,0 0 1,0 1 0,0-1-1,0 1 1,4 3 0,-5-3-10,-1 0 1,1 1 0,-1-1-1,0 1 1,0 0 0,0-1-1,0 1 1,0 0 0,-1 0 0,1 0-1,-1 0 1,0 0 0,0 1-1,0-1 1,0 0 0,-1 0-1,1 1 1,-1-1 0,0 6 0,0 1-12,-1 0 0,0 0 1,0 0-1,-1 0 1,-1 0-1,-5 15 1,-30 59-353,12-28-53,6-3-221,21-51 444,5-5 132,8-9 73,-13 11-26,0-1 21,1 0 1,0 0 0,0 1-1,0-1 1,0 1-1,0-1 1,0 1 0,0 0-1,1 0 1,-1 0-1,0 0 1,1 0 0,-1 1-1,1-1 1,-1 1-1,0-1 1,1 1 0,-1 0-1,1 0 1,-1 0-1,1 0 1,-1 0 0,1 1-1,-1-1 1,1 1-1,-1 0 1,1 0 0,-1 0-1,0 0 1,0 0-1,1 0 1,-1 0 0,0 1-1,0-1 1,0 1-1,-1 0 1,1-1-1,2 4 1,1 1 40,0 0 1,-1 0-1,0 0 0,0 0 0,0 1 0,-1 0 1,0 0-1,-1 0 0,1 0 0,-1 0 1,2 14-1,-4-16-50,1-1 1,-1 0-1,0 0 1,0 0-1,-1 0 1,1 0-1,-1 1 1,0-1-1,0 0 1,0 0-1,0 0 1,-1-1-1,0 1 1,1 0-1,-2 0 0,1-1 1,0 1-1,-1-1 1,1 0-1,-6 5 1,0-2-236,0 0-1,0-1 1,-1 0 0,1-1 0,-1 1 0,0-2-1,-15 5 1,5-2-172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09:25:47.67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3590 4281,'0'-2'412,"1"0"1,-1 0-1,1-1 1,-1 1-1,1 0 1,0 0-1,-1 0 1,1 0-1,0 0 0,0 0 1,1 0-1,-1 0 1,0 0-1,4-3 1,28-24 1232,-1 0 404,16-21-110,-36 39-1705,0-1-1,0-1 0,-2 0 0,1 0 1,8-17-1,3-9 37,1 1 1,49-59-1,-54 76-228,0 1 0,2 1 1,0 1-1,1 1 0,38-24 0,-24 14-12,-13 8-13,-22 16-22,-6 1-9,-9 2 1,2 3 19,0 1 0,1 0-1,0 0 1,-1 1 0,1 0 0,1 1 0,-1 1-1,-16 12 1,-7 9-37,-36 38 1,49-46-24,18-16 51,-2 1-22,-1 1 0,1 0 1,1 0-1,-1 1 0,1-1 1,0 1-1,0 0 0,1 0 1,0 1-1,-4 10 1,8-18 24,0 0 0,0 0 0,0 0 1,0 0-1,0 0 0,-1 1 1,1-1-1,0 0 0,0 0 1,0 0-1,0 0 0,0 1 1,0-1-1,0 0 0,0 0 0,0 0 1,0 1-1,0-1 0,0 0 1,0 0-1,0 0 0,0 0 1,0 1-1,0-1 0,0 0 0,0 0 1,1 0-1,-1 0 0,0 1 1,0-1-1,0 0 0,0 0 1,0 0-1,0 0 0,0 0 1,1 1-1,-1-1 0,0 0 0,0 0 1,0 0-1,0 0 0,0 0 1,1 0-1,-1 0 0,0 0 1,10-4 7,12-14 40,-21 16-36,195-189 1128,-48 43-626,-115 104-438,-28 36-69,0 1-1,1-1 1,-1 1 0,2 0-1,-1 0 1,1 1 0,8-7-1,68-37 2,-48 30-4,51-38 0,-77 51-1,-2-1-1,1 0 1,-1-1-1,-1 0 1,9-14-1,-14 21-9,-2 2 4,1-1-1,0 1 1,-1 0-1,1 0 1,-1-1-1,1 1 1,0 0-1,-1 0 0,1-1 1,-1 1-1,1 0 1,-1 0-1,1 0 1,-1 0-1,1 0 1,-1 0-1,1 0 1,-1 0-1,1 0 0,-1 0 1,1 0-1,-1 0 1,1 0-1,-1 0 1,1 0-1,0 0 1,-1 1-1,1-1 1,-1 0-1,1 0 1,-1 1-1,-16 8-125,15-8 93,-43 27-294,29-18 223,-31 17-1,34-21 88,22-8 27,22-8 22,-16 1 50,0 0 0,-1-1-1,0-1 1,-1 0 0,18-18-1,-5 4 64,-17 14-118,0 0 0,-1-1 0,0 0 1,-1 0-1,0-1 0,-1 0 0,7-22 0,-1 6-22,-1-2 11,-29 45-22,1 1-1,1 1 1,-16 19 0,256-306 127,-200 245-123,1 1 0,46-37-1,-65 58 12,0 1-1,1-1 1,0 1-1,0 0 1,-1 0-1,2 1 1,-1 0-1,0 0 1,11 0-1,-20 4-28,-7 5 2,-13 5-12,-17 7 20,2 1 1,-65 47-1,82-52 15,1 1-1,1 1 1,1 1-1,0 1 1,1 0-1,-18 29 1,31-44-8,-9 21 11,11-24-5,1 1 1,0-1-1,0 0 1,0 0-1,0 1 1,0-1-1,0 0 1,0 1-1,0-1 1,0 0-1,1 0 1,-1 0-1,0 1 1,1-1-1,-1 0 1,1 0-1,0 0 1,-1 0-1,1 0 1,0 0-1,-1 0 1,1 0-1,1 1 1,-1-2-1,-1 1 0,1-1 0,0 0 1,-1 0-1,1 0 0,0 1 0,-1-1 1,1 0-1,0 0 0,-1 0 0,1 0 1,0 0-1,-1-1 0,1 1 0,0 0 1,-1 0-1,1 0 0,0 0 0,-1-1 1,1 1-1,-1 0 0,1-1 0,-1 1 1,1 0-1,0-1 0,-1 1 0,1-1 1,0 0-1,16-14 0,-16 14 1,72-71 136,3 3-1,86-59 1,-115 99-83,63-31-1,-80 43-53,-30 16-4,-12 7 12,-105 51-41,27-11 1,62-32 31,-29 10-26,144-69 37,-6 6 31,-2-2 1,-1-5-1,-3-2 0,81-69 0,-125 92-21,-2-1-1,-1-2 1,-1-1 0,32-45-1,-49 54-53,-9 18 16,-2 2 18,1 0 0,0 0 0,-1 0 0,1 0 0,-1 0 0,1 0 0,0 0-1,-1 0 1,1 0 0,-1 1 0,1-1 0,0 0 0,-1 0 0,1 0-1,0 1 1,-1-1 0,1 0 0,0 0 0,-1 1 0,1-1 0,0 0-1,-1 0 1,1 1 0,0-1 0,0 0 0,-1 1 0,1 0-1,-95 112-138,36-38-64,-8-4-35,95-92 184,24-25 71,108-145 161,-13 13-3,-130 161-164,1 1-1,1 1 1,39-26 0,69-26 44,-115 60-75,1 2 0,1 0 1,-1 0-1,1 1 0,0 1 1,0 0-1,16-1 0,-30 4 16,0 0 0,0 0 0,-1 0 0,1 0 0,0 0 0,0 0 0,0 1 0,0-1 0,0 0 0,0 0 0,0 0 0,0 0 0,0 0 0,0 0 0,0 0-1,0 0 1,0 0 0,0 0 0,0 0 0,0 0 0,0 1 0,0-1 0,0 0 0,0 0 0,0 0 0,0 0 0,0 0 0,0 0 0,0 0 0,0 0 0,0 0 0,0 0-1,0 1 1,0-1 0,0 0 0,0 0 0,0 0 0,0 0 0,0 0 0,0 0 0,0 0 0,0 0 0,0 0 0,0 0 0,0 0 0,1 0 0,-1 0 0,0 0 0,0 1-1,0-1 1,0 0 0,0 0 0,0 0 0,0 0 0,0 0 0,0 0 0,0 0 0,0 0 0,1 0 0,-1 0 0,0 0 0,0 0 0,0 0 0,0 0 0,0 0 0,0 0-1,-9 7-168,-14 7-38,-6-1 83,22-9 85,0 0 1,-1-1 0,1 1-1,-1-2 1,0 1-1,0-1 1,-14 2-1,21-4 43,1 0 0,0 0 0,0 0 0,0 0 0,0 0 0,0 0 0,0 0 0,0 0 0,0 0 0,0 0 0,-1 0 0,1 0 0,0 0 0,0 0 0,0 0 0,0 0 1,0 0-1,0 0 0,0 0 0,0 0 0,-1 0 0,1 0 0,0 0 0,0 0 0,0 0 0,0 0 0,0 0 0,0 0 0,0-1 0,0 1 0,0 0 0,0 0 0,0 0 0,-1 0 0,1 0 0,0 0 0,0 0 0,0 0 0,0 0 0,0 0 0,0-1 0,0 1 0,0 0 0,0 0 0,0 0 0,0 0 0,0 0 0,0 0 0,0 0 0,0 0 0,0-1 0,0 1 0,0 0 0,0 0 0,0 0 0,0 0 0,0 0 0,7-7 3,9-6 1,32-18-14,-1-2 0,71-64-1,38-74 60,-79 83-27,-46 44-65,-30 43 18,-25 33 1,-17 14 33,28-30-15,-1-1-1,-23 20 0,31-28 6,5-5 1,0-1 0,0 0 0,0 1 0,-1-1 0,1 0 0,0 0 0,0 0 0,-1 0 0,1 0 0,-1 0 0,1-1 0,-1 1 0,-1 0 0,-2 0 23,28-31-45,43-49 58,108-121 94,-131 162-65,-45 40-64,-1 1 1,1-1-1,0 0 0,-1 0 0,1 0 0,-7 3 0,-7 7 1,-21 25-7,2 2 1,-37 55-1,-7 7 11,75-96-4,2-2-3,-1 0 1,1-1 0,-1 1-1,0 0 1,-6 4 0,9-7 0,0 0 0,0-1 0,0 1 1,0 0-1,0 0 0,0 0 0,0 0 1,0 0-1,0 0 0,0 0 0,0 0 1,0 0-1,0 0 0,0 0 0,0 0 1,0 0-1,0 0 0,0 0 0,0 0 1,0-1-1,0 1 0,0 0 0,0 0 1,0 0-1,0 0 0,0 0 0,0 0 1,0 0-1,0 0 0,0 0 0,0 0 1,-1 0-1,1 0 0,0 0 0,0 0 1,0 0-1,0 0 0,0 0 0,0 0 1,0 0-1,0 0 0,0 0 0,0 0 1,0 0-1,0 0 0,0 0 0,0 0 1,0 0-1,-1 0 0,1 0 0,0 0 1,0 0-1,0 0 0,0 0 0,0 0 1,0 0-1,0 0 0,0 0 0,0 0 1,0 0-1,0 0 0,4-8 10,7-10 3,29-36-4,62-66 1,-72 90 3,1 1 0,1 2 0,48-31 0,-12 14 28,101-47-1,-99 59-72,-94 49 24,-19 6-2,2 1 1,-48 38-1,86-61 9,-9 10-1,11-9 2,10-4 0,18-9 8,38-23 1,-25 12-3,8-3 50,74-52 0,-104 64-5,-1-1 0,0-1 0,-1 0 1,-1-1-1,0-1 0,24-36 1,-39 51-30,-4 5-7,-11 11-1,-27 28-12,32-32 2,-24 22 7,0-1-1,-78 50 1,111-80-11,4-2-2,11-5-6,21-12-5,6-10 13,-1-3 0,-2-1 0,-1-1 0,-2-3 0,-1 0 0,35-51 0,-56 72 14,-22 38-8,1-10-11,0 0 1,1 1-1,0 0 0,2 1 0,-7 20 0,12-35 5,0 0-1,0 0 1,0 0 0,0 0 0,0 0-1,0 1 1,0-1 0,-1 0-1,1 0 1,0 0 0,0 0 0,0 1-1,0-1 1,0 0 0,0 0-1,0 0 1,0 0 0,0 1 0,0-1-1,0 0 1,0 0 0,0 0-1,0 0 1,0 0 0,1 1 0,-1-1-1,0 0 1,0 0 0,0 0 0,0 0-1,0 0 1,0 1 0,0-1-1,0 0 1,0 0 0,1 0 0,-1 0-1,0 0 1,0 0 0,0 0-1,0 0 1,0 1 0,1-1 0,-1 0-1,0 0 1,0 0 0,0 0-1,0 0 1,1 0 0,9-5 1,12-12 20,7-9-9,33-38 0,-50 50-11,0-1 1,-2 0 0,1-1 0,14-32 0,-23 45-1,1-3 1,-1-1 0,0 1 0,0 0 0,-1-1 0,1 1 0,0-10 0,-2 16-2,0 0 0,0-1 0,0 1 0,0 0 0,0 0 0,0 0 0,0 0 0,0-1 0,0 1 0,0 0 0,0 0 0,0 0 0,0 0 0,0-1 1,0 1-1,0 0 0,0 0 0,0 0 0,0 0 0,0 0 0,0-1 0,0 1 0,0 0 0,0 0 0,0 0 0,0 0 0,0 0 0,0-1 0,-1 1 0,1 0 0,0 0 0,0 0 0,0 0 0,0 0 0,0 0 0,0 0 0,-1-1 0,1 1 0,0 0 0,0 0 0,0 0 0,0 0 0,0 0 0,-1 0 1,1 0-1,0 0 0,0 0 0,0 0 0,0 0 0,-1 0 0,1 0 0,0 0 0,0 0 0,-12 7 1,-8 12 0,-8 18-11,20-25 5,0-1 0,-16 17 0,21-24 7,7-6 10,8-5 4,-6 0-11,0-1 0,-1 1 0,0-1 0,0 0 0,4-10 0,-4 8-8,1 0-1,0 0 0,8-10 0,-6 9-256,-7 21-1460,1-6 1405,-2-3-117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7:19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0 4561,'-1'1'67,"0"-1"1,0 1-1,0-1 1,0 1-1,-1-1 0,1 1 1,0 0-1,0 0 0,0-1 1,1 1-1,-1 0 1,0 0-1,0 0 0,0 0 1,1 0-1,-1 0 0,0 0 1,1 0-1,-1 1 1,1-1-1,-1 2 0,-9 26 788,9-28-833,-1 7 49,1 0 1,0-1-1,0 1 1,0 0-1,1 0 0,0 0 1,1 0-1,-1 0 0,2-1 1,-1 1-1,1 0 0,0 0 1,1-1-1,-1 0 0,2 1 1,-1-1-1,6 8 0,-9-14-70,1 0 0,0 1 1,0-1-1,0 0 0,0 1 0,0-1 0,0 0 0,0 0 0,0 0 0,0 0 0,1 0 0,-1 0 0,0 0 0,1 0 0,-1-1 0,0 1 0,1 0 0,-1-1 0,1 1 0,-1-1 0,1 0 0,0 1 0,-1-1 0,1 0 0,-1 0 0,1 0 0,0 0 0,-1 0 0,1-1 1,-1 1-1,1 0 0,-1-1 0,1 1 0,-1-1 0,1 1 0,-1-1 0,1 0 0,-1 0 0,0 1 0,1-1 0,-1 0 0,0 0 0,0-1 0,0 1 0,0 0 0,0 0 0,2-3 0,2-3-10,0 0 1,0 0-1,0-1 0,-1 0 1,-1 0-1,1 0 0,2-12 0,-4 14-8,0 0-1,-1 0 1,-1 0-1,1 0 1,-1-1-1,0 1 1,0 0-1,0 0 1,-1-1-1,0 1 1,-2-7-1,2 11 7,0 0-1,0 0 0,0 0 0,0 0 0,0 0 0,-1 0 0,1 0 1,0 0-1,-1 0 0,0 1 0,1-1 0,-1 0 0,0 1 0,0 0 1,0-1-1,0 1 0,0 0 0,0 0 0,0 0 0,0 0 0,0 0 0,-1 1 1,1-1-1,0 1 0,0-1 0,-1 1 0,1 0 0,0 0 0,-1 0 1,1 0-1,0 0 0,-5 2 0,4-2-65,-1 1 1,1 0 0,-1-1-1,1 2 1,-1-1-1,1 0 1,0 1-1,0-1 1,0 1-1,0 0 1,0 0-1,0 0 1,0 0 0,0 1-1,1-1 1,-1 1-1,1 0 1,0 0-1,0 0 1,0 0-1,0 0 1,0 0-1,1 0 1,0 0-1,-1 1 1,1-1 0,0 1-1,1-1 1,-1 1-1,0-1 1,1 1-1,0 4 1,6 12-335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7:19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73 124 3753,'-15'24'426,"-23"49"0,35-65-287,-1 1 0,1 0 0,1 0 0,-1 0 0,2 0 0,-1 0 0,1 1 0,1-1 0,0 16 0,0-23-103,0 0 0,1 0 1,-1-1-1,0 1 0,1 0 1,-1-1-1,1 1 0,-1 0 1,1-1-1,0 1 0,0-1 1,0 1-1,0-1 0,0 1 1,0-1-1,0 0 0,0 0 1,2 2-1,-1-2-8,-1 0 1,0-1-1,1 1 1,-1-1-1,1 0 1,-1 1-1,1-1 1,-1 0-1,1 0 1,-1 0-1,0 0 0,1 0 1,-1 0-1,1 0 1,-1 0-1,1-1 1,1 0-1,3-1 25,0-1 0,1 1 0,-1-2 0,-1 1 0,1-1 1,0 0-1,8-8 0,4-5 1,-1-1 0,-1 0 0,26-38 0,-34 44-28,-1-1-1,-1 1 1,0-1-1,0-1 0,-1 1 1,-1-1-1,5-27 1,-8 38-24,-1 0 0,1 0 0,-1 0-1,0 0 1,0 0 0,0 0 0,0 0 0,-1 0 0,0 1 0,1-1 0,-1 0 0,0 0 0,0 0 0,0 0 0,-1 1 0,1-1 0,-1 1 0,1-1 0,-1 1 0,0-1-1,0 1 1,0 0 0,0 0 0,0 0 0,-1 0 0,-3-3 0,1 3-44,1 1 1,0-1-1,-1 1 0,1 0 0,-1 0 1,1 0-1,-1 0 0,0 1 0,1 0 1,-1 0-1,1 0 0,-1 0 0,0 1 1,1 0-1,-1 0 0,-8 3 0,-23 14-100,-1 7-50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7:20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 4041,'-11'42'2723,"-22"100"-688,27-112-2042,2 1 1,-2 54-1,6-80 11,1 0-1,-1 0 0,1-1 0,-1 1 1,2 0-1,-1-1 0,0 1 1,1-1-1,3 7 0,-4-10-3,-1 0 1,1 0-1,0 0 0,0 0 0,0 0 0,0 0 0,0 0 1,0 0-1,0 0 0,0 0 0,0-1 0,0 1 1,1-1-1,-1 1 0,0-1 0,0 1 0,1-1 0,-1 0 1,0 1-1,1-1 0,-1 0 0,0 0 0,1 0 1,-1 0-1,0 0 0,1 0 0,-1-1 0,0 1 1,0 0-1,1-1 0,-1 1 0,0-1 0,0 1 0,1-1 1,-1 1-1,0-1 0,2-1 0,5-3-98,-1 0 0,1-1 0,-1 0 0,-1 0 0,1 0 0,-1-1 0,6-8 0,34-54-589,-30 43 413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7:21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1 5209,'1'15'840,"-3"15"-312,-4 8-176,-2 13 521,-2 9-97,-1 6-232,-1 1-136,0-4-376,2-4-352,-1-11 304,1-9-96,6-20-48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7:21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 4705,'-45'119'2094,"41"-104"-1888,0 0 0,1 0 0,1 0 1,1 0-1,0 0 0,1 20 0,0-33-190,0 0-1,1-1 1,-1 1 0,0-1 0,1 1 0,-1 0 0,1-1-1,-1 1 1,1-1 0,0 1 0,-1-1 0,1 1 0,0-1-1,0 0 1,0 1 0,0-1 0,0 0 0,2 2 0,-1-3-9,-1 1 0,0-1 0,0 1 0,0-1 0,1 1 1,-1-1-1,0 0 0,0 0 0,1 0 0,-1 0 0,0 0 1,1 0-1,-1 0 0,0 0 0,0 0 0,1 0 0,-1-1 1,0 1-1,0-1 0,0 1 0,1-1 0,-1 1 1,0-1-1,1-1 0,5-2 6,-1-1 0,0 0 0,-1 0 0,1-1 0,-1 1 0,0-1 0,-1-1 0,6-7 0,27-56-25,-30 56-60,-1-1-1,6-21 0,-11 33 24,0-1 0,0 0 0,0 0 0,-1 0 0,1 0 0,-1 0 0,0 0 0,0 0 0,0 0 0,-1 0 0,0 1 1,1-1-1,-1 0 0,-1 0 0,-1-4 0,3 7 18,-1 0 0,1 1 0,-1-1 0,0 0-1,0 0 1,1 0 0,-1 0 0,0 1 0,0-1 0,0 0 0,0 1 0,0-1 0,0 1 0,0-1 0,0 1 0,0 0 0,0-1 0,0 1 0,0 0 0,0-1 0,-2 1 0,1 0-68,-1 0 0,0 1 0,0-1 0,0 0 0,1 1 0,-1 0 0,0 0 0,-3 1 0,-3 2-177,0 1 0,1 0 0,-15 12 0,-4 6-60,1 2-35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7:22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1 5857,'-10'11'258,"0"0"-1,1 1 1,0 0-1,1 1 0,0 0 1,1 0-1,1 0 1,-10 29-1,13-33-224,0 1-1,1 0 0,0 0 1,1 1-1,0-1 0,1 0 1,0 0-1,0 1 0,1-1 1,0 0-1,1 0 0,0 0 1,7 18-1,-7-23-53,0 0 1,1-1-1,-1 0 0,1 1 0,0-1 0,0 0 1,0 0-1,1-1 0,-1 1 0,1-1 1,0 0-1,0 0 0,0 0 0,1 0 0,-1-1 1,9 4-1,-9-4-15,0-1 0,0 0-1,0 0 1,1-1 0,-1 1 0,0-1 0,0 0 0,0 0 0,1 0-1,-1-1 1,0 0 0,0 1 0,0-1 0,0-1 0,0 1 0,0-1 0,0 1-1,-1-1 1,1 0 0,5-4 0,-2 0-34,1 0 1,-1-1-1,-1 1 0,0-2 1,0 1-1,0-1 1,-1 1-1,0-1 0,0-1 1,-1 1-1,0-1 0,0 0 1,3-16-1,-5 21 45,-1-1-1,0 1 1,0-1 0,-1 0-1,0 1 1,1-1 0,-2 0-1,1 0 1,0 1-1,-1-1 1,0 0 0,0 1-1,0-1 1,-1 1-1,1-1 1,-1 1 0,0 0-1,-1 0 1,1 0-1,-1 0 1,1 0 0,-1 0-1,0 0 1,-1 1-1,1 0 1,-1 0 0,1 0-1,-9-5 1,-26-12-98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7:38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20 296,'-4'3'565,"0"0"0,0 1 0,0-1 0,0 1 0,1 0 0,0 0 0,0 1-1,0-1 1,-4 9 0,7-13-551,0 1 0,0-1 0,0 1 0,0-1 0,0 0 0,0 1 0,1-1 0,-1 1 0,0-1 0,0 0 0,0 1 0,1-1 0,-1 0 0,0 1 0,1-1 0,-1 0 0,0 0 0,0 1 0,1-1 0,-1 0 0,1 0 0,-1 0 0,0 1 0,1-1 0,-1 0 0,0 0 0,1 0 0,-1 0 0,1 0 0,-1 0 0,0 0 0,1 0 0,-1 0 0,1 0 0,-1 0 0,1 0 0,17-1 262,-14-1-231,0 0 0,0-1 0,0 0 1,0 0-1,-1 0 0,5-4 0,-7 6-27,0 0 0,0-1 0,0 1 0,1 0 0,-1-1 0,-1 1 0,1-1 0,0 0-1,0 1 1,-1-1 0,1 0 0,-1 1 0,1-1 0,-1 0 0,0 0 0,0 1 0,1-1 0,-1 0 0,-1-3 0,1 5 1,0-1 0,-1 0 0,1 0 0,-1 1 1,1-1-1,-1 1 0,1-1 0,-1 0 1,0 1-1,1-1 0,-1 1 0,0-1 1,1 1-1,-1-1 0,0 1 0,1 0 0,-1-1 1,0 1-1,0 0 0,0 0 0,1 0 1,-1-1-1,0 1 0,0 0 0,0 0 0,1 0 1,-1 0-1,0 0 0,0 0 0,0 1 1,1-1-1,-1 0 0,0 0 0,0 1 0,0-1 1,-29 10 497,29-9-492,0-1 1,-1 1-1,1 0 0,0 0 1,-1 0-1,1 0 0,0 0 1,0 1-1,0-1 0,0 0 0,0 0 1,0 1-1,0-1 0,0 1 1,1-1-1,-2 3 0,2-3-15,0-1-1,0 1 0,-1 0 0,1-1 1,0 1-1,0 0 0,0-1 1,0 1-1,0 0 0,0 0 0,0-1 1,1 1-1,-1 0 0,0-1 1,0 1-1,0 0 0,1-1 0,-1 1 1,0 0-1,1-1 0,-1 1 1,1-1-1,-1 1 0,0-1 0,1 1 1,-1-1-1,1 1 0,0-1 1,-1 1-1,1-1 0,-1 0 0,1 1 1,0-1-1,-1 0 0,1 1 0,0-1 1,-1 0-1,2 0 0,0 0-5,-1 0 0,1 0 0,-1 0-1,1 0 1,-1 0 0,1-1-1,0 1 1,-1-1 0,1 1 0,-1-1-1,0 0 1,1 1 0,-1-1 0,0 0-1,1 0 1,-1 0 0,0 0 0,0 0-1,0 0 1,0 0 0,0-1-1,0 1 1,0 0 0,0-1 0,0 1-1,0 0 1,-1-1 0,1 1 0,-1-1-1,1-2 1,0 4-2,-1-1 1,1 0-1,-1 0 0,0 0 1,0 0-1,1 1 0,-1-1 1,0 0-1,0 0 0,0 0 1,0 0-1,0 0 1,0 0-1,0 1 0,0-1 1,0 0-1,0 0 0,-1 0 1,1 0-1,0 0 0,0 1 1,-1-1-1,1 0 0,-1 0 1,1 0-1,-1 1 0,1-1 1,-1 0-1,1 1 0,-1-1 1,0 1-1,1-1 0,-1 0 1,0 1-1,0-1 0,1 1 1,-1 0-1,0-1 1,0 1-1,0 0 0,1-1 1,-1 1-1,0 0 0,0 0 1,0 0-1,0 0 0,0 0 1,0 0-1,1 0 0,-1 0 1,0 0-1,0 0 0,0 0 1,0 0-1,0 1 0,-1-1 1,1 1-9,0-1 0,0 1 0,0-1 0,0 1 1,0-1-1,0 1 0,0-1 0,0 1 0,0 0 0,0 0 1,0 0-1,0-1 0,0 1 0,1 0 0,-1 0 1,0 0-1,1 0 0,-1 0 0,0 0 0,1 1 0,-1-1 1,1 0-1,0 0 0,-1 0 0,1 0 0,0 1 0,0-1 1,0 2-1,-1 2-285,-1-4 176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7:40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4 2401,'-1'-1'262,"-1"1"0,1-1 0,0 1 0,-1 0 0,1-1 0,0 1 0,-1 0 0,1 0 0,-1 0 0,1 0 1,0 0-1,-1 0 0,1 0 0,0 1 0,-1-1 0,1 1 0,0-1 0,-1 1 0,1-1 0,0 1 0,-2 0 1,-27 16 659,-7 13-276,35-28-619,-1 0 0,1 1-1,-1-1 1,1 1 0,0-1-1,0 1 1,0 0 0,1 0-1,-1 0 1,1 0 0,-2 5-1,3-7-24,0-1 0,0 1 0,0 0 0,1-1 0,-1 1 0,0-1-1,1 1 1,-1-1 0,0 1 0,1-1 0,-1 1 0,1-1 0,-1 1-1,1-1 1,-1 1 0,1-1 0,-1 0 0,1 1 0,-1-1-1,1 0 1,-1 1 0,1-1 0,0 0 0,-1 0 0,1 0 0,-1 0-1,1 1 1,0-1 0,-1 0 0,1 0 0,0 0 0,-1 0 0,1 0-1,0-1 1,-1 1 0,2 0 0,25-3-3,-23 1 5,0 0-1,0 0 0,0 0 1,0 0-1,-1 0 0,1-1 0,-1 0 1,1 0-1,-1 0 0,0 0 1,0 0-1,0-1 0,-1 1 0,1-1 1,-1 0-1,0 1 0,0-1 1,0 0-1,-1-1 0,1 1 0,-1 0 1,0 0-1,1-7 0,-2 11-2,0-1 0,-1 1 0,1-1 0,0 1 0,0-1 0,0 1 0,-1-1 0,1 1 0,0 0 0,0-1 0,-1 1 0,1-1 0,0 1 0,-1 0 0,1-1 0,-1 1 0,1 0 0,0 0 0,-1-1 0,1 1 0,-1 0 0,1 0 0,-1 0 0,1-1 0,-1 1 0,1 0 0,-1 0 0,1 0 0,-1 0 0,1 0 0,-1 0 0,1 0 0,-1 0 0,1 0 0,-1 0 0,1 0 0,-1 1 0,1-1 0,0 0 0,-1 0 0,0 1 0,-21 5 42,22-6-42,-6 3 8,1-1 0,-1 1 0,0 0 0,1 0 1,0 0-1,0 1 0,0 0 0,0 0 1,0 0-1,1 1 0,0 0 0,0 0 1,-7 10-1,11-15-9,0 1 1,-1-1-1,1 0 1,0 1-1,0-1 1,0 0-1,-1 1 1,1-1-1,0 0 1,0 1-1,0-1 1,0 1-1,0-1 1,0 0-1,0 1 1,0-1-1,0 1 1,0-1-1,0 0 1,0 1-1,0-1 1,0 0-1,0 1 1,0-1-1,0 1 1,0-1-1,1 0 1,-1 1-1,0-1 1,0 0-1,0 1 1,1-1-1,-1 0 1,0 1-1,14-2 16,16-13-16,-5-5-22,-21 15-173,-17 13-317,0-1 409,-5-1-41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7:45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46 1120,'4'-9'4253,"-7"19"-2220,-5 23-1156,7-32-865,1-1 0,0 1-1,0 0 1,0 0 0,0 0 0,0 0 0,0 0 0,0-1 0,1 1 0,-1 0 0,0 0 0,0 0 0,1 0 0,-1-1 0,0 1 0,1 0 0,-1 0 0,1-1 0,-1 1-1,1 0 1,-1-1 0,1 1 0,0-1 0,-1 1 0,1 0 0,0-1 0,-1 1 0,1-1 0,0 0 0,0 1 0,-1-1 0,1 0 0,0 1 0,0-1 0,1 0 0,1 1 1,1 0 0,-1-1 1,1 0-1,0 1 1,-1-1-1,1-1 0,0 1 1,-1 0-1,6-2 1,-8 1-11,0 1 0,0-1 0,0 1 0,0 0 1,-1-1-1,1 0 0,0 1 0,0-1 0,-1 1 1,1-1-1,0 0 0,-1 0 0,1 1 0,-1-1 1,1 0-1,-1 0 0,1 0 0,-1 1 0,1-1 1,-1 0-1,0 0 0,0 0 0,1 0 0,-1 0 1,0 0-1,0 0 0,0 0 0,0 0 0,0 0 1,0 0-1,0 0 0,0 0 0,-1 1 0,1-1 1,0 0-1,-1 0 0,1 0 0,0 0 1,-1 0-1,0-1 0,-2-2 50,1 1 0,-1-1 0,0 1 0,0 0 0,0 0 0,0 0 0,0 0 0,-1 1 0,1-1 0,-1 1 0,0 0 0,1 0 1,-1 0-1,0 1 0,0-1 0,-1 1 0,-5-1 0,9 2-44,0 0 0,0 1 0,-1-1 0,1 1 0,0-1 0,0 1 0,0-1 0,0 1 0,0 0 0,0-1 0,0 1 0,0 0 0,0 0 0,0 0 0,0 0 0,0 0 1,0 0-1,1 0 0,-1 0 0,0 0 0,1 0 0,-1 0 0,1 1 0,-1-1 0,1 0 0,0 0 0,-1 1 0,1-1 0,0 0 0,0 0 0,0 1 0,0-1 0,0 2 0,0 1-7,0 0 0,0 1 0,0-1-1,1 0 1,-1 0 0,1-1 0,0 1 0,0 0-1,4 7 1,-5-9-2,1-1 1,0 0-1,0 1 0,0-1 1,0 0-1,0 0 0,0 0 0,1 0 1,-1 0-1,0 0 0,1 0 0,-1 0 1,0-1-1,1 1 0,-1 0 0,1-1 1,-1 1-1,1-1 0,-1 0 1,1 1-1,-1-1 0,1 0 0,-1 0 1,1 0-1,0 0 0,1-1 0,1 1 1,-1-1 0,1 0 0,-1 0 0,0-1 0,1 1 0,-1-1 0,0 0 0,0 0 0,0 0-1,0 0 1,4-4 0,-4 3 0,0 0 0,0 0 0,0-1 0,0 1 0,-1-1 0,0 0 0,1 0 0,-1 0 0,2-7 0,-3 10-1,-1-1 0,1 0 1,-1 1-1,0-1 0,1 0 0,-1 0 0,0 0 0,0 1 1,0-1-1,0 0 0,-1 0 0,1 0 0,0 1 1,-1-1-1,1 0 0,-1 0 0,0 1 0,1-1 0,-1 1 1,0-1-1,0 0 0,-2-1 0,2 1 1,0 1 0,-1 0 0,1 0 0,-1-1 0,1 1 1,-1 0-1,1 0 0,-1 1 0,1-1 0,-1 0 0,0 0 0,0 1 0,1-1 0,-1 1 0,0-1 0,0 1 0,0 0 0,1 0 0,-1 0 0,0 0 0,0 0 0,0 0 0,0 1 1,1-1-1,-1 0 0,0 1 0,0-1 0,1 1 0,-1 0 0,0 0 0,1 0 0,-1 0 0,1 0 0,-1 0 0,-1 1 0,-2 2 3,0 1 0,0-1 0,1 1-1,-1 0 1,1 0 0,0 0 0,1 1-1,-5 7 1,9-12-33,0-1 1,0 1-1,0-1 0,0 1 0,0-1 0,0 1 1,1-1-1,-1 1 0,0-1 0,0 0 0,0 0 1,1 0-1,-1 0 0,0 0 0,0 0 0,1 0 1,1 0-1,5 0-558,-9 1-214,-10 1 459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7:53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23 736,'-13'-1'2550,"9"2"-816,14-1-1529,5-7-4,-11 3 324,-10 5 355,5-1-597,-18 25 1788,18-24-2051,1-1 0,0 1 0,-1-1 0,1 1 0,-1-1 0,1 1 0,0 0 0,-1-1 0,1 1 0,0 0 0,0-1 0,0 1 0,-1 0 0,1-1 0,0 1 0,0 0 0,0-1 0,0 1 0,0 0 0,0-1 0,0 1 0,1 0 0,-1 1 0,1-2-16,-1 0 0,1 0 1,-1 0-1,1 1 0,-1-1 0,1 0 1,-1 0-1,1 0 0,-1 0 0,1 0 1,-1 0-1,1 0 0,0 0 0,-1 0 1,1 0-1,-1 0 0,1 0 0,-1 0 1,1 0-1,-1-1 0,2 1 0,1-1-8,-1 0 1,1-1-1,0 1 0,-1 0 0,1-1 0,-1 0 0,1 1 0,-1-1 0,0 0 0,4-4 0,-2-6 32,-8 6 18,3 6-45,0 0 0,-1 0 0,1 0 1,0 0-1,-1 0 0,1 1 0,0-1 0,0 0 0,-1 1 1,1-1-1,0 1 0,0-1 0,0 1 0,0 0 0,0-1 1,-2 2-1,2-1-2,0-1 1,0 1 0,0 0 0,0 0-1,-1-1 1,1 1 0,1 0-1,-1 0 1,0 0 0,0 0-1,0 0 1,0 0 0,1 0-1,-1 0 1,0 1 0,1-1 0,-1 0-1,1 0 1,-1 1 0,1-1-1,0 0 1,0 0 0,-1 1-1,1-1 1,0 0 0,0 1 0,0-1-1,1 0 1,-1 1 0,0-1-1,0 0 1,1 0 0,-1 1-1,0-1 1,1 0 0,0 0-1,-1 1 1,2 1 0,-1-2 1,0 0-1,1 0 1,-1 0-1,0-1 1,0 1 0,1 0-1,-1 0 1,0-1-1,1 1 1,-1-1 0,1 1-1,-1-1 1,1 0 0,-1 1-1,1-1 1,-1 0-1,1 0 1,-1 0 0,1 0-1,-1 0 1,1-1 0,-1 1-1,1 0 1,-1-1-1,1 1 1,-1-1 0,1 1-1,-1-1 1,0 0 0,1 0-1,-1 1 1,0-1-1,2-2 1,19-18 13,-21 20-13,0 0 1,0 0 0,-1 0 0,1 0 0,0-1-1,-1 1 1,1 0 0,0-1 0,-1 1 0,0 0 0,1-1-1,-1 1 1,0 0 0,0-1 0,0 1 0,0-1-1,0 1 1,0-3 0,-1 3-1,1 1-1,-1-1 0,0 0 1,1 1-1,-1-1 1,0 0-1,1 1 1,-1-1-1,0 1 1,0-1-1,0 1 1,0-1-1,0 1 1,1 0-1,-1-1 0,0 1 1,0 0-1,0 0 1,0 0-1,0 0 1,0 0-1,0 0 1,0 0-1,0 0 1,0 0-1,-1 1 0,-26 4-4,26-5 3,1 1 0,-1 0 1,0 0-1,1 0 0,-1 0 0,1 0 0,-1 1 0,1-1 1,-1 0-1,1 1 0,-2 2 0,2-4 1,1 0 0,0 0 0,0 1-1,0-1 1,0 0 0,0 0 0,0 0 0,0 1 0,0-1 0,0 0-1,0 0 1,0 1 0,0-1 0,0 0 0,0 0 0,0 0 0,0 1-1,0-1 1,0 0 0,0 0 0,0 0 0,0 1 0,1-1 0,-1 0 0,0 0-1,0 0 1,0 1 0,0-1 0,0 0 0,0 0 0,1 0 0,-1 0-1,0 0 1,0 0 0,1 1 0,15 2 0,-14-3-2,0 0 0,1 0-1,-1-1 1,0 1 0,1 0-1,-1-1 1,0 1 0,3-2-1,-2-5-17,-12-4 21,6 8 11,0 0 0,0 1 0,-1-1-1,1 1 1,-1 0 0,-7-3-1,10 5-26,1-1 0,-1 1 0,1 0-1,-1 0 1,1 0 0,-1 0 0,1 0 0,-1 0-1,0 0 1,1 0 0,-1 0 0,1 0-1,-1 0 1,1 0 0,-1 1 0,1-1-1,-1 0 1,1 0 0,-1 0 0,1 1 0,-1-1-1,0 1 1,0 0-70,1 0 0,-1 0 0,1 0-1,-1 0 1,1 0 0,-1 0 0,1 0 0,0 0 0,-1 0-1,1 0 1,0 0 0,0 1 0,0-1 0,0 0 0,0 2-1,-1 4-180,-1-2-86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08:34.8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68 144 440,'0'-1'128,"0"0"72,-1-1-32,1 0 216,-1-1 16,0 1 16,0 0-7,1 1-25,0-1-32,-1 0-80,-1 0-32,1-1-56,0-1 0,1 1-8,-1 0 16,1-1 0,0 1 0,-1 0-16,1 0 16,0 1-112,-1 1-16,1 0-32,0 0-16,0 1 0,0 0-16,-1 0 8,0 0-8,-1 0 0,0 0 0,0 1 16,0 1-8,0 1 24,0 0 32,0 0 8,1 1 0,0 0 0,0-1-8,0 0-8,0 0 16,0-1-16,0 0-24,0-1 48,0 0 40,-1 1 16,1-2 24,-1 1 0,1 0-24,1 0 9,-1-1-33,1 1-64,1 0-8,0 0-24,1 0-24,-1 1-8,1-1 32,-1 0 16,0-1 32,0 1 0,0-2 0,0-1-16,-1 0 8,1 0-8,0-1-16,0 0-24,1 1-8,0-1-8,0 2 8,1-1 0,0 0 8,-1 0 8,1-2 0,-1 1 32,0 0 24,-1 0 24,0 0-8,-1 1 8,0 0 0,0 0 8,0 1-16,-1 0-24,0 0-24,0 0-24,0 1-8,0 0-8,0 0 0,0 0 0,0 0-8,-1 0 0,2-1 0,0 1-8,0 0 16,0 0-8,0 0 0,0 1 8,1 1-8,-1 0 8,1 2 0,0 0 0,2 1 0,-1-1 0,0-1 0,1 0 0,0 0 0,0-2 0,-1 1-8,0-2 0,0 1 8,0-1 0,0 1 0,-1-1 0,1-2 0,0-2 8,1-1 0,-1-3 8,-1 0 0,0-2-8,0 0 0,-1 1 0,0 1 8,-1 0-16,0 3 16,-2 0-16,0 1 0,0 2 8,0 0-8,-1 1 8,1 0-8,0 1-8,0 1 0,-1 2 0,1 1 8,-1 2-16,0 1 8,0 1 8,1 1-16,-1-1 8,1-1 8,1 0 16,0-2 8,1-1 0,1 0 0,1-1 8,0-1 0,1 1 0,1 0-8,0-1-8,0 0 0,1 0 0,-1 0 16,1-2-24,0-1 8,0-3 8,-1-1-8,1-3 0,-2-2-16,1-1 16,-1-2-8,0 0-8,-1 1 16,-1-1-16,0 2 8,-1 3 0,-1 0 0,-1 3-8,-1 2 0,-1 2 0,-1 4-16,0 2 16,0 2-8,-1 4 8,0 3 0,1 0 0,-1 2 8,2 0 8,0 0 0,2-2 0,1-3-8,1-2 0,2-2 8,1-4-8,1-1-8,2-2 0,0-1 8,1-2 0,0-1 0,-1-2 0,1-1 8,0-1-8,-1-2 8,-1-1 0,0 0-8,-1-1 0,-1 1 0,-2 0 0,0 3 0,-2 1 8,-2 2-16,-2 1 0,0 2 0,-1 2-8,-1 2 8,0 2-8,0 2 0,1 2-8,2 2 16,1 3 0,1 1 0,2 2 0,2 1-8,3-1 8,1 0-48,1-3-440,0-3-488,1-5 824,-1-6-120,-2-8-105,-2-1-6400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38:05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40 1208,'-2'1'377,"0"-1"0,0 1 0,0-1 0,0 1-1,0 0 1,0 0 0,0 0 0,0 0 0,1 0 0,-1 0-1,-2 3 1,2-3-189,1 0 0,-1 1 0,0-1 0,1 0 1,-1 0-1,0 0 0,0 0 0,0 0 0,0-1 0,0 1 0,-3 0 0,5-1-167,1 0 0,-1 1 1,1-1-1,0 0 0,-1 0 0,1 0 1,0 1-1,-1-1 0,1 0 0,-1 1 0,1-1 1,-1 0-1,1 1 0,-1-1 0,1 1 1,-1-1-1,1 1 0,-1-1 0,1 1 0,-1-1 1,0 1-1,1 0 0,-1-1 0,0 1 1,0-1-1,0 1 0,1 0 0,-1-1 0,0 1 1,0 0-1,0-1 0,0 1 0,0 0 1,0-1-1,0 1 0,0 0 0,0-1 0,0 1 1,-1 0-1,1-1 0,0 1 0,0-1 1,0 1-1,-1 0 0,1-1 0,0 1 0,-1-1 1,1 1-1,-1-1 0,1 1 0,-1-1 1,1 1-1,-1-1 0,1 1 0,-1-1 0,1 0 1,-1 1-1,1-1 0,-1 0 0,0 1 1,1-1-1,-1 0 0,0 0 0,1 0 0,-1 0 1,0 0-1,1 1 0,-2-1 0,3 0-21,0 0-1,0 0 0,-1 0 1,1 0-1,0 0 0,-1 0 1,1 0-1,0 0 0,-1 0 1,1 0-1,0 0 0,0 0 1,-1 0-1,1-1 0,0 1 1,-1 0-1,1 0 0,0-1 1,-1 1-1,1-1 0,-1 1 1,1 0-1,-1-1 0,1 1 1,-1-1-1,1 1 0,-1-1 1,1 1-1,-1-1 0,1 0 1,-1 0-1,1-2 1,0 1 1,-1 0-1,1 0 1,-1-1-1,0 1 0,0 0 1,0 0-1,0-1 0,0 1 1,-1-3-1,-1-3 62,0 0 0,0 0 1,-1 0-1,-6-13 0,9 20-53,0 1 0,0 0 0,0 0 0,0-1 1,-1 1-1,1 0 0,0 0 0,0-1 0,0 1 0,0 0 1,0 0-1,-1 0 0,1-1 0,0 1 0,0 0 1,0 0-1,0 0 0,-1 0 0,1-1 0,0 1 0,0 0 1,-1 0-1,1 0 0,0 0 0,0 0 0,-1 0 0,1 0 1,0 0-1,0 0 0,-1 0 0,1 0 0,0 0 0,0 0 1,-1 0-1,1 0 0,0 0 0,0 0 0,-1 0 1,1 0-1,0 0 0,0 0 0,-1 0 0,1 0 0,0 0 1,0 1-1,0-1 0,-1 0 0,1 0 0,0 0 0,0 1 1,-9 16 189,0 25 29,8-40-221,1-1 1,0 1-1,0-1 1,0 0 0,0 1-1,0-1 1,0 1-1,0-1 1,0 1 0,1-1-1,-1 1 1,1-1-1,-1 0 1,1 1-1,-1-1 1,1 0 0,0 1-1,-1-1 1,1 0-1,0 0 1,0 0 0,0 1-1,2 0 1,-2-1-9,0-1 1,0 1-1,1-1 0,-1 0 1,0 0-1,0 0 1,0 1-1,1-1 0,-1 0 1,0 0-1,0 0 1,0-1-1,0 1 0,1 0 1,-1 0-1,0-1 1,0 1-1,0-1 0,0 1 1,0-1-1,0 1 0,0-1 1,0 0-1,0 1 1,0-1-1,0 0 0,0 0 1,0 0-1,1-1 1,0 0 1,-1 0 1,1-1-1,0 1 1,-1 0-1,0 0 1,0-1-1,1 1 1,-1-1-1,-1 1 1,1-1-1,0 0 1,0-4-1,-1 6 2,0 0 0,0 0-1,1 0 1,-1 0 0,-1 0 0,1 1-1,0-1 1,0 0 0,0 0 0,0 0-1,0 0 1,-1 1 0,1-1 0,0 0-1,-1 0 1,1 0 0,-1 1 0,1-1-1,-1 0 1,1 1 0,-1-1-1,1 0 1,-1 1 0,0-1 0,1 1-1,-1-1 1,0 1 0,1-1 0,-1 1-1,0-1 1,0 1 0,0 0 0,1 0-1,-1-1 1,0 1 0,0 0 0,0 0-1,0 0 1,1 0 0,-1 0 0,-1 0-1,1 0-7,0 0-1,0 0 0,0 0 1,0 0-1,0 1 0,0-1 0,1 0 1,-1 1-1,0-1 0,0 0 1,0 1-1,1-1 0,-1 1 0,0-1 1,0 1-1,1 0 0,-1-1 1,0 1-1,1 0 0,-1-1 1,1 1-1,-1 0 0,1 0 0,-1-1 1,1 1-1,0 0 0,-1 0 1,1 0-1,0 0 0,0 0 0,-1 0 1,1-1-1,0 1 0,0 0 1,0 2-1,0-3-53,1 0 1,-1 0-1,0 0 1,0 0-1,1 0 0,-1 1 1,0-1-1,1 0 1,-1 0-1,0 0 0,0 0 1,1 0-1,-1 0 1,0 0-1,1 0 1,-1 0-1,0 0 0,0 0 1,1 0-1,-1 0 1,0 0-1,1 0 0,-1-1 1,0 1-1,0 0 1,1 0-1,-1 0 0,0 0 1,0 0-1,0-1 1,1 1-1,-1 0 0,0 0 1,0 0-1,0-1 1,1 1-1,-1 0 1,0 0-1,0-1 0,0 1 1,0 0-1,0 0 1,1-1-1,-1 1 0,0-4-443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08:36.02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30 21 1576,'0'1'392,"0"-1"-160,0 2-104,-1-1 313,1-1-25,0 1-56,-1-3-56,1 1-40,0-2 8,0 0 24,0 1 8,0-1 8,0 1 16,0 0-48,0 0-48,-1 1-72,-1 0-16,0-1-32,0 1-8,-1 1-32,1 2-48,0 1-72,1 2-56,-1-1-232,1 2-280,0 1 504,-1 0-96,-1-1-80,-1-3-4753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08:50.777"/>
    </inkml:context>
    <inkml:brush xml:id="br0">
      <inkml:brushProperty name="width" value="0.05" units="cm"/>
      <inkml:brushProperty name="height" value="0.3" units="cm"/>
      <inkml:brushProperty name="inkEffects" value="pencil"/>
    </inkml:brush>
  </inkml:definitions>
  <inkml:trace contextRef="#ctx0" brushRef="#br0">39 113 1056,'0'-1'296,"1"-3"-64,1-3-72,1-1 168,1-1-7,-1 0-97,1 2-32,-1 0-104,-1 1-48,0 2-40,-1 1-16,1 2 16,-1 1 24,0 2 32,0 0 8,0 0 0,0 1 8,1-1 0,-1 1 40,1-1 80,-1-1 24,1 1 40,-1-1 24,0 0 48,-2 1 24,0-1 24,1 2-8,-1-1-80,0 0 8,-1-1-16,1 1 0,0-1-31,1-1-9,1 1-32,0-1-24,0 0-24,-1 0-24,1 0-48,-1 0-8,-1 0-8,0-1-16,-1 1-8,1-1 0,0 1-16,0 0 0,1 1-32,1 2 0,1 0-16,1 2 16,0 0-8,1 0 8,0 1 8,-1-1 8,1 0 8,-2-1 0,0-1 16,-1-1 0,0-2 40,0 0 16,-1 0 16,-1-1-24,-1-1 8,0 1-8,-3-2-8,0 1-8,-2 0 0,-1-1-8,0 1-24,0 0 8,-1 0-24,1 1 0,0 2 0,1 1 0,0 1-32,2 2-8,1 0 0,0 1-8,2-1 16,1 1 8,2 0 0,0-1 0,1 0 0,2 0 8,0 0 16,0 0 16,1-1-8,1 0 8,1-1 8,0-1-8,0-1-8,1-1 16,-1-1-16,-1 0-8,0-2 8,-2-2 8,-2 0 0,0-1 8,-3 0 0,-1 0 0,-1 0 0,-2-1 0,-1 2 8,0 0 8,-1 1 0,0 1 0,0 1-8,1 1-8,0 1-8,1 0 8,1 0-16,1 1-8,1 0-16,0-1-8,2 1 8,-1 0 0,2 0 8,1 0 0,0 0-16,0 0 0,2-1 0,0 0 8,1 1-8,0-1 0,-1 0 8,1 1 8,0-1 0,-1 1 16,-1 0 8,0 0 8,-1 0 16,-1-1 0,0 1 8,-1-2 0,-1 0-8,-1-1-8,-2-2 16,0 0-8,0 1 8,0-1-15,-1 0-1,1 1-24,-1 0 16,2 0 8,0 2-48,1 0 8,1 0-40,0 1 0,2 0 0,0 1 8,2 0-8,1 1 16,1 0 8,0 0 0,2 1 8,1-1-8,0 0 0,0-1 8,-1-1 8,-2 0-8,-1-1-8,-1 1 8,0-1 0,-1 0 32,-1 0 0,-1 0-24,-1 0 0,-1 0 0,0 1-8,-1-1 8,-1 1-16,0 0 0,0 0 0,1 0 0,0 0-8,2 0 0,-1 1 0,1-1 0,1 0-8,1 1 0,0 0-16,1 0 32,0 0 0,0-1-16,0 1-8,0 0 24,1 1 0,-1-1-8,1 1 8,1-1 0,1-1 0,-1-2 8,1-3 24,0-1-32,-1-2 24,-1-2-8,-2-1 8,-2-1-8,-1-1 0,-2 1 8,-1 2-8,-1 0 0,0 2-8,-1 2 0,0 2-16,0 2 8,0 3-8,2 4 0,0 4-8,1 2 0,1 4-8,1 2 8,3 1 8,0 0 0,2-1-8,0-1 16,2-4-16,0-2 16,1-5 0,0-3 8,1-3 0,0-5 24,0-4-8,0-3 0,0-3 0,-2-1-8,0 0-8,-2 0 8,-2 1 0,-2 3-16,-1 3 0,-3 2-8,0 3 8,-2 3 0,0 2 16,1 3-8,0 2-8,1 2-8,1 1-8,0 1 8,2 1-16,1 0 16,0 1-8,2 1 8,0-1 8,2 1 8,1-1 16,1-2 0,0-1-24,2-2 0,0-2-8,1-1 0,-1-2 8,1-2-16,-2-1 0,-2-2 0,0-2 24,-3-2 0,-1-1 16,-1-1-24,-3-1 16,-2-1 16,-2 2-24,0 0 0,-3 3 0,1 1 16,0 3-24,-1 1-8,2 4-8,1 1-8,2 2 8,2 3 8,2 1-8,2 1-8,2 0 32,1 1 0,0-1 16,2 0-8,0 0 0,-1-2-24,0-2-224,-2 0-305,-1-2 449,-3 0-56,-6 0-64,-1 0-10706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10:24.668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208 261 1248,'0'0'240,"0"0"0,0 1-32,0-1 297,0 1 15,0-1-8,0 0-8,0 0 0,0 0-16,0 0-48,0 0-48,0 0-88,0 0-64,-2 0-8,0 0-16,-1 1-8,0-1 9,1 1 7,0 0 0,0-1 8,1 1 8,-2-1-16,1 1-8,-1-1-8,1 1-24,0 0 0,0 0-8,1-1-16,-1 1-8,0 0 8,-1 0 24,1 0-8,-1 0 0,0 0-8,0 0 0,0-1 0,0 0-8,1 0-16,-2-1-8,1 1 0,0-1-16,0 0-16,0 0 1,0-1-25,-1 0-16,1-2 0,-1 0-40,0-1-8,0-1 8,0-1-16,0-1 8,0 0-8,0-1 24,1 0-32,-1 0 0,1 1 0,0 0 16,1 1-8,1 1-8,0 0-8,1 1 8,-1 0 8,2 1-8,-1 1 0,1-1 0,-1 1 8,2 1-8,-1-1 8,2 2 0,-1-1-8,1 1 8,0 1 0,0 0-8,0-1 0,0 2 0,0-1-8,0-1 8,0 0-8,1 0 8,0-1 0,0 0 0,0 1 0,1 0 8,-1 1 8,1 0-32,0 1 16,-1 1 0,0 0 0,0 1 16,0 2 0,0 0-24,-1 0 16,0 2-8,0 0 24,0 1-24,1 1 24,-1 0-40,1 1 16,1 0 0,0 0 8,0 1-8,0-1 8,-1 0-8,1-1 0,-1-2 8,-1-1-8,-1 0 8,0-2-8,-1-1 8,0-1 0,0-1 32,-1 0-16,-1 0 8,1 0-16,-2 0 16,0 0-16,-1 0 0,0 0 0,-1 0-8,0 0-8,-1 0-8,0 1 16,-1-1 8,0 0 16,1-1 8,-2 0-24,1-1 0,0-1 32,0 0-8,0-2-24,1 1 0,-1-1 8,1 0-16,0-1 24,0 1-24,1-1 8,0 1-8,0-1 32,1 0-16,0 0-8,0 0 24,-1 0-16,1 0 16,0 0-16,-1-2 0,0 0-16,1 0 0,-1-1 16,1 0-24,1 0 0,-1 0 0,2 2 0,-1 0 8,2 1 0,-1 1-8,1 1-8,0 0 16,1 0-8,-1 0 8,1 1 0,0-1 8,1 0-16,-1 0 16,2 0 0,0 0-16,0 0 0,1 0-8,0 1-8,0 1 8,1 1 8,0 0-8,0 1 8,1 1 16,1 0-16,0 1 8,1 1 8,0 0 0,-1 0-16,1 0 16,-1 0-16,0 1 0,0-1 8,-1 1 0,-1 0-8,0 0 0,0 1 0,-1 0-8,-2-1 8,1 0 0,-1-1-16,-1 1 24,0 0-8,-2-1 0,-1 1 8,-2-1-8,-1 1 0,-2-1 8,0 0 16,-1 0-24,0-1 8,0-1-8,1 0-8,-1-1 16,1-1 0,1 0 8,0 0-8,1 0-16,0-1 0,0-1 8,1-1 8,0 0 0,0-1-8,0 0 0,0-2 0,0 0 16,-1-1 8,0-1-8,0 0 16,0-1-16,0-1 0,1 1 0,0 0 16,1 0-8,0 0-8,2 1-8,0-1 0,0 1-8,1-1 0,1 0 16,0-1-16,0 0 8,1-1-8,0 1 0,1 0 16,1 1-16,0 2 16,1 0-8,1 2-8,0 2 0,0 1 0,1 1 0,-1 3 0,2 1 16,-1 3-16,1 1 0,2 3 0,0 2 16,1 1-16,-1 0 0,1 1 0,-2 0-8,-1-1 8,-2-2 0,-2-1 0,-3-3 0,-2-2 8,-3-1 8,-3-1 0,-1-1-8,-3-1-8,-1-1 0,-1 0 0,-1-1-8,-1-1 8,1 0 0,0-1 0,0-1 0,2-1 8,2 0 8,1-2-8,2 1 0,1-2-8,2 0 0,2-1 8,1 1-8,1-1 0,0 0-8,2 0 0,-1 0 8,2 1-16,1 0 8,0 1 0,1 0 8,0 1 8,1 2 8,1 1 0,0 1-16,1 1 16,-1 3-16,1 2 16,0 2 0,0 1-8,-1 2-8,-1 1 0,0 0 0,-1 2 8,-1-1 0,-2 0 0,0 0-8,-2 0-8,-1 0 8,-1 0 16,-2-1 0,0 0 0,-2-2-16,0-2 0,0-1 0,-1-3 8,0-3-8,0-3 0,0-3 0,0-3 0,1-2 8,0-1-8,1-1 0,2 0-64,1 2-88,1 3-608,2 3-697,1 3 1209,1 3-200,0 3-160,0 0-9434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1:10:36.809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177 39 1248,'0'0'240,"0"0"0,0 0-32,0-1 297,0 1 15,0 0-8,0 0-8,0 0 0,0-1-16,0 1-48,0 1-48,0-1-88,-1 0-64,0 0-8,-2-1-16,1 1-8,-1-1 9,0 0 7,1 1 0,1-1 8,-1 1 8,0-1-16,-1 1-8,1-1-8,0 0-24,-1 1 0,2-1-8,-1 0-16,0 0-8,0 0 8,-1 0 24,1 0-8,-1 0 0,1 0-8,-2 1 0,2-1 0,-2 1-8,2 0-16,-2 1-8,1 0 0,0 0-16,0-1-16,-1 2 1,2-1-25,-2 2-16,1 0 0,-1 1-40,0 1-8,0 1 8,0 2-16,0-1 8,0 2-8,0 0 24,0 0-32,0 0 0,1-1 0,0 0 16,2-1-8,0 0-8,0-2-8,0 0 8,1 0 8,0-1-8,0 0 0,1-1 0,0 0 8,0 0-8,1-1 8,0 0 0,0 0-8,1-1 8,0-1 0,1 0-8,-2 0 0,2 0 0,-2 0-8,1 1 8,1 0-8,-1 0 8,1 1 0,0 0 0,1-1 0,0 0 8,-1-1 8,1 0-32,-1-1 16,1-1 0,-1 0 0,0-2 16,0 0 0,0-1-24,-1-1 16,0 0-8,0-1 24,1-2-24,-1 1 24,1-2-40,0 0 16,0 0 0,1 0 8,0-1-8,0 1 8,0 0-8,0 1 0,-2 2 8,1 0-8,-2 2 8,0 1-8,-1 1 8,0 1 0,-1 0 32,1 1-16,-2 0 8,0 0-16,-1 0 16,0 1-16,-1-1 0,0 0 0,0 0-8,-1 0-8,-1-1-8,0 1 16,-1-1 8,0 2 16,0-1 8,0 1-24,-1 1 0,1 1 32,0 1-8,0 0-24,1 1 0,-1-1 8,0 2-16,2-1 24,-1 1-24,0-1 8,1 1-8,1 0 32,-1 0-16,1 0-8,0-1 24,0 1-16,0 1 16,-1-1-16,0 2 0,1 0-16,-1 0 0,1 1 16,-1 0-24,2 1 0,0-2 0,0 0 0,1-2 8,0 0 0,1-1-8,0 0-8,0-1 16,0 0-8,1-1 8,-1 1 0,1 0 8,1 0-16,0 0 16,0 0 0,1 0-16,1 0 0,-1 0-8,1-1-8,0-1 8,1-1 8,0 0-8,1-1 8,0-1 16,1 0-16,0-1 8,1-1 8,0 0 0,-1 0-16,1 0 16,-1-1-16,0 1 0,0-1 8,-1 1 0,0-1-8,-1-1 0,0 1 0,-2-1-8,0 1 8,0-1 0,-2 2-16,1-1 24,-2 1-8,0-1 0,-3 0 8,-1 1-8,-1-1 0,-1 1 8,-1-1 16,-1 2-24,0 0 8,-1 1-8,2 0-8,-1 1 16,1 1 0,1-1 8,0 2-8,0-1-16,2 1 0,-1 1 8,1 0 8,0 2 0,0 0-8,0 0 0,0 2 0,-1 0 16,1 1 8,-1 1-8,0 1 16,-1 0-16,2 0 0,-1 1 0,1-1 16,1 0-8,0 0-8,2-1-8,0 1 0,0-1-8,1 1 0,1 1 16,0 0-16,0 0 8,1 0-8,0 1 0,1-2 16,1 0-16,0-1 16,2-1-8,-1-2-8,1-2 0,0 0 0,1-3 0,0-1 0,0-3 16,1-2-16,0-1 0,2-3 0,0-2 16,1-1-16,-1-1 0,1 0 0,-2 0-8,-1 1 8,-1 2 0,-3 1 0,-3 3 0,-3 1 8,-2 2 8,-2 1 0,-3 2-8,-1 0-8,-3 0 0,0 2 0,-1 0-8,-1 0 8,1 2 0,-1 0 0,2 1 0,1 1 8,1 0 8,2 1-8,2 1 0,1 1-8,2 0 0,2 1 8,1 0-8,1 0 0,0 0-8,1 0 0,1-1 8,1 1-16,1-1 8,0-1 0,1 0 8,0-1 8,1-2 8,1-1 0,1-1-16,-1-1 16,1-3-16,0-2 16,0-2 0,-1-1-8,0-2-8,0-1 0,-1-1 0,-1 0 8,-1 0 0,-2-1 0,0 1-8,-2 0-8,-1 0 8,-1 0 16,-2 1 0,-1 0 0,0 2-16,-1 1 0,-1 3 0,0 1 8,0 4-8,0 3 0,0 3 0,0 3 0,1 3 8,0 0-8,2 1 0,0 0-64,2-2-88,2-3-608,0-3-697,2-3 1209,1-3-200,1-2-160,-2-2-9434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0C1A-2AB1-4AF1-B0B7-74485E557C08}" type="datetimeFigureOut">
              <a:rPr lang="el-GR" smtClean="0"/>
              <a:pPr/>
              <a:t>4/12/2023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173B6-02F6-4300-9502-0B153A14B3E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0C1A-2AB1-4AF1-B0B7-74485E557C08}" type="datetimeFigureOut">
              <a:rPr lang="el-GR" smtClean="0"/>
              <a:pPr/>
              <a:t>4/12/2023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173B6-02F6-4300-9502-0B153A14B3E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0C1A-2AB1-4AF1-B0B7-74485E557C08}" type="datetimeFigureOut">
              <a:rPr lang="el-GR" smtClean="0"/>
              <a:pPr/>
              <a:t>4/12/2023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173B6-02F6-4300-9502-0B153A14B3E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0C1A-2AB1-4AF1-B0B7-74485E557C08}" type="datetimeFigureOut">
              <a:rPr lang="el-GR" smtClean="0"/>
              <a:pPr/>
              <a:t>4/12/2023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173B6-02F6-4300-9502-0B153A14B3E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0C1A-2AB1-4AF1-B0B7-74485E557C08}" type="datetimeFigureOut">
              <a:rPr lang="el-GR" smtClean="0"/>
              <a:pPr/>
              <a:t>4/12/2023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173B6-02F6-4300-9502-0B153A14B3E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0C1A-2AB1-4AF1-B0B7-74485E557C08}" type="datetimeFigureOut">
              <a:rPr lang="el-GR" smtClean="0"/>
              <a:pPr/>
              <a:t>4/12/2023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173B6-02F6-4300-9502-0B153A14B3E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0C1A-2AB1-4AF1-B0B7-74485E557C08}" type="datetimeFigureOut">
              <a:rPr lang="el-GR" smtClean="0"/>
              <a:pPr/>
              <a:t>4/12/2023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173B6-02F6-4300-9502-0B153A14B3E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0C1A-2AB1-4AF1-B0B7-74485E557C08}" type="datetimeFigureOut">
              <a:rPr lang="el-GR" smtClean="0"/>
              <a:pPr/>
              <a:t>4/12/2023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173B6-02F6-4300-9502-0B153A14B3E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0C1A-2AB1-4AF1-B0B7-74485E557C08}" type="datetimeFigureOut">
              <a:rPr lang="el-GR" smtClean="0"/>
              <a:pPr/>
              <a:t>4/12/2023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173B6-02F6-4300-9502-0B153A14B3E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0C1A-2AB1-4AF1-B0B7-74485E557C08}" type="datetimeFigureOut">
              <a:rPr lang="el-GR" smtClean="0"/>
              <a:pPr/>
              <a:t>4/12/2023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173B6-02F6-4300-9502-0B153A14B3E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0C1A-2AB1-4AF1-B0B7-74485E557C08}" type="datetimeFigureOut">
              <a:rPr lang="el-GR" smtClean="0"/>
              <a:pPr/>
              <a:t>4/12/2023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173B6-02F6-4300-9502-0B153A14B3E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80C1A-2AB1-4AF1-B0B7-74485E557C08}" type="datetimeFigureOut">
              <a:rPr lang="el-GR" smtClean="0"/>
              <a:pPr/>
              <a:t>4/12/2023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173B6-02F6-4300-9502-0B153A14B3E8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customXml" Target="../ink/ink2.xml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customXml" Target="../ink/ink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55.png"/><Relationship Id="rId18" Type="http://schemas.openxmlformats.org/officeDocument/2006/relationships/customXml" Target="../ink/ink12.xml"/><Relationship Id="rId3" Type="http://schemas.openxmlformats.org/officeDocument/2006/relationships/image" Target="../media/image50.png"/><Relationship Id="rId21" Type="http://schemas.openxmlformats.org/officeDocument/2006/relationships/image" Target="../media/image59.png"/><Relationship Id="rId7" Type="http://schemas.openxmlformats.org/officeDocument/2006/relationships/image" Target="../media/image52.png"/><Relationship Id="rId12" Type="http://schemas.openxmlformats.org/officeDocument/2006/relationships/customXml" Target="../ink/ink9.xml"/><Relationship Id="rId17" Type="http://schemas.openxmlformats.org/officeDocument/2006/relationships/image" Target="../media/image57.png"/><Relationship Id="rId2" Type="http://schemas.openxmlformats.org/officeDocument/2006/relationships/image" Target="../media/image49.png"/><Relationship Id="rId16" Type="http://schemas.openxmlformats.org/officeDocument/2006/relationships/customXml" Target="../ink/ink11.xml"/><Relationship Id="rId20" Type="http://schemas.openxmlformats.org/officeDocument/2006/relationships/customXml" Target="../ink/ink1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.xml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5" Type="http://schemas.openxmlformats.org/officeDocument/2006/relationships/image" Target="../media/image56.png"/><Relationship Id="rId10" Type="http://schemas.openxmlformats.org/officeDocument/2006/relationships/customXml" Target="../ink/ink8.xml"/><Relationship Id="rId19" Type="http://schemas.openxmlformats.org/officeDocument/2006/relationships/image" Target="../media/image58.png"/><Relationship Id="rId4" Type="http://schemas.openxmlformats.org/officeDocument/2006/relationships/customXml" Target="../ink/ink5.xml"/><Relationship Id="rId9" Type="http://schemas.openxmlformats.org/officeDocument/2006/relationships/image" Target="../media/image53.png"/><Relationship Id="rId14" Type="http://schemas.openxmlformats.org/officeDocument/2006/relationships/customXml" Target="../ink/ink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customXml" Target="../ink/ink14.xml"/><Relationship Id="rId7" Type="http://schemas.openxmlformats.org/officeDocument/2006/relationships/customXml" Target="../ink/ink16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customXml" Target="../ink/ink15.xml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customXml" Target="../ink/ink1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customXml" Target="../ink/ink18.xml"/><Relationship Id="rId7" Type="http://schemas.openxmlformats.org/officeDocument/2006/relationships/customXml" Target="../ink/ink20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customXml" Target="../ink/ink19.xml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customXml" Target="../ink/ink21.xml"/></Relationships>
</file>

<file path=ppt/slides/_rels/slide6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18" Type="http://schemas.openxmlformats.org/officeDocument/2006/relationships/customXml" Target="../ink/ink29.xml"/><Relationship Id="rId26" Type="http://schemas.openxmlformats.org/officeDocument/2006/relationships/customXml" Target="../ink/ink33.xml"/><Relationship Id="rId39" Type="http://schemas.openxmlformats.org/officeDocument/2006/relationships/image" Target="../media/image85.png"/><Relationship Id="rId21" Type="http://schemas.openxmlformats.org/officeDocument/2006/relationships/image" Target="../media/image76.png"/><Relationship Id="rId34" Type="http://schemas.openxmlformats.org/officeDocument/2006/relationships/customXml" Target="../ink/ink37.xml"/><Relationship Id="rId42" Type="http://schemas.openxmlformats.org/officeDocument/2006/relationships/customXml" Target="../ink/ink41.xml"/><Relationship Id="rId47" Type="http://schemas.openxmlformats.org/officeDocument/2006/relationships/image" Target="../media/image89.png"/><Relationship Id="rId50" Type="http://schemas.openxmlformats.org/officeDocument/2006/relationships/customXml" Target="../ink/ink45.xml"/><Relationship Id="rId55" Type="http://schemas.openxmlformats.org/officeDocument/2006/relationships/image" Target="../media/image93.png"/><Relationship Id="rId7" Type="http://schemas.openxmlformats.org/officeDocument/2006/relationships/image" Target="../media/image69.png"/><Relationship Id="rId2" Type="http://schemas.openxmlformats.org/officeDocument/2006/relationships/image" Target="../media/image66.png"/><Relationship Id="rId16" Type="http://schemas.openxmlformats.org/officeDocument/2006/relationships/customXml" Target="../ink/ink28.xml"/><Relationship Id="rId29" Type="http://schemas.openxmlformats.org/officeDocument/2006/relationships/image" Target="../media/image80.png"/><Relationship Id="rId11" Type="http://schemas.openxmlformats.org/officeDocument/2006/relationships/image" Target="../media/image71.png"/><Relationship Id="rId24" Type="http://schemas.openxmlformats.org/officeDocument/2006/relationships/customXml" Target="../ink/ink32.xml"/><Relationship Id="rId32" Type="http://schemas.openxmlformats.org/officeDocument/2006/relationships/customXml" Target="../ink/ink36.xml"/><Relationship Id="rId37" Type="http://schemas.openxmlformats.org/officeDocument/2006/relationships/image" Target="../media/image84.png"/><Relationship Id="rId40" Type="http://schemas.openxmlformats.org/officeDocument/2006/relationships/customXml" Target="../ink/ink40.xml"/><Relationship Id="rId45" Type="http://schemas.openxmlformats.org/officeDocument/2006/relationships/image" Target="../media/image88.png"/><Relationship Id="rId53" Type="http://schemas.openxmlformats.org/officeDocument/2006/relationships/image" Target="../media/image92.png"/><Relationship Id="rId58" Type="http://schemas.openxmlformats.org/officeDocument/2006/relationships/customXml" Target="../ink/ink49.xml"/><Relationship Id="rId5" Type="http://schemas.openxmlformats.org/officeDocument/2006/relationships/image" Target="../media/image68.png"/><Relationship Id="rId61" Type="http://schemas.openxmlformats.org/officeDocument/2006/relationships/image" Target="../media/image96.png"/><Relationship Id="rId19" Type="http://schemas.openxmlformats.org/officeDocument/2006/relationships/image" Target="../media/image75.png"/><Relationship Id="rId14" Type="http://schemas.openxmlformats.org/officeDocument/2006/relationships/customXml" Target="../ink/ink27.xml"/><Relationship Id="rId22" Type="http://schemas.openxmlformats.org/officeDocument/2006/relationships/customXml" Target="../ink/ink31.xml"/><Relationship Id="rId27" Type="http://schemas.openxmlformats.org/officeDocument/2006/relationships/image" Target="../media/image79.png"/><Relationship Id="rId30" Type="http://schemas.openxmlformats.org/officeDocument/2006/relationships/customXml" Target="../ink/ink35.xml"/><Relationship Id="rId35" Type="http://schemas.openxmlformats.org/officeDocument/2006/relationships/image" Target="../media/image83.png"/><Relationship Id="rId43" Type="http://schemas.openxmlformats.org/officeDocument/2006/relationships/image" Target="../media/image87.png"/><Relationship Id="rId48" Type="http://schemas.openxmlformats.org/officeDocument/2006/relationships/customXml" Target="../ink/ink44.xml"/><Relationship Id="rId56" Type="http://schemas.openxmlformats.org/officeDocument/2006/relationships/customXml" Target="../ink/ink48.xml"/><Relationship Id="rId8" Type="http://schemas.openxmlformats.org/officeDocument/2006/relationships/customXml" Target="../ink/ink24.xml"/><Relationship Id="rId51" Type="http://schemas.openxmlformats.org/officeDocument/2006/relationships/image" Target="../media/image91.png"/><Relationship Id="rId3" Type="http://schemas.openxmlformats.org/officeDocument/2006/relationships/image" Target="../media/image67.png"/><Relationship Id="rId12" Type="http://schemas.openxmlformats.org/officeDocument/2006/relationships/customXml" Target="../ink/ink26.xml"/><Relationship Id="rId17" Type="http://schemas.openxmlformats.org/officeDocument/2006/relationships/image" Target="../media/image74.png"/><Relationship Id="rId25" Type="http://schemas.openxmlformats.org/officeDocument/2006/relationships/image" Target="../media/image78.png"/><Relationship Id="rId33" Type="http://schemas.openxmlformats.org/officeDocument/2006/relationships/image" Target="../media/image82.png"/><Relationship Id="rId38" Type="http://schemas.openxmlformats.org/officeDocument/2006/relationships/customXml" Target="../ink/ink39.xml"/><Relationship Id="rId46" Type="http://schemas.openxmlformats.org/officeDocument/2006/relationships/customXml" Target="../ink/ink43.xml"/><Relationship Id="rId59" Type="http://schemas.openxmlformats.org/officeDocument/2006/relationships/image" Target="../media/image95.png"/><Relationship Id="rId20" Type="http://schemas.openxmlformats.org/officeDocument/2006/relationships/customXml" Target="../ink/ink30.xml"/><Relationship Id="rId41" Type="http://schemas.openxmlformats.org/officeDocument/2006/relationships/image" Target="../media/image86.png"/><Relationship Id="rId54" Type="http://schemas.openxmlformats.org/officeDocument/2006/relationships/customXml" Target="../ink/ink4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3.xml"/><Relationship Id="rId15" Type="http://schemas.openxmlformats.org/officeDocument/2006/relationships/image" Target="../media/image73.png"/><Relationship Id="rId23" Type="http://schemas.openxmlformats.org/officeDocument/2006/relationships/image" Target="../media/image77.png"/><Relationship Id="rId28" Type="http://schemas.openxmlformats.org/officeDocument/2006/relationships/customXml" Target="../ink/ink34.xml"/><Relationship Id="rId36" Type="http://schemas.openxmlformats.org/officeDocument/2006/relationships/customXml" Target="../ink/ink38.xml"/><Relationship Id="rId49" Type="http://schemas.openxmlformats.org/officeDocument/2006/relationships/image" Target="../media/image90.png"/><Relationship Id="rId57" Type="http://schemas.openxmlformats.org/officeDocument/2006/relationships/image" Target="../media/image94.png"/><Relationship Id="rId10" Type="http://schemas.openxmlformats.org/officeDocument/2006/relationships/customXml" Target="../ink/ink25.xml"/><Relationship Id="rId31" Type="http://schemas.openxmlformats.org/officeDocument/2006/relationships/image" Target="../media/image81.png"/><Relationship Id="rId44" Type="http://schemas.openxmlformats.org/officeDocument/2006/relationships/customXml" Target="../ink/ink42.xml"/><Relationship Id="rId52" Type="http://schemas.openxmlformats.org/officeDocument/2006/relationships/customXml" Target="../ink/ink46.xml"/><Relationship Id="rId60" Type="http://schemas.openxmlformats.org/officeDocument/2006/relationships/customXml" Target="../ink/ink50.xml"/><Relationship Id="rId4" Type="http://schemas.openxmlformats.org/officeDocument/2006/relationships/customXml" Target="../ink/ink22.xml"/><Relationship Id="rId9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ΠΛΑΝΗΤΗΣ ΓΗ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2"/>
            <a:endParaRPr lang="el-GR" dirty="0"/>
          </a:p>
          <a:p>
            <a:pPr lvl="2"/>
            <a:endParaRPr lang="el-GR" dirty="0"/>
          </a:p>
          <a:p>
            <a:pPr lvl="2"/>
            <a:endParaRPr lang="el-GR" dirty="0"/>
          </a:p>
          <a:p>
            <a:pPr lvl="4">
              <a:buNone/>
            </a:pPr>
            <a:r>
              <a:rPr lang="el-GR" sz="2800" dirty="0"/>
              <a:t>ΕΡΓΑΣΤΗΡΙΑ ΧΑΡΤΩΝ</a:t>
            </a:r>
          </a:p>
          <a:p>
            <a:pPr lvl="2"/>
            <a:endParaRPr lang="el-GR" dirty="0"/>
          </a:p>
          <a:p>
            <a:pPr lvl="2"/>
            <a:endParaRPr lang="el-GR" dirty="0"/>
          </a:p>
          <a:p>
            <a:pPr lvl="2"/>
            <a:endParaRPr lang="el-GR" dirty="0"/>
          </a:p>
          <a:p>
            <a:pPr lvl="2"/>
            <a:endParaRPr lang="el-GR" dirty="0"/>
          </a:p>
          <a:p>
            <a:pPr lvl="2"/>
            <a:endParaRPr lang="el-GR" dirty="0"/>
          </a:p>
          <a:p>
            <a:pPr lvl="2">
              <a:buNone/>
            </a:pPr>
            <a:endParaRPr lang="el-GR" dirty="0"/>
          </a:p>
          <a:p>
            <a:pPr lvl="8"/>
            <a:r>
              <a:rPr lang="el-GR" dirty="0"/>
              <a:t>ΔΗΜΗΤΡΗΣ ΠΑΛΙΑΤΣΑΣ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ΙΣΟΥΨΕΙΣ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Οι καμπύλες που σχηματίζονται από την ένωση σημείων ίδιου </a:t>
            </a:r>
            <a:r>
              <a:rPr lang="el-GR" dirty="0" err="1"/>
              <a:t>υψους</a:t>
            </a:r>
            <a:endParaRPr lang="el-GR" dirty="0"/>
          </a:p>
          <a:p>
            <a:r>
              <a:rPr lang="el-GR" dirty="0"/>
              <a:t>Αποτελούν τομή οριζοντίων επιπέδων με την επιφάνεια του εδάφους</a:t>
            </a:r>
          </a:p>
          <a:p>
            <a:r>
              <a:rPr lang="el-GR" dirty="0"/>
              <a:t>Χαράσσονται με ορισμένη υψομετρική διαφορά (ανάλογα με την κλίμακα του χάρτη) η οποία ονομάζεται </a:t>
            </a:r>
            <a:r>
              <a:rPr lang="el-GR" dirty="0" err="1"/>
              <a:t>ισοδιάσταση</a:t>
            </a:r>
            <a:endParaRPr lang="el-G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85794" y="-1169162"/>
            <a:ext cx="6481027" cy="9052615"/>
          </a:xfrm>
        </p:spPr>
      </p:pic>
    </p:spTree>
    <p:extLst>
      <p:ext uri="{BB962C8B-B14F-4D97-AF65-F5344CB8AC3E}">
        <p14:creationId xmlns:p14="http://schemas.microsoft.com/office/powerpoint/2010/main" val="29139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dirty="0"/>
          </a:p>
        </p:txBody>
      </p:sp>
      <p:sp>
        <p:nvSpPr>
          <p:cNvPr id="7171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/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2" cstate="print"/>
          <a:srcRect l="18893" t="8002" r="17712" b="5202"/>
          <a:stretch>
            <a:fillRect/>
          </a:stretch>
        </p:blipFill>
        <p:spPr bwMode="auto">
          <a:xfrm>
            <a:off x="0" y="36512"/>
            <a:ext cx="8858250" cy="682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.</a:t>
            </a:r>
          </a:p>
        </p:txBody>
      </p:sp>
      <p:pic>
        <p:nvPicPr>
          <p:cNvPr id="4" name="3 - Θέση περιεχομένου" descr="ισουψεις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2758432"/>
            <a:ext cx="2952328" cy="1863868"/>
          </a:xfrm>
        </p:spPr>
      </p:pic>
      <p:pic>
        <p:nvPicPr>
          <p:cNvPr id="5" name="4 - Εικόνα" descr="ισουψεις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21706">
            <a:off x="5436096" y="2636912"/>
            <a:ext cx="2313486" cy="188731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ΙΣΟΔΙΑΣΤΑΣΗ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Οι ισοϋψείς καμπύλες χαράσσονται με ορισμένη υψομετρική διαφορά (ανάλογα με την κλίμακα του χάρτη) η οποία ονομάζεται </a:t>
            </a:r>
            <a:r>
              <a:rPr lang="el-GR" dirty="0" err="1"/>
              <a:t>ισοδιάσταση</a:t>
            </a:r>
            <a:endParaRPr lang="el-GR" dirty="0"/>
          </a:p>
          <a:p>
            <a:r>
              <a:rPr lang="el-GR" dirty="0"/>
              <a:t>Η </a:t>
            </a:r>
            <a:r>
              <a:rPr lang="el-GR" dirty="0" err="1"/>
              <a:t>ισοδιάσταση</a:t>
            </a:r>
            <a:r>
              <a:rPr lang="el-GR" dirty="0"/>
              <a:t> σε ένα χάρτη είναι σταθερή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.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00034" y="1357298"/>
            <a:ext cx="8229600" cy="4840303"/>
          </a:xfrm>
        </p:spPr>
        <p:txBody>
          <a:bodyPr/>
          <a:lstStyle/>
          <a:p>
            <a:r>
              <a:rPr lang="el-GR" sz="2400" dirty="0"/>
              <a:t>Επειδή οι ισοϋψείς αποτελούν τομή οριζοντίων επιπέδων με την επιφάνεια του εδάφους μπορούμε να πούμε ότι η </a:t>
            </a:r>
            <a:r>
              <a:rPr lang="el-GR" sz="2400" dirty="0" err="1"/>
              <a:t>ισοδιάσταση</a:t>
            </a:r>
            <a:r>
              <a:rPr lang="el-GR" sz="2400" dirty="0"/>
              <a:t> είναι η κατακόρυφη απόσταση μεταξύ δύο οριζοντίων επιπέδων που τέμνουν την επιφάνεια του εδάφους</a:t>
            </a:r>
          </a:p>
        </p:txBody>
      </p:sp>
      <p:pic>
        <p:nvPicPr>
          <p:cNvPr id="4" name="3 - Θέση περιεχομένου" descr="ισουψεις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3140968"/>
            <a:ext cx="5303130" cy="3347980"/>
          </a:xfrm>
          <a:prstGeom prst="rect">
            <a:avLst/>
          </a:prstGeom>
        </p:spPr>
      </p:pic>
      <p:cxnSp>
        <p:nvCxnSpPr>
          <p:cNvPr id="6" name="5 - Ευθύγραμμο βέλος σύνδεσης"/>
          <p:cNvCxnSpPr/>
          <p:nvPr/>
        </p:nvCxnSpPr>
        <p:spPr>
          <a:xfrm flipV="1">
            <a:off x="467544" y="3573016"/>
            <a:ext cx="3960440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- Ευθύγραμμο βέλος σύνδεσης"/>
          <p:cNvCxnSpPr/>
          <p:nvPr/>
        </p:nvCxnSpPr>
        <p:spPr>
          <a:xfrm flipV="1">
            <a:off x="500034" y="3860478"/>
            <a:ext cx="3466728" cy="68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- Ευθύγραμμο βέλος σύνδεσης"/>
          <p:cNvCxnSpPr/>
          <p:nvPr/>
        </p:nvCxnSpPr>
        <p:spPr>
          <a:xfrm>
            <a:off x="539552" y="3645024"/>
            <a:ext cx="0" cy="21602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23" y="714356"/>
            <a:ext cx="9116177" cy="528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/>
              <a:t>ΑΝΑΓΝΩΡΙΣΗ ΤΗΣ ΜΟΡΦΟΛΟΓΙΑΣ ΤΟΥ ΕΔΑΦΟΥΣ</a:t>
            </a:r>
            <a:br>
              <a:rPr lang="el-GR" b="1" dirty="0"/>
            </a:br>
            <a:endParaRPr lang="el-GR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dirty="0"/>
              <a:t>Οι χαράδρες παρουσιάζονται σε σχήμα V.</a:t>
            </a:r>
          </a:p>
          <a:p>
            <a:pPr>
              <a:buNone/>
            </a:pPr>
            <a:endParaRPr lang="el-GR" dirty="0"/>
          </a:p>
          <a:p>
            <a:endParaRPr lang="el-GR" dirty="0"/>
          </a:p>
          <a:p>
            <a:endParaRPr lang="el-GR" dirty="0"/>
          </a:p>
          <a:p>
            <a:pPr>
              <a:buNone/>
            </a:pPr>
            <a:r>
              <a:rPr lang="el-GR" dirty="0"/>
              <a:t>Το σχήμα της κορυφής .</a:t>
            </a:r>
          </a:p>
          <a:p>
            <a:pPr>
              <a:buNone/>
            </a:pPr>
            <a:endParaRPr lang="el-GR" dirty="0"/>
          </a:p>
          <a:p>
            <a:endParaRPr lang="el-GR" dirty="0"/>
          </a:p>
          <a:p>
            <a:pPr>
              <a:buNone/>
            </a:pPr>
            <a:endParaRPr lang="el-GR" dirty="0"/>
          </a:p>
        </p:txBody>
      </p:sp>
      <p:pic>
        <p:nvPicPr>
          <p:cNvPr id="6" name="5 - Εικόνα" descr="image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2276872"/>
            <a:ext cx="2968842" cy="1685437"/>
          </a:xfrm>
          <a:prstGeom prst="rect">
            <a:avLst/>
          </a:prstGeom>
        </p:spPr>
      </p:pic>
      <p:pic>
        <p:nvPicPr>
          <p:cNvPr id="7" name="6 - Εικόνα" descr="image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4558649"/>
            <a:ext cx="3024336" cy="176019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ρεματια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8461481" cy="561033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ρεματια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14290"/>
            <a:ext cx="8580911" cy="6264391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1470025"/>
          </a:xfrm>
        </p:spPr>
        <p:txBody>
          <a:bodyPr>
            <a:normAutofit/>
          </a:bodyPr>
          <a:lstStyle/>
          <a:p>
            <a:r>
              <a:rPr lang="el-GR" dirty="0"/>
              <a:t>ΠΛΑΝΗΤΗΣ</a:t>
            </a:r>
            <a:r>
              <a:rPr lang="el-GR" sz="3200" dirty="0"/>
              <a:t> </a:t>
            </a:r>
            <a:r>
              <a:rPr lang="el-GR" dirty="0"/>
              <a:t>ΓΗ – </a:t>
            </a:r>
            <a:br>
              <a:rPr lang="el-GR" dirty="0"/>
            </a:br>
            <a:r>
              <a:rPr lang="el-GR" dirty="0"/>
              <a:t>ΕΞΩΓΕΝΕΙΣ ΔΙΕΡΓΑΣΙΕΣ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31640" y="2996952"/>
            <a:ext cx="6400800" cy="2952328"/>
          </a:xfrm>
        </p:spPr>
        <p:txBody>
          <a:bodyPr>
            <a:normAutofit/>
          </a:bodyPr>
          <a:lstStyle/>
          <a:p>
            <a:pPr marL="514350" indent="-514350"/>
            <a:r>
              <a:rPr lang="el-GR" sz="2800" dirty="0"/>
              <a:t>ΕΡΓΑΣΤΗΡΙΟ</a:t>
            </a:r>
          </a:p>
          <a:p>
            <a:pPr marL="514350" indent="-514350"/>
            <a:r>
              <a:rPr lang="el-GR" sz="2800" dirty="0"/>
              <a:t>ΔΟΥΛΕΥΟΝΤΑΣ ΜΕ ΧΑΡΤΕΣ</a:t>
            </a:r>
          </a:p>
          <a:p>
            <a:pPr marL="514350" indent="-514350"/>
            <a:endParaRPr lang="el-GR" sz="2800" dirty="0"/>
          </a:p>
          <a:p>
            <a:pPr marL="514350" indent="-514350"/>
            <a:endParaRPr lang="el-GR" sz="2800" dirty="0"/>
          </a:p>
          <a:p>
            <a:pPr marL="514350" indent="-514350" algn="r"/>
            <a:endParaRPr lang="el-GR" sz="2800" dirty="0"/>
          </a:p>
          <a:p>
            <a:pPr marL="514350" indent="-514350" algn="r"/>
            <a:r>
              <a:rPr lang="el-GR" sz="1800" dirty="0"/>
              <a:t>ΔΗΜΗΤΡΗΣ ΠΑΛΙΑΤΣΑΣ</a:t>
            </a:r>
            <a:endParaRPr lang="en-US" sz="1800" dirty="0"/>
          </a:p>
        </p:txBody>
      </p:sp>
      <p:pic>
        <p:nvPicPr>
          <p:cNvPr id="4" name="3 - Εικόνα" descr="μηκος και πλατο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829" y="188640"/>
            <a:ext cx="8619651" cy="649678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-571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.</a:t>
            </a:r>
            <a:br>
              <a:rPr lang="el-GR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l-GR" dirty="0"/>
              <a:t>Στο διάσελο οι κορυφές περικλείονται από άλλες ισοϋψείς γραμμές.</a:t>
            </a:r>
          </a:p>
          <a:p>
            <a:pPr>
              <a:buNone/>
            </a:pPr>
            <a:endParaRPr lang="el-GR" dirty="0"/>
          </a:p>
          <a:p>
            <a:endParaRPr lang="el-GR" dirty="0"/>
          </a:p>
          <a:p>
            <a:endParaRPr lang="el-GR" dirty="0"/>
          </a:p>
          <a:p>
            <a:pPr>
              <a:buNone/>
            </a:pPr>
            <a:r>
              <a:rPr lang="el-GR" dirty="0"/>
              <a:t>Οι μακρόστενες γραμμές που δεν καταλήγουν σε μια κορυφή απεικονίζουν μία ράχη.</a:t>
            </a:r>
          </a:p>
          <a:p>
            <a:pPr>
              <a:buNone/>
            </a:pPr>
            <a:endParaRPr lang="el-GR" dirty="0"/>
          </a:p>
        </p:txBody>
      </p:sp>
      <p:pic>
        <p:nvPicPr>
          <p:cNvPr id="4" name="3 - Εικόνα" descr="image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8957" y="1700808"/>
            <a:ext cx="3301894" cy="1872208"/>
          </a:xfrm>
          <a:prstGeom prst="rect">
            <a:avLst/>
          </a:prstGeom>
        </p:spPr>
      </p:pic>
      <p:pic>
        <p:nvPicPr>
          <p:cNvPr id="5" name="4 - Εικόνα" descr="image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202" y="4581128"/>
            <a:ext cx="2815512" cy="165618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διασελο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0"/>
            <a:ext cx="8385200" cy="612151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διασελο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653" y="2428868"/>
            <a:ext cx="8687311" cy="2786082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ραχη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357166"/>
            <a:ext cx="8237977" cy="598271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iραχη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428604"/>
            <a:ext cx="8445446" cy="562006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900" dirty="0"/>
              <a:t>ΠΡΟΣΔΙΟΡΙΣΜΟΣ</a:t>
            </a:r>
            <a:r>
              <a:rPr lang="el-GR" dirty="0"/>
              <a:t> ΘΕΣΗΣ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1" indent="-514350">
              <a:buNone/>
            </a:pPr>
            <a:r>
              <a:rPr lang="el-GR" sz="2400" dirty="0"/>
              <a:t> </a:t>
            </a:r>
            <a:r>
              <a:rPr lang="el-GR" sz="3200" dirty="0"/>
              <a:t>1.</a:t>
            </a:r>
            <a:r>
              <a:rPr lang="en-US" sz="3200" dirty="0"/>
              <a:t>GPS </a:t>
            </a:r>
            <a:endParaRPr lang="el-GR" sz="3200" dirty="0"/>
          </a:p>
          <a:p>
            <a:pPr marL="514350" indent="-514350">
              <a:buNone/>
            </a:pPr>
            <a:r>
              <a:rPr lang="el-GR" dirty="0"/>
              <a:t>          (ΓΕΩΓΡΑΦΙΚΕΣ ΣΥΝΤΕΤΑΓΜΕΝΕΣ)</a:t>
            </a:r>
          </a:p>
          <a:p>
            <a:pPr marL="514350" indent="-514350">
              <a:buNone/>
            </a:pPr>
            <a:endParaRPr lang="el-GR" dirty="0"/>
          </a:p>
          <a:p>
            <a:pPr marL="514350" indent="-514350">
              <a:buNone/>
            </a:pPr>
            <a:r>
              <a:rPr lang="el-GR" dirty="0"/>
              <a:t>	2.</a:t>
            </a:r>
            <a:r>
              <a:rPr lang="en-US" dirty="0"/>
              <a:t> </a:t>
            </a:r>
            <a:r>
              <a:rPr lang="el-GR" dirty="0"/>
              <a:t>ΠΥΞΙΔΑ</a:t>
            </a:r>
          </a:p>
          <a:p>
            <a:pPr marL="514350" indent="-514350">
              <a:buNone/>
            </a:pPr>
            <a:r>
              <a:rPr lang="el-GR" dirty="0"/>
              <a:t>	</a:t>
            </a:r>
            <a:r>
              <a:rPr lang="el-GR" sz="2800" dirty="0"/>
              <a:t>   (ΣΕ ΣΧΕΣΗ ΜΕ ΔΥΟ Ή ΠΕΡΙΣΟΤΕΡΑ ΣΗΜΕΙΑ)</a:t>
            </a:r>
          </a:p>
          <a:p>
            <a:pPr marL="514350" indent="-514350">
              <a:buNone/>
            </a:pPr>
            <a:endParaRPr lang="en-US" sz="2800" dirty="0"/>
          </a:p>
          <a:p>
            <a:pPr lvl="1">
              <a:buNone/>
            </a:pPr>
            <a:r>
              <a:rPr lang="el-GR" dirty="0"/>
              <a:t> </a:t>
            </a:r>
            <a:r>
              <a:rPr lang="el-GR" sz="3200" dirty="0"/>
              <a:t>3. ΣΕ ΣΧΕΣΗ ΜΕ ΥΠΑΡΧΟΝΤΑ ΣΤΑΘΕΡΑ ΣΗΜΕΙΑ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60" y="836712"/>
            <a:ext cx="898128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4486" y="-640446"/>
            <a:ext cx="4868787" cy="811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98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9054" y="-610662"/>
            <a:ext cx="2807576" cy="771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11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30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ΤΟΠΟΓΡΑΦΙΚΟΙ ΧΑΡΤΕΣ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Αποτελούν απεικόνιση του εδάφους στο </a:t>
            </a:r>
            <a:r>
              <a:rPr lang="el-GR" dirty="0" err="1"/>
              <a:t>χαρτι</a:t>
            </a:r>
            <a:endParaRPr lang="el-GR" dirty="0"/>
          </a:p>
          <a:p>
            <a:r>
              <a:rPr lang="el-GR" dirty="0"/>
              <a:t>Δομούνται από πλήθος στοιχείων των οποίων έχει προσδιοριστεί η </a:t>
            </a:r>
            <a:r>
              <a:rPr lang="el-GR" dirty="0" err="1"/>
              <a:t>οριζοντιογραφική</a:t>
            </a:r>
            <a:r>
              <a:rPr lang="el-GR" dirty="0"/>
              <a:t> θέση και το υψόμετρό τους</a:t>
            </a:r>
          </a:p>
          <a:p>
            <a:r>
              <a:rPr lang="el-GR" dirty="0"/>
              <a:t>Σημεία του ίδιου ύψους ενώνονται σχηματίζοντας ισοϋψείς καμπύλες</a:t>
            </a:r>
          </a:p>
          <a:p>
            <a:r>
              <a:rPr lang="el-GR" dirty="0"/>
              <a:t>Ως επίπεδο αναφοράς θεωρείται το επίπεδο της θάλασσας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51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99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ΤΕΣΣΕΡΕΙΣ ΛΕΞΕΙΣ</a:t>
            </a:r>
          </a:p>
        </p:txBody>
      </p:sp>
      <p:sp>
        <p:nvSpPr>
          <p:cNvPr id="13315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l-GR"/>
          </a:p>
          <a:p>
            <a:r>
              <a:rPr lang="el-GR"/>
              <a:t>1. ΠΑΡΑΤΑΞΗ</a:t>
            </a:r>
          </a:p>
          <a:p>
            <a:endParaRPr lang="el-GR"/>
          </a:p>
          <a:p>
            <a:r>
              <a:rPr lang="el-GR"/>
              <a:t>2.ΔΙΕΥΘΥΝΣΗ</a:t>
            </a:r>
          </a:p>
          <a:p>
            <a:endParaRPr lang="el-GR"/>
          </a:p>
          <a:p>
            <a:r>
              <a:rPr lang="el-GR"/>
              <a:t>3. ΚΛΙΣΗ</a:t>
            </a:r>
          </a:p>
          <a:p>
            <a:pPr>
              <a:buFont typeface="Arial" charset="0"/>
              <a:buNone/>
            </a:pPr>
            <a:endParaRPr lang="el-GR"/>
          </a:p>
          <a:p>
            <a:r>
              <a:rPr lang="el-GR"/>
              <a:t>4.ΓΕΩΛΟΓΙΚΗ ΤΟΜΗ</a:t>
            </a:r>
          </a:p>
          <a:p>
            <a:pPr>
              <a:buFont typeface="Arial" charset="0"/>
              <a:buNone/>
            </a:pPr>
            <a:endParaRPr lang="el-GR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- Τίτλος"/>
          <p:cNvSpPr>
            <a:spLocks noGrp="1"/>
          </p:cNvSpPr>
          <p:nvPr>
            <p:ph type="ctrTitle"/>
          </p:nvPr>
        </p:nvSpPr>
        <p:spPr>
          <a:xfrm>
            <a:off x="611188" y="404813"/>
            <a:ext cx="7772400" cy="1470025"/>
          </a:xfrm>
        </p:spPr>
        <p:txBody>
          <a:bodyPr/>
          <a:lstStyle/>
          <a:p>
            <a:r>
              <a:rPr lang="el-GR"/>
              <a:t>ΠΑΡΑΤΑΞΗ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07950" y="1557338"/>
            <a:ext cx="8712200" cy="3600450"/>
          </a:xfrm>
        </p:spPr>
        <p:txBody>
          <a:bodyPr/>
          <a:lstStyle/>
          <a:p>
            <a:pPr>
              <a:defRPr/>
            </a:pPr>
            <a:r>
              <a:rPr lang="el-GR" sz="2400" dirty="0"/>
              <a:t>Παράταξη ενός στρώματος είναι η γραμμή η οποία προκύπτει από την τομή του στρώματος με οποιοδήποτε οριζόντιο επίπεδο</a:t>
            </a:r>
          </a:p>
          <a:p>
            <a:pPr>
              <a:defRPr/>
            </a:pPr>
            <a:endParaRPr lang="el-GR" sz="2400" dirty="0"/>
          </a:p>
          <a:p>
            <a:pPr>
              <a:defRPr/>
            </a:pPr>
            <a:endParaRPr lang="el-GR" sz="2400" dirty="0"/>
          </a:p>
          <a:p>
            <a:pPr algn="just">
              <a:defRPr/>
            </a:pPr>
            <a:r>
              <a:rPr lang="el-GR" sz="2400" dirty="0"/>
              <a:t>α) Εάν το στρώμα έχει επίπεδη επιφάνεια η παράταξη είναι μια ευθεία γραμμή</a:t>
            </a:r>
          </a:p>
          <a:p>
            <a:pPr algn="just">
              <a:defRPr/>
            </a:pPr>
            <a:r>
              <a:rPr lang="el-GR" sz="2400" dirty="0"/>
              <a:t>β) Εάν το στρώμα δεν είναι επίπεδο τότε η παράταξη είναι μια καμπύλη γραμμή</a:t>
            </a:r>
          </a:p>
          <a:p>
            <a:pPr algn="just">
              <a:defRPr/>
            </a:pPr>
            <a:endParaRPr lang="el-GR" sz="2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11 - Εικόνα" descr="παραταξη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8" y="1125538"/>
            <a:ext cx="8664575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- Τίτλος"/>
          <p:cNvSpPr>
            <a:spLocks noGrp="1"/>
          </p:cNvSpPr>
          <p:nvPr>
            <p:ph type="ctrTitle"/>
          </p:nvPr>
        </p:nvSpPr>
        <p:spPr>
          <a:xfrm>
            <a:off x="539750" y="836613"/>
            <a:ext cx="7772400" cy="1470025"/>
          </a:xfrm>
        </p:spPr>
        <p:txBody>
          <a:bodyPr/>
          <a:lstStyle/>
          <a:p>
            <a:r>
              <a:rPr lang="el-GR" sz="2800" dirty="0"/>
              <a:t>Επίσης μπορούμε να πούμε ότι: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258888" y="2349500"/>
            <a:ext cx="6481762" cy="2808288"/>
          </a:xfrm>
        </p:spPr>
        <p:txBody>
          <a:bodyPr/>
          <a:lstStyle/>
          <a:p>
            <a:pPr>
              <a:defRPr/>
            </a:pPr>
            <a:r>
              <a:rPr lang="el-GR" dirty="0"/>
              <a:t>Παράταξη ( </a:t>
            </a:r>
            <a:r>
              <a:rPr lang="en-US" dirty="0"/>
              <a:t>strike line) </a:t>
            </a:r>
            <a:r>
              <a:rPr lang="el-GR" dirty="0"/>
              <a:t>είναι η γραμμή που συνδέει τα σημεία, μιας κεκλιμένης επιφάνειας, που βρίσκονται στο ίδιο απόλυτο υψόμετρο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7411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 cstate="print"/>
          <a:srcRect l="18700" t="8134" r="17908" b="5067"/>
          <a:stretch>
            <a:fillRect/>
          </a:stretch>
        </p:blipFill>
        <p:spPr bwMode="auto">
          <a:xfrm>
            <a:off x="34925" y="44450"/>
            <a:ext cx="8713788" cy="671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8435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 cstate="print"/>
          <a:srcRect l="18700" t="8134" r="17513" b="4369"/>
          <a:stretch>
            <a:fillRect/>
          </a:stretch>
        </p:blipFill>
        <p:spPr bwMode="auto">
          <a:xfrm>
            <a:off x="107950" y="26988"/>
            <a:ext cx="8856663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4 - TextBox"/>
          <p:cNvSpPr txBox="1">
            <a:spLocks noChangeArrowheads="1"/>
          </p:cNvSpPr>
          <p:nvPr/>
        </p:nvSpPr>
        <p:spPr bwMode="auto">
          <a:xfrm>
            <a:off x="6443663" y="5157788"/>
            <a:ext cx="431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200"/>
              <a:t>Θ1</a:t>
            </a:r>
          </a:p>
        </p:txBody>
      </p:sp>
      <p:sp>
        <p:nvSpPr>
          <p:cNvPr id="18438" name="5 - TextBox"/>
          <p:cNvSpPr txBox="1">
            <a:spLocks noChangeArrowheads="1"/>
          </p:cNvSpPr>
          <p:nvPr/>
        </p:nvSpPr>
        <p:spPr bwMode="auto">
          <a:xfrm>
            <a:off x="5364163" y="5084763"/>
            <a:ext cx="431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200"/>
              <a:t>Θ2</a:t>
            </a:r>
          </a:p>
        </p:txBody>
      </p:sp>
      <p:sp>
        <p:nvSpPr>
          <p:cNvPr id="18439" name="6 - TextBox"/>
          <p:cNvSpPr txBox="1">
            <a:spLocks noChangeArrowheads="1"/>
          </p:cNvSpPr>
          <p:nvPr/>
        </p:nvSpPr>
        <p:spPr bwMode="auto">
          <a:xfrm>
            <a:off x="3132138" y="4508500"/>
            <a:ext cx="4318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200"/>
              <a:t>Θ3</a:t>
            </a:r>
          </a:p>
        </p:txBody>
      </p:sp>
      <p:cxnSp>
        <p:nvCxnSpPr>
          <p:cNvPr id="9" name="8 - Ευθεία γραμμή σύνδεσης"/>
          <p:cNvCxnSpPr/>
          <p:nvPr/>
        </p:nvCxnSpPr>
        <p:spPr>
          <a:xfrm flipH="1" flipV="1">
            <a:off x="5219700" y="2781300"/>
            <a:ext cx="504825" cy="22320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- Ευθεία γραμμή σύνδεσης"/>
          <p:cNvCxnSpPr/>
          <p:nvPr/>
        </p:nvCxnSpPr>
        <p:spPr>
          <a:xfrm>
            <a:off x="3203575" y="2781300"/>
            <a:ext cx="431800" cy="19431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- Τίτλος"/>
          <p:cNvSpPr>
            <a:spLocks noGrp="1"/>
          </p:cNvSpPr>
          <p:nvPr>
            <p:ph type="title"/>
          </p:nvPr>
        </p:nvSpPr>
        <p:spPr>
          <a:xfrm>
            <a:off x="250825" y="5715000"/>
            <a:ext cx="8229600" cy="1143000"/>
          </a:xfrm>
        </p:spPr>
        <p:txBody>
          <a:bodyPr/>
          <a:lstStyle/>
          <a:p>
            <a:pPr algn="l"/>
            <a:r>
              <a:rPr lang="el-GR" sz="1800"/>
              <a:t>Διεύθυνση παράταξης                                                                       Μεγίστη κλίση, φορά</a:t>
            </a:r>
          </a:p>
        </p:txBody>
      </p:sp>
      <p:pic>
        <p:nvPicPr>
          <p:cNvPr id="19459" name="3 - Θέση περιεχομένου" descr="ΑΛΗΘΗΣ-ΦΑΙΝΟΜΕΝΗ ΚΛΙΣΗ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620713"/>
            <a:ext cx="6169025" cy="5040312"/>
          </a:xfrm>
        </p:spPr>
      </p:pic>
      <p:sp>
        <p:nvSpPr>
          <p:cNvPr id="19460" name="3 - Ορθογώνιο"/>
          <p:cNvSpPr>
            <a:spLocks noChangeArrowheads="1"/>
          </p:cNvSpPr>
          <p:nvPr/>
        </p:nvSpPr>
        <p:spPr bwMode="auto">
          <a:xfrm>
            <a:off x="3779838" y="5732463"/>
            <a:ext cx="1504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/>
              <a:t>Β30Δ , 60ΝΔ</a:t>
            </a:r>
          </a:p>
        </p:txBody>
      </p:sp>
      <p:cxnSp>
        <p:nvCxnSpPr>
          <p:cNvPr id="10" name="9 - Καμπύλη γραμμή σύνδεσης"/>
          <p:cNvCxnSpPr/>
          <p:nvPr/>
        </p:nvCxnSpPr>
        <p:spPr>
          <a:xfrm rot="10800000">
            <a:off x="5219700" y="5949950"/>
            <a:ext cx="792163" cy="358775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Καμπύλη γραμμή σύνδεσης"/>
          <p:cNvCxnSpPr/>
          <p:nvPr/>
        </p:nvCxnSpPr>
        <p:spPr>
          <a:xfrm flipV="1">
            <a:off x="2484438" y="5949950"/>
            <a:ext cx="1295400" cy="358775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23032" t="18634" r="52307" b="54066"/>
          <a:stretch>
            <a:fillRect/>
          </a:stretch>
        </p:blipFill>
        <p:spPr bwMode="auto">
          <a:xfrm>
            <a:off x="0" y="536575"/>
            <a:ext cx="4067175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 l="61571" t="18500" r="16669" b="54201"/>
          <a:stretch>
            <a:fillRect/>
          </a:stretch>
        </p:blipFill>
        <p:spPr bwMode="auto">
          <a:xfrm>
            <a:off x="5003800" y="476250"/>
            <a:ext cx="338455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 l="23619" t="60500" r="53938" b="11501"/>
          <a:stretch>
            <a:fillRect/>
          </a:stretch>
        </p:blipFill>
        <p:spPr bwMode="auto">
          <a:xfrm>
            <a:off x="179388" y="4005263"/>
            <a:ext cx="41052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3" cstate="print"/>
          <a:srcRect l="61418" t="67500" r="16531" b="5901"/>
          <a:stretch>
            <a:fillRect/>
          </a:stretch>
        </p:blipFill>
        <p:spPr bwMode="auto">
          <a:xfrm>
            <a:off x="4787900" y="4076700"/>
            <a:ext cx="40322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8 - TextBox"/>
          <p:cNvSpPr txBox="1">
            <a:spLocks noChangeArrowheads="1"/>
          </p:cNvSpPr>
          <p:nvPr/>
        </p:nvSpPr>
        <p:spPr bwMode="auto">
          <a:xfrm>
            <a:off x="755650" y="188913"/>
            <a:ext cx="2135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latin typeface="Calibri" pitchFamily="34" charset="0"/>
              </a:rPr>
              <a:t>Στρώματα οριζόντια</a:t>
            </a:r>
          </a:p>
        </p:txBody>
      </p:sp>
      <p:sp>
        <p:nvSpPr>
          <p:cNvPr id="23559" name="9 - TextBox"/>
          <p:cNvSpPr txBox="1">
            <a:spLocks noChangeArrowheads="1"/>
          </p:cNvSpPr>
          <p:nvPr/>
        </p:nvSpPr>
        <p:spPr bwMode="auto">
          <a:xfrm>
            <a:off x="5408613" y="188913"/>
            <a:ext cx="2187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latin typeface="Calibri" pitchFamily="34" charset="0"/>
              </a:rPr>
              <a:t>Στρώματα υπό κλίση</a:t>
            </a:r>
          </a:p>
        </p:txBody>
      </p:sp>
      <p:sp>
        <p:nvSpPr>
          <p:cNvPr id="23560" name="10 - TextBox"/>
          <p:cNvSpPr txBox="1">
            <a:spLocks noChangeArrowheads="1"/>
          </p:cNvSpPr>
          <p:nvPr/>
        </p:nvSpPr>
        <p:spPr bwMode="auto">
          <a:xfrm>
            <a:off x="5795963" y="3644900"/>
            <a:ext cx="1847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latin typeface="Calibri" pitchFamily="34" charset="0"/>
              </a:rPr>
              <a:t>Πτυχή Αντίκλινο </a:t>
            </a:r>
          </a:p>
        </p:txBody>
      </p:sp>
      <p:sp>
        <p:nvSpPr>
          <p:cNvPr id="23561" name="11 - TextBox"/>
          <p:cNvSpPr txBox="1">
            <a:spLocks noChangeArrowheads="1"/>
          </p:cNvSpPr>
          <p:nvPr/>
        </p:nvSpPr>
        <p:spPr bwMode="auto">
          <a:xfrm>
            <a:off x="684213" y="3644900"/>
            <a:ext cx="2452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latin typeface="Calibri" pitchFamily="34" charset="0"/>
              </a:rPr>
              <a:t>Στρώματα κατακόρυφα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.</a:t>
            </a:r>
            <a:br>
              <a:rPr lang="el-GR" dirty="0"/>
            </a:br>
            <a:endParaRPr lang="el-GR" dirty="0"/>
          </a:p>
        </p:txBody>
      </p:sp>
      <p:pic>
        <p:nvPicPr>
          <p:cNvPr id="4" name="3 - Θέση περιεχομένου" descr="ισουψεις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862" y="2348880"/>
            <a:ext cx="3601050" cy="2273420"/>
          </a:xfrm>
        </p:spPr>
      </p:pic>
      <p:pic>
        <p:nvPicPr>
          <p:cNvPr id="5" name="4 - Εικόνα" descr="ισουψεις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21706">
            <a:off x="4979508" y="2283749"/>
            <a:ext cx="2760913" cy="225232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43011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 cstate="print"/>
          <a:srcRect l="18700" t="8134" r="17513" b="4369"/>
          <a:stretch>
            <a:fillRect/>
          </a:stretch>
        </p:blipFill>
        <p:spPr bwMode="auto">
          <a:xfrm>
            <a:off x="34925" y="44450"/>
            <a:ext cx="8821738" cy="680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.</a:t>
            </a:r>
          </a:p>
        </p:txBody>
      </p:sp>
      <p:pic>
        <p:nvPicPr>
          <p:cNvPr id="440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58" y="571480"/>
            <a:ext cx="8445500" cy="5741988"/>
          </a:xfr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45059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 cstate="print"/>
          <a:srcRect l="24606" t="10934" r="16331" b="12067"/>
          <a:stretch>
            <a:fillRect/>
          </a:stretch>
        </p:blipFill>
        <p:spPr bwMode="auto">
          <a:xfrm>
            <a:off x="323850" y="188913"/>
            <a:ext cx="882015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3"/>
          <p:cNvPicPr>
            <a:picLocks noChangeAspect="1" noChangeArrowheads="1"/>
          </p:cNvPicPr>
          <p:nvPr/>
        </p:nvPicPr>
        <p:blipFill>
          <a:blip r:embed="rId3" cstate="print"/>
          <a:srcRect l="44293" t="29832" r="47832" b="59666"/>
          <a:stretch>
            <a:fillRect/>
          </a:stretch>
        </p:blipFill>
        <p:spPr bwMode="auto">
          <a:xfrm rot="-1143176">
            <a:off x="3916363" y="2770188"/>
            <a:ext cx="1439862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6 - Ευθεία γραμμή σύνδεσης"/>
          <p:cNvCxnSpPr/>
          <p:nvPr/>
        </p:nvCxnSpPr>
        <p:spPr>
          <a:xfrm flipH="1" flipV="1">
            <a:off x="971550" y="765175"/>
            <a:ext cx="1584325" cy="115093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- Ευθεία γραμμή σύνδεσης"/>
          <p:cNvCxnSpPr/>
          <p:nvPr/>
        </p:nvCxnSpPr>
        <p:spPr>
          <a:xfrm flipH="1" flipV="1">
            <a:off x="1331913" y="620713"/>
            <a:ext cx="1727200" cy="10795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- Ευθεία γραμμή σύνδεσης"/>
          <p:cNvCxnSpPr/>
          <p:nvPr/>
        </p:nvCxnSpPr>
        <p:spPr>
          <a:xfrm flipH="1" flipV="1">
            <a:off x="1692275" y="476250"/>
            <a:ext cx="1800225" cy="108108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- Ευθεία γραμμή σύνδεσης"/>
          <p:cNvCxnSpPr/>
          <p:nvPr/>
        </p:nvCxnSpPr>
        <p:spPr>
          <a:xfrm flipH="1" flipV="1">
            <a:off x="2051050" y="333375"/>
            <a:ext cx="1800225" cy="10795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- Ευθεία γραμμή σύνδεσης"/>
          <p:cNvCxnSpPr/>
          <p:nvPr/>
        </p:nvCxnSpPr>
        <p:spPr>
          <a:xfrm flipH="1" flipV="1">
            <a:off x="5508625" y="908050"/>
            <a:ext cx="1584325" cy="11525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- Ευθεία γραμμή σύνδεσης"/>
          <p:cNvCxnSpPr/>
          <p:nvPr/>
        </p:nvCxnSpPr>
        <p:spPr>
          <a:xfrm flipH="1" flipV="1">
            <a:off x="6372225" y="692150"/>
            <a:ext cx="1655763" cy="100806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- Ευθεία γραμμή σύνδεσης"/>
          <p:cNvCxnSpPr/>
          <p:nvPr/>
        </p:nvCxnSpPr>
        <p:spPr>
          <a:xfrm flipH="1" flipV="1">
            <a:off x="755650" y="4221163"/>
            <a:ext cx="1728788" cy="10795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- Ευθεία γραμμή σύνδεσης"/>
          <p:cNvCxnSpPr/>
          <p:nvPr/>
        </p:nvCxnSpPr>
        <p:spPr>
          <a:xfrm flipH="1" flipV="1">
            <a:off x="2268538" y="3789363"/>
            <a:ext cx="2016125" cy="93503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- Ευθεία γραμμή σύνδεσης"/>
          <p:cNvCxnSpPr/>
          <p:nvPr/>
        </p:nvCxnSpPr>
        <p:spPr>
          <a:xfrm flipH="1" flipV="1">
            <a:off x="1331913" y="4076700"/>
            <a:ext cx="1800225" cy="100806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- Ευθεία γραμμή σύνδεσης"/>
          <p:cNvCxnSpPr/>
          <p:nvPr/>
        </p:nvCxnSpPr>
        <p:spPr>
          <a:xfrm flipH="1" flipV="1">
            <a:off x="1908175" y="3933825"/>
            <a:ext cx="1800225" cy="93503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- Ευθεία γραμμή σύνδεσης"/>
          <p:cNvCxnSpPr/>
          <p:nvPr/>
        </p:nvCxnSpPr>
        <p:spPr>
          <a:xfrm flipH="1" flipV="1">
            <a:off x="5148263" y="4652963"/>
            <a:ext cx="1655762" cy="10795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- Ευθεία γραμμή σύνδεσης"/>
          <p:cNvCxnSpPr/>
          <p:nvPr/>
        </p:nvCxnSpPr>
        <p:spPr>
          <a:xfrm flipH="1" flipV="1">
            <a:off x="5148263" y="5157788"/>
            <a:ext cx="1655762" cy="100806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- Ευθεία γραμμή σύνδεσης"/>
          <p:cNvCxnSpPr/>
          <p:nvPr/>
        </p:nvCxnSpPr>
        <p:spPr>
          <a:xfrm flipH="1" flipV="1">
            <a:off x="5724525" y="4076700"/>
            <a:ext cx="1800225" cy="9366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- Ευθεία γραμμή σύνδεσης"/>
          <p:cNvCxnSpPr/>
          <p:nvPr/>
        </p:nvCxnSpPr>
        <p:spPr>
          <a:xfrm flipH="1" flipV="1">
            <a:off x="6300788" y="3860800"/>
            <a:ext cx="1871662" cy="100806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/>
              <a:t>ΚΑΤΑΣΚΕΥΗ ΓΕΩΛΟΓΙΚΩΝ ΤΟΜΩΝ</a:t>
            </a:r>
          </a:p>
        </p:txBody>
      </p:sp>
      <p:pic>
        <p:nvPicPr>
          <p:cNvPr id="460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989138"/>
            <a:ext cx="8516938" cy="3544887"/>
          </a:xfr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dirty="0"/>
          </a:p>
        </p:txBody>
      </p:sp>
      <p:sp>
        <p:nvSpPr>
          <p:cNvPr id="48131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/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2" cstate="print"/>
          <a:srcRect l="18700" t="8134" r="17513" b="5067"/>
          <a:stretch>
            <a:fillRect/>
          </a:stretch>
        </p:blipFill>
        <p:spPr bwMode="auto">
          <a:xfrm>
            <a:off x="84138" y="44450"/>
            <a:ext cx="8901112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- Τίτλος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20725"/>
          </a:xfrm>
        </p:spPr>
        <p:txBody>
          <a:bodyPr/>
          <a:lstStyle/>
          <a:p>
            <a:r>
              <a:rPr lang="el-GR" sz="2800" dirty="0"/>
              <a:t>ΣΧΕΔΙΑΣΗ ΓΡΑΜΜΩΝ ΠΑΡΑΤΑΞΗΣ ΣΤΟ ΧΑΡΤΗ</a:t>
            </a:r>
          </a:p>
        </p:txBody>
      </p:sp>
      <p:pic>
        <p:nvPicPr>
          <p:cNvPr id="583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43213" y="520700"/>
            <a:ext cx="3235325" cy="6337300"/>
          </a:xfr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0"/>
            <a:ext cx="3328987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3 - TextBox"/>
          <p:cNvSpPr txBox="1">
            <a:spLocks noChangeArrowheads="1"/>
          </p:cNvSpPr>
          <p:nvPr/>
        </p:nvSpPr>
        <p:spPr bwMode="auto">
          <a:xfrm>
            <a:off x="3635375" y="549275"/>
            <a:ext cx="532923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l-GR" sz="2800" dirty="0"/>
              <a:t>Επιλέγω μία εκ των ισοϋψών  η οποία να τέμνει την ίδια γραμμή επαφής σε δύο τουλάχιστον σημεία.</a:t>
            </a:r>
          </a:p>
          <a:p>
            <a:pPr algn="just"/>
            <a:r>
              <a:rPr lang="el-GR" sz="2800" dirty="0" err="1"/>
              <a:t>Εστω</a:t>
            </a:r>
            <a:r>
              <a:rPr lang="el-GR" sz="2800" dirty="0"/>
              <a:t> η ισοϋψής των 300 μ. Αυτή τέμνει τη γραμμή επαφής </a:t>
            </a:r>
            <a:r>
              <a:rPr lang="en-US" sz="2800" dirty="0"/>
              <a:t>Mudstone-Limestone</a:t>
            </a:r>
            <a:r>
              <a:rPr lang="el-GR" sz="2800" dirty="0"/>
              <a:t> στα σημεία α,α1,α2,α3</a:t>
            </a:r>
          </a:p>
          <a:p>
            <a:pPr algn="just"/>
            <a:endParaRPr lang="el-GR" sz="2800" dirty="0"/>
          </a:p>
          <a:p>
            <a:pPr algn="just"/>
            <a:r>
              <a:rPr lang="el-GR" sz="2800" dirty="0"/>
              <a:t>Ενώνω τα σημεία α,α1,α2,α3 και η ευθεία που προκύπτει είναι η παράταξη των 300 μ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97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3 - TextBox"/>
          <p:cNvSpPr txBox="1">
            <a:spLocks noChangeArrowheads="1"/>
          </p:cNvSpPr>
          <p:nvPr/>
        </p:nvSpPr>
        <p:spPr bwMode="auto">
          <a:xfrm>
            <a:off x="3492500" y="620713"/>
            <a:ext cx="5472113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l-GR" sz="2800" dirty="0"/>
              <a:t>Επιλέγω την </a:t>
            </a:r>
            <a:r>
              <a:rPr lang="el-GR" sz="2800" dirty="0" err="1"/>
              <a:t>ισουψή</a:t>
            </a:r>
            <a:r>
              <a:rPr lang="el-GR" sz="2800" dirty="0"/>
              <a:t> των 200 μ.</a:t>
            </a:r>
          </a:p>
          <a:p>
            <a:pPr algn="just"/>
            <a:r>
              <a:rPr lang="el-GR" sz="2800" dirty="0"/>
              <a:t>Κατά τον ίδιο τρόπο βρίσκω τα σημεία τομής της </a:t>
            </a:r>
            <a:r>
              <a:rPr lang="el-GR" sz="2800" dirty="0" err="1"/>
              <a:t>ισουψούς</a:t>
            </a:r>
            <a:r>
              <a:rPr lang="el-GR" sz="2800" dirty="0"/>
              <a:t> με την ίδια γραμμή επαφής (</a:t>
            </a:r>
            <a:r>
              <a:rPr lang="en-US" sz="2800" dirty="0"/>
              <a:t>mudstone-limestone)</a:t>
            </a:r>
            <a:r>
              <a:rPr lang="el-GR" sz="2800" dirty="0"/>
              <a:t>.</a:t>
            </a:r>
            <a:r>
              <a:rPr lang="en-US" sz="2800" dirty="0"/>
              <a:t> T</a:t>
            </a:r>
            <a:r>
              <a:rPr lang="el-GR" sz="2800" dirty="0"/>
              <a:t>α</a:t>
            </a:r>
            <a:r>
              <a:rPr lang="en-US" sz="2800" dirty="0"/>
              <a:t> </a:t>
            </a:r>
            <a:r>
              <a:rPr lang="el-GR" sz="2800" dirty="0"/>
              <a:t>ονοματίζω</a:t>
            </a:r>
            <a:endParaRPr lang="en-US" sz="2800" dirty="0"/>
          </a:p>
          <a:p>
            <a:pPr algn="just"/>
            <a:r>
              <a:rPr lang="en-US" sz="2800" dirty="0"/>
              <a:t> b,b1,b2,b3.</a:t>
            </a:r>
          </a:p>
          <a:p>
            <a:pPr algn="just"/>
            <a:r>
              <a:rPr lang="el-GR" sz="2800" dirty="0"/>
              <a:t>Ενώνω τα σημεία </a:t>
            </a:r>
            <a:r>
              <a:rPr lang="en-US" sz="2800" dirty="0"/>
              <a:t>b,b1,b2,b3</a:t>
            </a:r>
            <a:r>
              <a:rPr lang="el-GR" sz="2800" dirty="0"/>
              <a:t> και η ευθεία που προκύπτει είναι η παράταξη των 200 μ.</a:t>
            </a:r>
          </a:p>
          <a:p>
            <a:pPr algn="just"/>
            <a:endParaRPr lang="el-GR" sz="2800" dirty="0"/>
          </a:p>
          <a:p>
            <a:pPr algn="just"/>
            <a:r>
              <a:rPr lang="el-GR" sz="2800" b="1" dirty="0"/>
              <a:t>Οι δύο ευθείες (δηλ οι παρατάξεις των 200 και 300 μ)     </a:t>
            </a:r>
          </a:p>
          <a:p>
            <a:pPr algn="just"/>
            <a:r>
              <a:rPr lang="el-GR" sz="2800" b="1" dirty="0"/>
              <a:t>είναι ΠΑΡΑΛΛΗΛΕΣ μεταξύ τους.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TextBox"/>
          <p:cNvSpPr txBox="1"/>
          <p:nvPr/>
        </p:nvSpPr>
        <p:spPr>
          <a:xfrm>
            <a:off x="6215074" y="571480"/>
            <a:ext cx="242889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ΔΙΕΥΘΥΝΣΗ ΚΛΙΣΗΣ</a:t>
            </a:r>
          </a:p>
          <a:p>
            <a:r>
              <a:rPr lang="el-GR" sz="2000" b="1" dirty="0"/>
              <a:t>ΑΠΌ ΠΑΡΑΤΑΞΕΙΣ</a:t>
            </a:r>
          </a:p>
          <a:p>
            <a:endParaRPr lang="el-GR" sz="2000" b="1" dirty="0"/>
          </a:p>
          <a:p>
            <a:r>
              <a:rPr lang="el-GR" dirty="0"/>
              <a:t>Για να προσδιορίσουμε την Διεύθυνση Κλίσης  φέρνουμε την απόσταση ΧΨ μεταξύ δύο παρατάξεων της γραμμής επαφής δύο στρωμάτων </a:t>
            </a:r>
            <a:r>
              <a:rPr lang="el-GR" dirty="0" err="1"/>
              <a:t>π.χ</a:t>
            </a:r>
            <a:r>
              <a:rPr lang="el-GR" dirty="0"/>
              <a:t> Γ και Δ. (</a:t>
            </a:r>
            <a:r>
              <a:rPr lang="el-GR" dirty="0" err="1"/>
              <a:t>π.χ</a:t>
            </a:r>
            <a:r>
              <a:rPr lang="el-GR" dirty="0"/>
              <a:t> ΓΔ210-ΓΔ240)</a:t>
            </a:r>
          </a:p>
          <a:p>
            <a:r>
              <a:rPr lang="el-GR" dirty="0"/>
              <a:t>Η Διεύθυνση  της Κλίσης είναι από τη μεγαλύτερου υψομέτρου παράταξη προς τη μικρότερου υψομέτρου παράταξη. Στο παράδειγμά μας προς τα Βόρεια</a:t>
            </a:r>
          </a:p>
        </p:txBody>
      </p:sp>
      <p:pic>
        <p:nvPicPr>
          <p:cNvPr id="8" name="7 - Εικόνα" descr="ΚΛΙΣΗ-ΠΑΡΑΤΑΞΕΙΣ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6286823" cy="436902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TextBox"/>
          <p:cNvSpPr txBox="1"/>
          <p:nvPr/>
        </p:nvSpPr>
        <p:spPr>
          <a:xfrm>
            <a:off x="6215074" y="571480"/>
            <a:ext cx="242889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ΕΥΡΕΣΗ ΠΑΧΟΥΣ</a:t>
            </a:r>
          </a:p>
          <a:p>
            <a:r>
              <a:rPr lang="el-GR" sz="2000" b="1" dirty="0"/>
              <a:t>ΑΠΌ ΠΑΡΑΤΑΞΕΙΣ</a:t>
            </a:r>
          </a:p>
          <a:p>
            <a:r>
              <a:rPr lang="el-GR" sz="2000" dirty="0"/>
              <a:t>Παρατηρούμε ότι για το στρώμα Β, η κόκκινη γραμμή ορίζει τις παρατάξεις 150μ και 240μ. Παρατηρούμε ότι η παράταξη των 150μ είναι παράταξη του δαπέδου ενώ η παράταξη των 240μ είναι η παράταξη της οροφής. Το πάχος του στρώματος είναι η διαφορά υψομέτρου των δύο παρατάξεων 240-150=90 μ</a:t>
            </a:r>
          </a:p>
        </p:txBody>
      </p:sp>
      <p:pic>
        <p:nvPicPr>
          <p:cNvPr id="4" name="3 - Εικόνα" descr="Καταγραφή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" y="714356"/>
            <a:ext cx="6166158" cy="421484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χαρτη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31377"/>
            <a:ext cx="4608512" cy="6634319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- Τίτλος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r>
              <a:rPr lang="el-GR" sz="3200"/>
              <a:t>Γεωλογική τομή κεκλιμένων στρωμάτων</a:t>
            </a:r>
          </a:p>
        </p:txBody>
      </p:sp>
      <p:pic>
        <p:nvPicPr>
          <p:cNvPr id="614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8113" y="1628775"/>
            <a:ext cx="8858250" cy="4464050"/>
          </a:xfr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διάγραμμα, γραμμή, κείμενο, γράφημα">
            <a:extLst>
              <a:ext uri="{FF2B5EF4-FFF2-40B4-BE49-F238E27FC236}">
                <a16:creationId xmlns:a16="http://schemas.microsoft.com/office/drawing/2014/main" id="{20691259-7340-E2A5-87B6-8CBB58152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602488"/>
            <a:ext cx="4923275" cy="388030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Γραφή 4">
                <a:extLst>
                  <a:ext uri="{FF2B5EF4-FFF2-40B4-BE49-F238E27FC236}">
                    <a16:creationId xmlns:a16="http://schemas.microsoft.com/office/drawing/2014/main" id="{A5445B5F-7574-57A4-D203-A15AA29A387B}"/>
                  </a:ext>
                </a:extLst>
              </p14:cNvPr>
              <p14:cNvContentPartPr/>
              <p14:nvPr/>
            </p14:nvContentPartPr>
            <p14:xfrm>
              <a:off x="10399577" y="489840"/>
              <a:ext cx="34200" cy="70560"/>
            </p14:xfrm>
          </p:contentPart>
        </mc:Choice>
        <mc:Fallback>
          <p:pic>
            <p:nvPicPr>
              <p:cNvPr id="5" name="Γραφή 4">
                <a:extLst>
                  <a:ext uri="{FF2B5EF4-FFF2-40B4-BE49-F238E27FC236}">
                    <a16:creationId xmlns:a16="http://schemas.microsoft.com/office/drawing/2014/main" id="{A5445B5F-7574-57A4-D203-A15AA29A387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93457" y="483720"/>
                <a:ext cx="4644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Γραφή 7">
                <a:extLst>
                  <a:ext uri="{FF2B5EF4-FFF2-40B4-BE49-F238E27FC236}">
                    <a16:creationId xmlns:a16="http://schemas.microsoft.com/office/drawing/2014/main" id="{2F82A955-E876-5C72-9D13-3B050441895E}"/>
                  </a:ext>
                </a:extLst>
              </p14:cNvPr>
              <p14:cNvContentPartPr/>
              <p14:nvPr/>
            </p14:nvContentPartPr>
            <p14:xfrm>
              <a:off x="3779912" y="1650116"/>
              <a:ext cx="2240280" cy="1710720"/>
            </p14:xfrm>
          </p:contentPart>
        </mc:Choice>
        <mc:Fallback>
          <p:pic>
            <p:nvPicPr>
              <p:cNvPr id="8" name="Γραφή 7">
                <a:extLst>
                  <a:ext uri="{FF2B5EF4-FFF2-40B4-BE49-F238E27FC236}">
                    <a16:creationId xmlns:a16="http://schemas.microsoft.com/office/drawing/2014/main" id="{2F82A955-E876-5C72-9D13-3B050441895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73792" y="1643996"/>
                <a:ext cx="2252520" cy="172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Γραφή 8">
                <a:extLst>
                  <a:ext uri="{FF2B5EF4-FFF2-40B4-BE49-F238E27FC236}">
                    <a16:creationId xmlns:a16="http://schemas.microsoft.com/office/drawing/2014/main" id="{95EE02E0-1685-AF04-3C40-63B8738E9ADD}"/>
                  </a:ext>
                </a:extLst>
              </p14:cNvPr>
              <p14:cNvContentPartPr/>
              <p14:nvPr/>
            </p14:nvContentPartPr>
            <p14:xfrm>
              <a:off x="3849706" y="4619871"/>
              <a:ext cx="848520" cy="862920"/>
            </p14:xfrm>
          </p:contentPart>
        </mc:Choice>
        <mc:Fallback>
          <p:pic>
            <p:nvPicPr>
              <p:cNvPr id="9" name="Γραφή 8">
                <a:extLst>
                  <a:ext uri="{FF2B5EF4-FFF2-40B4-BE49-F238E27FC236}">
                    <a16:creationId xmlns:a16="http://schemas.microsoft.com/office/drawing/2014/main" id="{95EE02E0-1685-AF04-3C40-63B8738E9AD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43586" y="4613751"/>
                <a:ext cx="860760" cy="87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Γραφή 9">
                <a:extLst>
                  <a:ext uri="{FF2B5EF4-FFF2-40B4-BE49-F238E27FC236}">
                    <a16:creationId xmlns:a16="http://schemas.microsoft.com/office/drawing/2014/main" id="{ECD599B7-FE28-78A8-B0AE-248DB9BF4EDF}"/>
                  </a:ext>
                </a:extLst>
              </p14:cNvPr>
              <p14:cNvContentPartPr/>
              <p14:nvPr/>
            </p14:nvContentPartPr>
            <p14:xfrm>
              <a:off x="4634552" y="3404640"/>
              <a:ext cx="1385640" cy="1292760"/>
            </p14:xfrm>
          </p:contentPart>
        </mc:Choice>
        <mc:Fallback>
          <p:pic>
            <p:nvPicPr>
              <p:cNvPr id="10" name="Γραφή 9">
                <a:extLst>
                  <a:ext uri="{FF2B5EF4-FFF2-40B4-BE49-F238E27FC236}">
                    <a16:creationId xmlns:a16="http://schemas.microsoft.com/office/drawing/2014/main" id="{ECD599B7-FE28-78A8-B0AE-248DB9BF4ED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28432" y="3398520"/>
                <a:ext cx="1397880" cy="13050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3">
            <a:extLst>
              <a:ext uri="{FF2B5EF4-FFF2-40B4-BE49-F238E27FC236}">
                <a16:creationId xmlns:a16="http://schemas.microsoft.com/office/drawing/2014/main" id="{82643F97-8ACC-D66E-0D5F-685F4BC94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288" y="188913"/>
            <a:ext cx="82470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77414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διάγραμμα, γραμμή, γράφημα">
            <a:extLst>
              <a:ext uri="{FF2B5EF4-FFF2-40B4-BE49-F238E27FC236}">
                <a16:creationId xmlns:a16="http://schemas.microsoft.com/office/drawing/2014/main" id="{C74AC528-3928-42DE-805E-2664AE595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12" y="476672"/>
            <a:ext cx="6735975" cy="62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848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διάγραμμα, κείμενο, γραμμή, γράφημα">
            <a:extLst>
              <a:ext uri="{FF2B5EF4-FFF2-40B4-BE49-F238E27FC236}">
                <a16:creationId xmlns:a16="http://schemas.microsoft.com/office/drawing/2014/main" id="{F75F90A7-9793-2EB1-BC1A-0D0D2C438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42048"/>
            <a:ext cx="5976664" cy="64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288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διάγραμμα, κείμενο, γραμμή, γράφημα">
            <a:extLst>
              <a:ext uri="{FF2B5EF4-FFF2-40B4-BE49-F238E27FC236}">
                <a16:creationId xmlns:a16="http://schemas.microsoft.com/office/drawing/2014/main" id="{F75F90A7-9793-2EB1-BC1A-0D0D2C438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84313"/>
            <a:ext cx="4896544" cy="524781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CC9C118-4537-36C3-5CEB-A8B31CA3C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85455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CC41B027-E3E1-82A1-D7C7-D0AD1A472B48}"/>
              </a:ext>
            </a:extLst>
          </p:cNvPr>
          <p:cNvGrpSpPr/>
          <p:nvPr/>
        </p:nvGrpSpPr>
        <p:grpSpPr>
          <a:xfrm>
            <a:off x="3921463" y="3569640"/>
            <a:ext cx="34200" cy="64080"/>
            <a:chOff x="3921463" y="3569640"/>
            <a:chExt cx="34200" cy="6408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4">
              <p14:nvContentPartPr>
                <p14:cNvPr id="4" name="Γραφή 3">
                  <a:extLst>
                    <a:ext uri="{FF2B5EF4-FFF2-40B4-BE49-F238E27FC236}">
                      <a16:creationId xmlns:a16="http://schemas.microsoft.com/office/drawing/2014/main" id="{513E90C9-C0FA-AD53-2673-4025D8E2C83F}"/>
                    </a:ext>
                  </a:extLst>
                </p14:cNvPr>
                <p14:cNvContentPartPr/>
                <p14:nvPr/>
              </p14:nvContentPartPr>
              <p14:xfrm>
                <a:off x="3921463" y="3569640"/>
                <a:ext cx="34200" cy="64080"/>
              </p14:xfrm>
            </p:contentPart>
          </mc:Choice>
          <mc:Fallback>
            <p:pic>
              <p:nvPicPr>
                <p:cNvPr id="4" name="Γραφή 3">
                  <a:extLst>
                    <a:ext uri="{FF2B5EF4-FFF2-40B4-BE49-F238E27FC236}">
                      <a16:creationId xmlns:a16="http://schemas.microsoft.com/office/drawing/2014/main" id="{513E90C9-C0FA-AD53-2673-4025D8E2C83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912463" y="3515640"/>
                  <a:ext cx="518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6">
              <p14:nvContentPartPr>
                <p14:cNvPr id="5" name="Γραφή 4">
                  <a:extLst>
                    <a:ext uri="{FF2B5EF4-FFF2-40B4-BE49-F238E27FC236}">
                      <a16:creationId xmlns:a16="http://schemas.microsoft.com/office/drawing/2014/main" id="{F396718B-1031-0702-B6C2-88DB216C4D2F}"/>
                    </a:ext>
                  </a:extLst>
                </p14:cNvPr>
                <p14:cNvContentPartPr/>
                <p14:nvPr/>
              </p14:nvContentPartPr>
              <p14:xfrm>
                <a:off x="3938383" y="3606360"/>
                <a:ext cx="11160" cy="15840"/>
              </p14:xfrm>
            </p:contentPart>
          </mc:Choice>
          <mc:Fallback>
            <p:pic>
              <p:nvPicPr>
                <p:cNvPr id="5" name="Γραφή 4">
                  <a:extLst>
                    <a:ext uri="{FF2B5EF4-FFF2-40B4-BE49-F238E27FC236}">
                      <a16:creationId xmlns:a16="http://schemas.microsoft.com/office/drawing/2014/main" id="{F396718B-1031-0702-B6C2-88DB216C4D2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929383" y="3552720"/>
                  <a:ext cx="28800" cy="12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8">
            <p14:nvContentPartPr>
              <p14:cNvPr id="8" name="Γραφή 7">
                <a:extLst>
                  <a:ext uri="{FF2B5EF4-FFF2-40B4-BE49-F238E27FC236}">
                    <a16:creationId xmlns:a16="http://schemas.microsoft.com/office/drawing/2014/main" id="{9DF2E84C-F8CB-81D1-74CC-E0D5925220E1}"/>
                  </a:ext>
                </a:extLst>
              </p14:cNvPr>
              <p14:cNvContentPartPr/>
              <p14:nvPr/>
            </p14:nvContentPartPr>
            <p14:xfrm>
              <a:off x="3889783" y="3592320"/>
              <a:ext cx="50400" cy="66960"/>
            </p14:xfrm>
          </p:contentPart>
        </mc:Choice>
        <mc:Fallback>
          <p:pic>
            <p:nvPicPr>
              <p:cNvPr id="8" name="Γραφή 7">
                <a:extLst>
                  <a:ext uri="{FF2B5EF4-FFF2-40B4-BE49-F238E27FC236}">
                    <a16:creationId xmlns:a16="http://schemas.microsoft.com/office/drawing/2014/main" id="{9DF2E84C-F8CB-81D1-74CC-E0D5925220E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80783" y="3538680"/>
                <a:ext cx="6804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0">
            <p14:nvContentPartPr>
              <p14:cNvPr id="26" name="Γραφή 25">
                <a:extLst>
                  <a:ext uri="{FF2B5EF4-FFF2-40B4-BE49-F238E27FC236}">
                    <a16:creationId xmlns:a16="http://schemas.microsoft.com/office/drawing/2014/main" id="{42D33345-514F-AE6F-9940-431C9AF9DACE}"/>
                  </a:ext>
                </a:extLst>
              </p14:cNvPr>
              <p14:cNvContentPartPr/>
              <p14:nvPr/>
            </p14:nvContentPartPr>
            <p14:xfrm flipV="1">
              <a:off x="4924661" y="3575649"/>
              <a:ext cx="72008" cy="106230"/>
            </p14:xfrm>
          </p:contentPart>
        </mc:Choice>
        <mc:Fallback>
          <p:pic>
            <p:nvPicPr>
              <p:cNvPr id="26" name="Γραφή 25">
                <a:extLst>
                  <a:ext uri="{FF2B5EF4-FFF2-40B4-BE49-F238E27FC236}">
                    <a16:creationId xmlns:a16="http://schemas.microsoft.com/office/drawing/2014/main" id="{42D33345-514F-AE6F-9940-431C9AF9DAC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88657" y="3359588"/>
                <a:ext cx="143656" cy="5379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2">
            <p14:nvContentPartPr>
              <p14:cNvPr id="27" name="Γραφή 26">
                <a:extLst>
                  <a:ext uri="{FF2B5EF4-FFF2-40B4-BE49-F238E27FC236}">
                    <a16:creationId xmlns:a16="http://schemas.microsoft.com/office/drawing/2014/main" id="{FCC5EC27-17D8-3FD9-1B73-0CA0CD978D0A}"/>
                  </a:ext>
                </a:extLst>
              </p14:cNvPr>
              <p14:cNvContentPartPr/>
              <p14:nvPr/>
            </p14:nvContentPartPr>
            <p14:xfrm>
              <a:off x="4379424" y="3570720"/>
              <a:ext cx="72720" cy="107280"/>
            </p14:xfrm>
          </p:contentPart>
        </mc:Choice>
        <mc:Fallback>
          <p:pic>
            <p:nvPicPr>
              <p:cNvPr id="27" name="Γραφή 26">
                <a:extLst>
                  <a:ext uri="{FF2B5EF4-FFF2-40B4-BE49-F238E27FC236}">
                    <a16:creationId xmlns:a16="http://schemas.microsoft.com/office/drawing/2014/main" id="{FCC5EC27-17D8-3FD9-1B73-0CA0CD978D0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43784" y="3354720"/>
                <a:ext cx="144360" cy="5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4">
            <p14:nvContentPartPr>
              <p14:cNvPr id="28" name="Γραφή 27">
                <a:extLst>
                  <a:ext uri="{FF2B5EF4-FFF2-40B4-BE49-F238E27FC236}">
                    <a16:creationId xmlns:a16="http://schemas.microsoft.com/office/drawing/2014/main" id="{7E9756BE-C558-B978-7282-D8FC6E6A6436}"/>
                  </a:ext>
                </a:extLst>
              </p14:cNvPr>
              <p14:cNvContentPartPr/>
              <p14:nvPr/>
            </p14:nvContentPartPr>
            <p14:xfrm>
              <a:off x="5464856" y="3575124"/>
              <a:ext cx="72720" cy="107280"/>
            </p14:xfrm>
          </p:contentPart>
        </mc:Choice>
        <mc:Fallback>
          <p:pic>
            <p:nvPicPr>
              <p:cNvPr id="28" name="Γραφή 27">
                <a:extLst>
                  <a:ext uri="{FF2B5EF4-FFF2-40B4-BE49-F238E27FC236}">
                    <a16:creationId xmlns:a16="http://schemas.microsoft.com/office/drawing/2014/main" id="{7E9756BE-C558-B978-7282-D8FC6E6A643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29216" y="3359124"/>
                <a:ext cx="144360" cy="5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6">
            <p14:nvContentPartPr>
              <p14:cNvPr id="29" name="Γραφή 28">
                <a:extLst>
                  <a:ext uri="{FF2B5EF4-FFF2-40B4-BE49-F238E27FC236}">
                    <a16:creationId xmlns:a16="http://schemas.microsoft.com/office/drawing/2014/main" id="{F20E131C-C332-28E3-0888-38CDAA84ED3D}"/>
                  </a:ext>
                </a:extLst>
              </p14:cNvPr>
              <p14:cNvContentPartPr/>
              <p14:nvPr/>
            </p14:nvContentPartPr>
            <p14:xfrm>
              <a:off x="5987524" y="3560640"/>
              <a:ext cx="72720" cy="107280"/>
            </p14:xfrm>
          </p:contentPart>
        </mc:Choice>
        <mc:Fallback>
          <p:pic>
            <p:nvPicPr>
              <p:cNvPr id="29" name="Γραφή 28">
                <a:extLst>
                  <a:ext uri="{FF2B5EF4-FFF2-40B4-BE49-F238E27FC236}">
                    <a16:creationId xmlns:a16="http://schemas.microsoft.com/office/drawing/2014/main" id="{F20E131C-C332-28E3-0888-38CDAA84ED3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951884" y="3344640"/>
                <a:ext cx="144360" cy="5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8">
            <p14:nvContentPartPr>
              <p14:cNvPr id="30" name="Γραφή 29">
                <a:extLst>
                  <a:ext uri="{FF2B5EF4-FFF2-40B4-BE49-F238E27FC236}">
                    <a16:creationId xmlns:a16="http://schemas.microsoft.com/office/drawing/2014/main" id="{94332868-223C-B5F7-6101-666711D8480A}"/>
                  </a:ext>
                </a:extLst>
              </p14:cNvPr>
              <p14:cNvContentPartPr/>
              <p14:nvPr/>
            </p14:nvContentPartPr>
            <p14:xfrm>
              <a:off x="6510192" y="3552000"/>
              <a:ext cx="72720" cy="107280"/>
            </p14:xfrm>
          </p:contentPart>
        </mc:Choice>
        <mc:Fallback>
          <p:pic>
            <p:nvPicPr>
              <p:cNvPr id="30" name="Γραφή 29">
                <a:extLst>
                  <a:ext uri="{FF2B5EF4-FFF2-40B4-BE49-F238E27FC236}">
                    <a16:creationId xmlns:a16="http://schemas.microsoft.com/office/drawing/2014/main" id="{94332868-223C-B5F7-6101-666711D8480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74552" y="3336000"/>
                <a:ext cx="144360" cy="5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0">
            <p14:nvContentPartPr>
              <p14:cNvPr id="31" name="Γραφή 30">
                <a:extLst>
                  <a:ext uri="{FF2B5EF4-FFF2-40B4-BE49-F238E27FC236}">
                    <a16:creationId xmlns:a16="http://schemas.microsoft.com/office/drawing/2014/main" id="{E3C3D019-7582-3DE5-4F91-004740CAF657}"/>
                  </a:ext>
                </a:extLst>
              </p14:cNvPr>
              <p14:cNvContentPartPr/>
              <p14:nvPr/>
            </p14:nvContentPartPr>
            <p14:xfrm>
              <a:off x="3876823" y="3552000"/>
              <a:ext cx="72720" cy="107280"/>
            </p14:xfrm>
          </p:contentPart>
        </mc:Choice>
        <mc:Fallback>
          <p:pic>
            <p:nvPicPr>
              <p:cNvPr id="31" name="Γραφή 30">
                <a:extLst>
                  <a:ext uri="{FF2B5EF4-FFF2-40B4-BE49-F238E27FC236}">
                    <a16:creationId xmlns:a16="http://schemas.microsoft.com/office/drawing/2014/main" id="{E3C3D019-7582-3DE5-4F91-004740CAF65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841183" y="3336000"/>
                <a:ext cx="144360" cy="53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37651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γραμμή, διάγραμμα, στιγμιότυπο οθόνης">
            <a:extLst>
              <a:ext uri="{FF2B5EF4-FFF2-40B4-BE49-F238E27FC236}">
                <a16:creationId xmlns:a16="http://schemas.microsoft.com/office/drawing/2014/main" id="{AB886DD3-03FF-1B81-8A45-B570B26A8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493256"/>
            <a:ext cx="5809293" cy="464398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20E32EE-2E1F-EFAA-F0AA-71BA7483B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8868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54267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γραμμή, κείμενο, διάγραμμα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6F8E0A5C-3338-F55F-9B24-73D76D2AD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04" y="476672"/>
            <a:ext cx="6017117" cy="486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623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γραμμή, διάγραμμα, γράφημα, στιγμιότυπο οθόνης">
            <a:extLst>
              <a:ext uri="{FF2B5EF4-FFF2-40B4-BE49-F238E27FC236}">
                <a16:creationId xmlns:a16="http://schemas.microsoft.com/office/drawing/2014/main" id="{88924AAA-64D3-03E4-22C9-DE8D8984D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19" y="188641"/>
            <a:ext cx="6807438" cy="519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602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γραμμή, διάγραμμα, γράφημα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2EB1168C-5286-2308-50BA-63A538422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80" y="404664"/>
            <a:ext cx="6389578" cy="506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780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63" y="1125538"/>
            <a:ext cx="9007475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υπομνημα χαρτη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2588" y="391724"/>
            <a:ext cx="8831900" cy="5734440"/>
          </a:xfrm>
        </p:spPr>
      </p:pic>
      <p:cxnSp>
        <p:nvCxnSpPr>
          <p:cNvPr id="6" name="5 - Ευθεία γραμμή σύνδεσης"/>
          <p:cNvCxnSpPr/>
          <p:nvPr/>
        </p:nvCxnSpPr>
        <p:spPr>
          <a:xfrm>
            <a:off x="1571604" y="1857364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διάγραμμα, γραμμή, κείμενο, γράφημα">
            <a:extLst>
              <a:ext uri="{FF2B5EF4-FFF2-40B4-BE49-F238E27FC236}">
                <a16:creationId xmlns:a16="http://schemas.microsoft.com/office/drawing/2014/main" id="{20691259-7340-E2A5-87B6-8CBB58152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76672"/>
            <a:ext cx="4923275" cy="388030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Γραφή 4">
                <a:extLst>
                  <a:ext uri="{FF2B5EF4-FFF2-40B4-BE49-F238E27FC236}">
                    <a16:creationId xmlns:a16="http://schemas.microsoft.com/office/drawing/2014/main" id="{A5445B5F-7574-57A4-D203-A15AA29A387B}"/>
                  </a:ext>
                </a:extLst>
              </p14:cNvPr>
              <p14:cNvContentPartPr/>
              <p14:nvPr/>
            </p14:nvContentPartPr>
            <p14:xfrm>
              <a:off x="10399577" y="489840"/>
              <a:ext cx="34200" cy="70560"/>
            </p14:xfrm>
          </p:contentPart>
        </mc:Choice>
        <mc:Fallback>
          <p:pic>
            <p:nvPicPr>
              <p:cNvPr id="5" name="Γραφή 4">
                <a:extLst>
                  <a:ext uri="{FF2B5EF4-FFF2-40B4-BE49-F238E27FC236}">
                    <a16:creationId xmlns:a16="http://schemas.microsoft.com/office/drawing/2014/main" id="{A5445B5F-7574-57A4-D203-A15AA29A387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93457" y="483720"/>
                <a:ext cx="4644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Γραφή 7">
                <a:extLst>
                  <a:ext uri="{FF2B5EF4-FFF2-40B4-BE49-F238E27FC236}">
                    <a16:creationId xmlns:a16="http://schemas.microsoft.com/office/drawing/2014/main" id="{2F82A955-E876-5C72-9D13-3B050441895E}"/>
                  </a:ext>
                </a:extLst>
              </p14:cNvPr>
              <p14:cNvContentPartPr/>
              <p14:nvPr/>
            </p14:nvContentPartPr>
            <p14:xfrm>
              <a:off x="3657857" y="510720"/>
              <a:ext cx="2240280" cy="1710720"/>
            </p14:xfrm>
          </p:contentPart>
        </mc:Choice>
        <mc:Fallback>
          <p:pic>
            <p:nvPicPr>
              <p:cNvPr id="8" name="Γραφή 7">
                <a:extLst>
                  <a:ext uri="{FF2B5EF4-FFF2-40B4-BE49-F238E27FC236}">
                    <a16:creationId xmlns:a16="http://schemas.microsoft.com/office/drawing/2014/main" id="{2F82A955-E876-5C72-9D13-3B050441895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51737" y="504600"/>
                <a:ext cx="2252520" cy="172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Γραφή 8">
                <a:extLst>
                  <a:ext uri="{FF2B5EF4-FFF2-40B4-BE49-F238E27FC236}">
                    <a16:creationId xmlns:a16="http://schemas.microsoft.com/office/drawing/2014/main" id="{95EE02E0-1685-AF04-3C40-63B8738E9ADD}"/>
                  </a:ext>
                </a:extLst>
              </p14:cNvPr>
              <p14:cNvContentPartPr/>
              <p14:nvPr/>
            </p14:nvContentPartPr>
            <p14:xfrm>
              <a:off x="3725537" y="3453360"/>
              <a:ext cx="848520" cy="862920"/>
            </p14:xfrm>
          </p:contentPart>
        </mc:Choice>
        <mc:Fallback>
          <p:pic>
            <p:nvPicPr>
              <p:cNvPr id="9" name="Γραφή 8">
                <a:extLst>
                  <a:ext uri="{FF2B5EF4-FFF2-40B4-BE49-F238E27FC236}">
                    <a16:creationId xmlns:a16="http://schemas.microsoft.com/office/drawing/2014/main" id="{95EE02E0-1685-AF04-3C40-63B8738E9AD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19417" y="3447240"/>
                <a:ext cx="860760" cy="87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Γραφή 9">
                <a:extLst>
                  <a:ext uri="{FF2B5EF4-FFF2-40B4-BE49-F238E27FC236}">
                    <a16:creationId xmlns:a16="http://schemas.microsoft.com/office/drawing/2014/main" id="{ECD599B7-FE28-78A8-B0AE-248DB9BF4EDF}"/>
                  </a:ext>
                </a:extLst>
              </p14:cNvPr>
              <p14:cNvContentPartPr/>
              <p14:nvPr/>
            </p14:nvContentPartPr>
            <p14:xfrm>
              <a:off x="4522937" y="2249880"/>
              <a:ext cx="1385640" cy="1292760"/>
            </p14:xfrm>
          </p:contentPart>
        </mc:Choice>
        <mc:Fallback>
          <p:pic>
            <p:nvPicPr>
              <p:cNvPr id="10" name="Γραφή 9">
                <a:extLst>
                  <a:ext uri="{FF2B5EF4-FFF2-40B4-BE49-F238E27FC236}">
                    <a16:creationId xmlns:a16="http://schemas.microsoft.com/office/drawing/2014/main" id="{ECD599B7-FE28-78A8-B0AE-248DB9BF4ED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16817" y="2243760"/>
                <a:ext cx="1397880" cy="1305000"/>
              </a:xfrm>
              <a:prstGeom prst="rect">
                <a:avLst/>
              </a:prstGeom>
            </p:spPr>
          </p:pic>
        </mc:Fallback>
      </mc:AlternateContent>
      <p:cxnSp>
        <p:nvCxnSpPr>
          <p:cNvPr id="4" name="Ευθεία γραμμή σύνδεσης 3">
            <a:extLst>
              <a:ext uri="{FF2B5EF4-FFF2-40B4-BE49-F238E27FC236}">
                <a16:creationId xmlns:a16="http://schemas.microsoft.com/office/drawing/2014/main" id="{BD228EC0-91DD-9146-F70B-4617618600A4}"/>
              </a:ext>
            </a:extLst>
          </p:cNvPr>
          <p:cNvCxnSpPr>
            <a:cxnSpLocks/>
          </p:cNvCxnSpPr>
          <p:nvPr/>
        </p:nvCxnSpPr>
        <p:spPr>
          <a:xfrm>
            <a:off x="5004048" y="836712"/>
            <a:ext cx="0" cy="29677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1BD41C18-4084-091B-9F16-A948B818E301}"/>
              </a:ext>
            </a:extLst>
          </p:cNvPr>
          <p:cNvCxnSpPr>
            <a:cxnSpLocks/>
          </p:cNvCxnSpPr>
          <p:nvPr/>
        </p:nvCxnSpPr>
        <p:spPr>
          <a:xfrm flipH="1">
            <a:off x="5545153" y="763437"/>
            <a:ext cx="12175" cy="3107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F8FEFC44-5383-F2CE-588D-A9B961EECBCD}"/>
              </a:ext>
            </a:extLst>
          </p:cNvPr>
          <p:cNvCxnSpPr>
            <a:cxnSpLocks/>
          </p:cNvCxnSpPr>
          <p:nvPr/>
        </p:nvCxnSpPr>
        <p:spPr>
          <a:xfrm>
            <a:off x="4450937" y="687488"/>
            <a:ext cx="0" cy="3116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Ευθεία γραμμή σύνδεσης 20">
            <a:extLst>
              <a:ext uri="{FF2B5EF4-FFF2-40B4-BE49-F238E27FC236}">
                <a16:creationId xmlns:a16="http://schemas.microsoft.com/office/drawing/2014/main" id="{A4F69C59-6592-8F52-2982-A86D4050C341}"/>
              </a:ext>
            </a:extLst>
          </p:cNvPr>
          <p:cNvCxnSpPr>
            <a:cxnSpLocks/>
          </p:cNvCxnSpPr>
          <p:nvPr/>
        </p:nvCxnSpPr>
        <p:spPr>
          <a:xfrm>
            <a:off x="3944176" y="514989"/>
            <a:ext cx="15126" cy="41215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7FD2FD8-C9C5-C266-3626-3C1A7F3A2AB7}"/>
              </a:ext>
            </a:extLst>
          </p:cNvPr>
          <p:cNvSpPr txBox="1"/>
          <p:nvPr/>
        </p:nvSpPr>
        <p:spPr>
          <a:xfrm rot="16200000">
            <a:off x="5142501" y="438451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Α200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C7138E-0DD5-CE58-32EF-9E11780666B6}"/>
              </a:ext>
            </a:extLst>
          </p:cNvPr>
          <p:cNvSpPr txBox="1"/>
          <p:nvPr/>
        </p:nvSpPr>
        <p:spPr>
          <a:xfrm rot="16200000">
            <a:off x="4551877" y="433647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Α300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3127E4-0FBE-46CD-E80C-4BC62F08EDDA}"/>
              </a:ext>
            </a:extLst>
          </p:cNvPr>
          <p:cNvSpPr txBox="1"/>
          <p:nvPr/>
        </p:nvSpPr>
        <p:spPr>
          <a:xfrm rot="16200000">
            <a:off x="3982885" y="4384513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Α400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4A3026-F9E7-4F48-5812-5427A951D48A}"/>
              </a:ext>
            </a:extLst>
          </p:cNvPr>
          <p:cNvSpPr txBox="1"/>
          <p:nvPr/>
        </p:nvSpPr>
        <p:spPr>
          <a:xfrm rot="16200000">
            <a:off x="3475467" y="450531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Α500</a:t>
            </a:r>
          </a:p>
        </p:txBody>
      </p:sp>
    </p:spTree>
    <p:extLst>
      <p:ext uri="{BB962C8B-B14F-4D97-AF65-F5344CB8AC3E}">
        <p14:creationId xmlns:p14="http://schemas.microsoft.com/office/powerpoint/2010/main" val="3292968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διάγραμμα, γραμμή, κείμενο, γράφημα">
            <a:extLst>
              <a:ext uri="{FF2B5EF4-FFF2-40B4-BE49-F238E27FC236}">
                <a16:creationId xmlns:a16="http://schemas.microsoft.com/office/drawing/2014/main" id="{20691259-7340-E2A5-87B6-8CBB58152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76672"/>
            <a:ext cx="4923275" cy="388030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Γραφή 4">
                <a:extLst>
                  <a:ext uri="{FF2B5EF4-FFF2-40B4-BE49-F238E27FC236}">
                    <a16:creationId xmlns:a16="http://schemas.microsoft.com/office/drawing/2014/main" id="{A5445B5F-7574-57A4-D203-A15AA29A387B}"/>
                  </a:ext>
                </a:extLst>
              </p14:cNvPr>
              <p14:cNvContentPartPr/>
              <p14:nvPr/>
            </p14:nvContentPartPr>
            <p14:xfrm>
              <a:off x="10399577" y="489840"/>
              <a:ext cx="34200" cy="70560"/>
            </p14:xfrm>
          </p:contentPart>
        </mc:Choice>
        <mc:Fallback>
          <p:pic>
            <p:nvPicPr>
              <p:cNvPr id="5" name="Γραφή 4">
                <a:extLst>
                  <a:ext uri="{FF2B5EF4-FFF2-40B4-BE49-F238E27FC236}">
                    <a16:creationId xmlns:a16="http://schemas.microsoft.com/office/drawing/2014/main" id="{A5445B5F-7574-57A4-D203-A15AA29A387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93457" y="483720"/>
                <a:ext cx="4644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Γραφή 7">
                <a:extLst>
                  <a:ext uri="{FF2B5EF4-FFF2-40B4-BE49-F238E27FC236}">
                    <a16:creationId xmlns:a16="http://schemas.microsoft.com/office/drawing/2014/main" id="{2F82A955-E876-5C72-9D13-3B050441895E}"/>
                  </a:ext>
                </a:extLst>
              </p14:cNvPr>
              <p14:cNvContentPartPr/>
              <p14:nvPr/>
            </p14:nvContentPartPr>
            <p14:xfrm>
              <a:off x="3657857" y="510720"/>
              <a:ext cx="2240280" cy="1710720"/>
            </p14:xfrm>
          </p:contentPart>
        </mc:Choice>
        <mc:Fallback>
          <p:pic>
            <p:nvPicPr>
              <p:cNvPr id="8" name="Γραφή 7">
                <a:extLst>
                  <a:ext uri="{FF2B5EF4-FFF2-40B4-BE49-F238E27FC236}">
                    <a16:creationId xmlns:a16="http://schemas.microsoft.com/office/drawing/2014/main" id="{2F82A955-E876-5C72-9D13-3B050441895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51737" y="504600"/>
                <a:ext cx="2252520" cy="172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Γραφή 8">
                <a:extLst>
                  <a:ext uri="{FF2B5EF4-FFF2-40B4-BE49-F238E27FC236}">
                    <a16:creationId xmlns:a16="http://schemas.microsoft.com/office/drawing/2014/main" id="{95EE02E0-1685-AF04-3C40-63B8738E9ADD}"/>
                  </a:ext>
                </a:extLst>
              </p14:cNvPr>
              <p14:cNvContentPartPr/>
              <p14:nvPr/>
            </p14:nvContentPartPr>
            <p14:xfrm>
              <a:off x="3725537" y="3453360"/>
              <a:ext cx="848520" cy="862920"/>
            </p14:xfrm>
          </p:contentPart>
        </mc:Choice>
        <mc:Fallback>
          <p:pic>
            <p:nvPicPr>
              <p:cNvPr id="9" name="Γραφή 8">
                <a:extLst>
                  <a:ext uri="{FF2B5EF4-FFF2-40B4-BE49-F238E27FC236}">
                    <a16:creationId xmlns:a16="http://schemas.microsoft.com/office/drawing/2014/main" id="{95EE02E0-1685-AF04-3C40-63B8738E9AD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19417" y="3447240"/>
                <a:ext cx="860760" cy="87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Γραφή 9">
                <a:extLst>
                  <a:ext uri="{FF2B5EF4-FFF2-40B4-BE49-F238E27FC236}">
                    <a16:creationId xmlns:a16="http://schemas.microsoft.com/office/drawing/2014/main" id="{ECD599B7-FE28-78A8-B0AE-248DB9BF4EDF}"/>
                  </a:ext>
                </a:extLst>
              </p14:cNvPr>
              <p14:cNvContentPartPr/>
              <p14:nvPr/>
            </p14:nvContentPartPr>
            <p14:xfrm>
              <a:off x="4522937" y="2249880"/>
              <a:ext cx="1385640" cy="1292760"/>
            </p14:xfrm>
          </p:contentPart>
        </mc:Choice>
        <mc:Fallback>
          <p:pic>
            <p:nvPicPr>
              <p:cNvPr id="10" name="Γραφή 9">
                <a:extLst>
                  <a:ext uri="{FF2B5EF4-FFF2-40B4-BE49-F238E27FC236}">
                    <a16:creationId xmlns:a16="http://schemas.microsoft.com/office/drawing/2014/main" id="{ECD599B7-FE28-78A8-B0AE-248DB9BF4ED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16817" y="2243760"/>
                <a:ext cx="1397880" cy="1305000"/>
              </a:xfrm>
              <a:prstGeom prst="rect">
                <a:avLst/>
              </a:prstGeom>
            </p:spPr>
          </p:pic>
        </mc:Fallback>
      </mc:AlternateContent>
      <p:cxnSp>
        <p:nvCxnSpPr>
          <p:cNvPr id="4" name="Ευθεία γραμμή σύνδεσης 3">
            <a:extLst>
              <a:ext uri="{FF2B5EF4-FFF2-40B4-BE49-F238E27FC236}">
                <a16:creationId xmlns:a16="http://schemas.microsoft.com/office/drawing/2014/main" id="{BD228EC0-91DD-9146-F70B-4617618600A4}"/>
              </a:ext>
            </a:extLst>
          </p:cNvPr>
          <p:cNvCxnSpPr>
            <a:cxnSpLocks/>
          </p:cNvCxnSpPr>
          <p:nvPr/>
        </p:nvCxnSpPr>
        <p:spPr>
          <a:xfrm>
            <a:off x="5004048" y="836712"/>
            <a:ext cx="0" cy="29677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1BD41C18-4084-091B-9F16-A948B818E301}"/>
              </a:ext>
            </a:extLst>
          </p:cNvPr>
          <p:cNvCxnSpPr>
            <a:cxnSpLocks/>
          </p:cNvCxnSpPr>
          <p:nvPr/>
        </p:nvCxnSpPr>
        <p:spPr>
          <a:xfrm flipH="1">
            <a:off x="5545153" y="763437"/>
            <a:ext cx="12175" cy="3107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F8FEFC44-5383-F2CE-588D-A9B961EECBCD}"/>
              </a:ext>
            </a:extLst>
          </p:cNvPr>
          <p:cNvCxnSpPr>
            <a:cxnSpLocks/>
          </p:cNvCxnSpPr>
          <p:nvPr/>
        </p:nvCxnSpPr>
        <p:spPr>
          <a:xfrm>
            <a:off x="4450937" y="687488"/>
            <a:ext cx="0" cy="3116972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Ευθεία γραμμή σύνδεσης 20">
            <a:extLst>
              <a:ext uri="{FF2B5EF4-FFF2-40B4-BE49-F238E27FC236}">
                <a16:creationId xmlns:a16="http://schemas.microsoft.com/office/drawing/2014/main" id="{A4F69C59-6592-8F52-2982-A86D4050C341}"/>
              </a:ext>
            </a:extLst>
          </p:cNvPr>
          <p:cNvCxnSpPr>
            <a:cxnSpLocks/>
          </p:cNvCxnSpPr>
          <p:nvPr/>
        </p:nvCxnSpPr>
        <p:spPr>
          <a:xfrm flipH="1">
            <a:off x="3906185" y="514989"/>
            <a:ext cx="37991" cy="3919089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7FD2FD8-C9C5-C266-3626-3C1A7F3A2AB7}"/>
              </a:ext>
            </a:extLst>
          </p:cNvPr>
          <p:cNvSpPr txBox="1"/>
          <p:nvPr/>
        </p:nvSpPr>
        <p:spPr>
          <a:xfrm rot="16200000">
            <a:off x="5142501" y="438451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0070C0"/>
                </a:solidFill>
              </a:rPr>
              <a:t>Α200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C7138E-0DD5-CE58-32EF-9E11780666B6}"/>
              </a:ext>
            </a:extLst>
          </p:cNvPr>
          <p:cNvSpPr txBox="1"/>
          <p:nvPr/>
        </p:nvSpPr>
        <p:spPr>
          <a:xfrm rot="16200000">
            <a:off x="4551877" y="433647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0070C0"/>
                </a:solidFill>
              </a:rPr>
              <a:t>Α300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3127E4-0FBE-46CD-E80C-4BC62F08EDDA}"/>
              </a:ext>
            </a:extLst>
          </p:cNvPr>
          <p:cNvSpPr txBox="1"/>
          <p:nvPr/>
        </p:nvSpPr>
        <p:spPr>
          <a:xfrm rot="16200000">
            <a:off x="3982885" y="4384513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0070C0"/>
                </a:solidFill>
              </a:rPr>
              <a:t>Α400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4A3026-F9E7-4F48-5812-5427A951D48A}"/>
              </a:ext>
            </a:extLst>
          </p:cNvPr>
          <p:cNvSpPr txBox="1"/>
          <p:nvPr/>
        </p:nvSpPr>
        <p:spPr>
          <a:xfrm rot="16200000">
            <a:off x="3475467" y="450531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0070C0"/>
                </a:solidFill>
              </a:rPr>
              <a:t>Α500</a:t>
            </a:r>
          </a:p>
        </p:txBody>
      </p:sp>
      <p:cxnSp>
        <p:nvCxnSpPr>
          <p:cNvPr id="6" name="Ευθεία γραμμή σύνδεσης 5">
            <a:extLst>
              <a:ext uri="{FF2B5EF4-FFF2-40B4-BE49-F238E27FC236}">
                <a16:creationId xmlns:a16="http://schemas.microsoft.com/office/drawing/2014/main" id="{75D42CB1-8890-3B18-F7BA-3FA9B1D1A40C}"/>
              </a:ext>
            </a:extLst>
          </p:cNvPr>
          <p:cNvCxnSpPr>
            <a:cxnSpLocks/>
          </p:cNvCxnSpPr>
          <p:nvPr/>
        </p:nvCxnSpPr>
        <p:spPr>
          <a:xfrm>
            <a:off x="2843808" y="388878"/>
            <a:ext cx="0" cy="430109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19CC9230-FFC8-422D-ECF6-3C2A9D482FBE}"/>
              </a:ext>
            </a:extLst>
          </p:cNvPr>
          <p:cNvCxnSpPr>
            <a:cxnSpLocks/>
          </p:cNvCxnSpPr>
          <p:nvPr/>
        </p:nvCxnSpPr>
        <p:spPr>
          <a:xfrm>
            <a:off x="3377766" y="388878"/>
            <a:ext cx="25676" cy="413226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43C6254-C70E-5655-6394-9193CBC91356}"/>
              </a:ext>
            </a:extLst>
          </p:cNvPr>
          <p:cNvSpPr txBox="1"/>
          <p:nvPr/>
        </p:nvSpPr>
        <p:spPr>
          <a:xfrm rot="16200000">
            <a:off x="2399057" y="449198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Δ500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46D5FE-7979-61D3-967C-363E02F750C3}"/>
              </a:ext>
            </a:extLst>
          </p:cNvPr>
          <p:cNvSpPr txBox="1"/>
          <p:nvPr/>
        </p:nvSpPr>
        <p:spPr>
          <a:xfrm rot="16200000">
            <a:off x="2926625" y="452802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Δ400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644BA6-FCE1-78FE-375A-117684ECA70B}"/>
              </a:ext>
            </a:extLst>
          </p:cNvPr>
          <p:cNvSpPr txBox="1"/>
          <p:nvPr/>
        </p:nvSpPr>
        <p:spPr>
          <a:xfrm rot="16200000">
            <a:off x="3506433" y="515254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Δ300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C8E11E-4AE3-22C7-526F-DD12222601C0}"/>
              </a:ext>
            </a:extLst>
          </p:cNvPr>
          <p:cNvSpPr txBox="1"/>
          <p:nvPr/>
        </p:nvSpPr>
        <p:spPr>
          <a:xfrm rot="16200000">
            <a:off x="3955135" y="514923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Δ200</a:t>
            </a:r>
          </a:p>
        </p:txBody>
      </p:sp>
    </p:spTree>
    <p:extLst>
      <p:ext uri="{BB962C8B-B14F-4D97-AF65-F5344CB8AC3E}">
        <p14:creationId xmlns:p14="http://schemas.microsoft.com/office/powerpoint/2010/main" val="35223445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γραμμή, διάγραμμα, γράφ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FBFE2566-68AA-9B59-CFCA-D300053DF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73544"/>
            <a:ext cx="3816424" cy="1535308"/>
          </a:xfrm>
          <a:prstGeom prst="rect">
            <a:avLst/>
          </a:prstGeom>
        </p:spPr>
      </p:pic>
      <p:pic>
        <p:nvPicPr>
          <p:cNvPr id="7" name="Εικόνα 6" descr="Εικόνα που περιέχει μοτίβο, γκρίζο, ορθογώνιο παραλληλόγραμμο, στιγμιότυπο οθόνης">
            <a:extLst>
              <a:ext uri="{FF2B5EF4-FFF2-40B4-BE49-F238E27FC236}">
                <a16:creationId xmlns:a16="http://schemas.microsoft.com/office/drawing/2014/main" id="{A0304ACC-67E6-92C6-57E1-974C2A797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198300"/>
            <a:ext cx="5075872" cy="3657442"/>
          </a:xfrm>
          <a:prstGeom prst="rect">
            <a:avLst/>
          </a:prstGeom>
        </p:spPr>
      </p:pic>
      <p:grpSp>
        <p:nvGrpSpPr>
          <p:cNvPr id="34" name="Ομάδα 33">
            <a:extLst>
              <a:ext uri="{FF2B5EF4-FFF2-40B4-BE49-F238E27FC236}">
                <a16:creationId xmlns:a16="http://schemas.microsoft.com/office/drawing/2014/main" id="{FDD79694-C5E0-BC5C-CE63-0EA948BE1DD0}"/>
              </a:ext>
            </a:extLst>
          </p:cNvPr>
          <p:cNvGrpSpPr/>
          <p:nvPr/>
        </p:nvGrpSpPr>
        <p:grpSpPr>
          <a:xfrm>
            <a:off x="774313" y="2218007"/>
            <a:ext cx="3610080" cy="768960"/>
            <a:chOff x="774313" y="2218007"/>
            <a:chExt cx="3610080" cy="768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27" name="Γραφή 26">
                  <a:extLst>
                    <a:ext uri="{FF2B5EF4-FFF2-40B4-BE49-F238E27FC236}">
                      <a16:creationId xmlns:a16="http://schemas.microsoft.com/office/drawing/2014/main" id="{17B2874B-3D22-F7B3-FFFF-56FC58FD00F5}"/>
                    </a:ext>
                  </a:extLst>
                </p14:cNvPr>
                <p14:cNvContentPartPr/>
                <p14:nvPr/>
              </p14:nvContentPartPr>
              <p14:xfrm>
                <a:off x="1480633" y="2388647"/>
                <a:ext cx="720" cy="2880"/>
              </p14:xfrm>
            </p:contentPart>
          </mc:Choice>
          <mc:Fallback>
            <p:pic>
              <p:nvPicPr>
                <p:cNvPr id="27" name="Γραφή 26">
                  <a:extLst>
                    <a:ext uri="{FF2B5EF4-FFF2-40B4-BE49-F238E27FC236}">
                      <a16:creationId xmlns:a16="http://schemas.microsoft.com/office/drawing/2014/main" id="{17B2874B-3D22-F7B3-FFFF-56FC58FD00F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71633" y="2380007"/>
                  <a:ext cx="183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28" name="Γραφή 27">
                  <a:extLst>
                    <a:ext uri="{FF2B5EF4-FFF2-40B4-BE49-F238E27FC236}">
                      <a16:creationId xmlns:a16="http://schemas.microsoft.com/office/drawing/2014/main" id="{F76091B8-BB8D-21C2-92AB-D4A3C8C91A77}"/>
                    </a:ext>
                  </a:extLst>
                </p14:cNvPr>
                <p14:cNvContentPartPr/>
                <p14:nvPr/>
              </p14:nvContentPartPr>
              <p14:xfrm>
                <a:off x="1460113" y="2375327"/>
                <a:ext cx="24480" cy="45360"/>
              </p14:xfrm>
            </p:contentPart>
          </mc:Choice>
          <mc:Fallback>
            <p:pic>
              <p:nvPicPr>
                <p:cNvPr id="28" name="Γραφή 27">
                  <a:extLst>
                    <a:ext uri="{FF2B5EF4-FFF2-40B4-BE49-F238E27FC236}">
                      <a16:creationId xmlns:a16="http://schemas.microsoft.com/office/drawing/2014/main" id="{F76091B8-BB8D-21C2-92AB-D4A3C8C91A7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51473" y="2366687"/>
                  <a:ext cx="421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30" name="Γραφή 29">
                  <a:extLst>
                    <a:ext uri="{FF2B5EF4-FFF2-40B4-BE49-F238E27FC236}">
                      <a16:creationId xmlns:a16="http://schemas.microsoft.com/office/drawing/2014/main" id="{8F0F0C8C-D905-3312-F0B4-58112CEC0EAA}"/>
                    </a:ext>
                  </a:extLst>
                </p14:cNvPr>
                <p14:cNvContentPartPr/>
                <p14:nvPr/>
              </p14:nvContentPartPr>
              <p14:xfrm>
                <a:off x="3623713" y="2783207"/>
                <a:ext cx="20520" cy="23040"/>
              </p14:xfrm>
            </p:contentPart>
          </mc:Choice>
          <mc:Fallback>
            <p:pic>
              <p:nvPicPr>
                <p:cNvPr id="30" name="Γραφή 29">
                  <a:extLst>
                    <a:ext uri="{FF2B5EF4-FFF2-40B4-BE49-F238E27FC236}">
                      <a16:creationId xmlns:a16="http://schemas.microsoft.com/office/drawing/2014/main" id="{8F0F0C8C-D905-3312-F0B4-58112CEC0EA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615073" y="2774207"/>
                  <a:ext cx="3816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31" name="Γραφή 30">
                  <a:extLst>
                    <a:ext uri="{FF2B5EF4-FFF2-40B4-BE49-F238E27FC236}">
                      <a16:creationId xmlns:a16="http://schemas.microsoft.com/office/drawing/2014/main" id="{05436A3A-A2CE-72F2-DC9A-0DFBA687D333}"/>
                    </a:ext>
                  </a:extLst>
                </p14:cNvPr>
                <p14:cNvContentPartPr/>
                <p14:nvPr/>
              </p14:nvContentPartPr>
              <p14:xfrm>
                <a:off x="3639193" y="2774927"/>
                <a:ext cx="23040" cy="51840"/>
              </p14:xfrm>
            </p:contentPart>
          </mc:Choice>
          <mc:Fallback>
            <p:pic>
              <p:nvPicPr>
                <p:cNvPr id="31" name="Γραφή 30">
                  <a:extLst>
                    <a:ext uri="{FF2B5EF4-FFF2-40B4-BE49-F238E27FC236}">
                      <a16:creationId xmlns:a16="http://schemas.microsoft.com/office/drawing/2014/main" id="{05436A3A-A2CE-72F2-DC9A-0DFBA687D33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30553" y="2765927"/>
                  <a:ext cx="4068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33" name="Γραφή 32">
                  <a:extLst>
                    <a:ext uri="{FF2B5EF4-FFF2-40B4-BE49-F238E27FC236}">
                      <a16:creationId xmlns:a16="http://schemas.microsoft.com/office/drawing/2014/main" id="{9902EBDD-09FE-C19B-13F4-5AEB60E7A86E}"/>
                    </a:ext>
                  </a:extLst>
                </p14:cNvPr>
                <p14:cNvContentPartPr/>
                <p14:nvPr/>
              </p14:nvContentPartPr>
              <p14:xfrm>
                <a:off x="774313" y="2218007"/>
                <a:ext cx="3610080" cy="768960"/>
              </p14:xfrm>
            </p:contentPart>
          </mc:Choice>
          <mc:Fallback>
            <p:pic>
              <p:nvPicPr>
                <p:cNvPr id="33" name="Γραφή 32">
                  <a:extLst>
                    <a:ext uri="{FF2B5EF4-FFF2-40B4-BE49-F238E27FC236}">
                      <a16:creationId xmlns:a16="http://schemas.microsoft.com/office/drawing/2014/main" id="{9902EBDD-09FE-C19B-13F4-5AEB60E7A86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65313" y="2209007"/>
                  <a:ext cx="3627720" cy="78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Ομάδα 37">
            <a:extLst>
              <a:ext uri="{FF2B5EF4-FFF2-40B4-BE49-F238E27FC236}">
                <a16:creationId xmlns:a16="http://schemas.microsoft.com/office/drawing/2014/main" id="{B4B5EB6A-5E65-C8F6-2AD5-E1CF9B20A60C}"/>
              </a:ext>
            </a:extLst>
          </p:cNvPr>
          <p:cNvGrpSpPr/>
          <p:nvPr/>
        </p:nvGrpSpPr>
        <p:grpSpPr>
          <a:xfrm>
            <a:off x="151873" y="1498007"/>
            <a:ext cx="412560" cy="265320"/>
            <a:chOff x="151873" y="1498007"/>
            <a:chExt cx="412560" cy="265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35" name="Γραφή 34">
                  <a:extLst>
                    <a:ext uri="{FF2B5EF4-FFF2-40B4-BE49-F238E27FC236}">
                      <a16:creationId xmlns:a16="http://schemas.microsoft.com/office/drawing/2014/main" id="{76EB9DB4-DAFE-CDE6-2DDF-F83BDC591591}"/>
                    </a:ext>
                  </a:extLst>
                </p14:cNvPr>
                <p14:cNvContentPartPr/>
                <p14:nvPr/>
              </p14:nvContentPartPr>
              <p14:xfrm>
                <a:off x="151873" y="1498007"/>
                <a:ext cx="144720" cy="265320"/>
              </p14:xfrm>
            </p:contentPart>
          </mc:Choice>
          <mc:Fallback>
            <p:pic>
              <p:nvPicPr>
                <p:cNvPr id="35" name="Γραφή 34">
                  <a:extLst>
                    <a:ext uri="{FF2B5EF4-FFF2-40B4-BE49-F238E27FC236}">
                      <a16:creationId xmlns:a16="http://schemas.microsoft.com/office/drawing/2014/main" id="{76EB9DB4-DAFE-CDE6-2DDF-F83BDC59159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3233" y="1489367"/>
                  <a:ext cx="16236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36" name="Γραφή 35">
                  <a:extLst>
                    <a:ext uri="{FF2B5EF4-FFF2-40B4-BE49-F238E27FC236}">
                      <a16:creationId xmlns:a16="http://schemas.microsoft.com/office/drawing/2014/main" id="{D65676B1-D65A-F826-44D3-A8DF68A0CAD3}"/>
                    </a:ext>
                  </a:extLst>
                </p14:cNvPr>
                <p14:cNvContentPartPr/>
                <p14:nvPr/>
              </p14:nvContentPartPr>
              <p14:xfrm>
                <a:off x="331153" y="1552007"/>
                <a:ext cx="119160" cy="132840"/>
              </p14:xfrm>
            </p:contentPart>
          </mc:Choice>
          <mc:Fallback>
            <p:pic>
              <p:nvPicPr>
                <p:cNvPr id="36" name="Γραφή 35">
                  <a:extLst>
                    <a:ext uri="{FF2B5EF4-FFF2-40B4-BE49-F238E27FC236}">
                      <a16:creationId xmlns:a16="http://schemas.microsoft.com/office/drawing/2014/main" id="{D65676B1-D65A-F826-44D3-A8DF68A0CAD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22153" y="1543007"/>
                  <a:ext cx="1368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37" name="Γραφή 36">
                  <a:extLst>
                    <a:ext uri="{FF2B5EF4-FFF2-40B4-BE49-F238E27FC236}">
                      <a16:creationId xmlns:a16="http://schemas.microsoft.com/office/drawing/2014/main" id="{AF138869-3B51-5133-1704-0BFACBF2F057}"/>
                    </a:ext>
                  </a:extLst>
                </p14:cNvPr>
                <p14:cNvContentPartPr/>
                <p14:nvPr/>
              </p14:nvContentPartPr>
              <p14:xfrm>
                <a:off x="496393" y="1554527"/>
                <a:ext cx="68040" cy="131400"/>
              </p14:xfrm>
            </p:contentPart>
          </mc:Choice>
          <mc:Fallback>
            <p:pic>
              <p:nvPicPr>
                <p:cNvPr id="37" name="Γραφή 36">
                  <a:extLst>
                    <a:ext uri="{FF2B5EF4-FFF2-40B4-BE49-F238E27FC236}">
                      <a16:creationId xmlns:a16="http://schemas.microsoft.com/office/drawing/2014/main" id="{AF138869-3B51-5133-1704-0BFACBF2F05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87393" y="1545527"/>
                  <a:ext cx="85680" cy="14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Ομάδα 41">
            <a:extLst>
              <a:ext uri="{FF2B5EF4-FFF2-40B4-BE49-F238E27FC236}">
                <a16:creationId xmlns:a16="http://schemas.microsoft.com/office/drawing/2014/main" id="{20AF5EE8-4FBA-BF21-56E1-F27AE27819C8}"/>
              </a:ext>
            </a:extLst>
          </p:cNvPr>
          <p:cNvGrpSpPr/>
          <p:nvPr/>
        </p:nvGrpSpPr>
        <p:grpSpPr>
          <a:xfrm>
            <a:off x="161233" y="1104167"/>
            <a:ext cx="429480" cy="158400"/>
            <a:chOff x="161233" y="1104167"/>
            <a:chExt cx="429480" cy="158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39" name="Γραφή 38">
                  <a:extLst>
                    <a:ext uri="{FF2B5EF4-FFF2-40B4-BE49-F238E27FC236}">
                      <a16:creationId xmlns:a16="http://schemas.microsoft.com/office/drawing/2014/main" id="{96C7128B-53BA-E135-C6DC-0B0EFC174820}"/>
                    </a:ext>
                  </a:extLst>
                </p14:cNvPr>
                <p14:cNvContentPartPr/>
                <p14:nvPr/>
              </p14:nvContentPartPr>
              <p14:xfrm>
                <a:off x="161233" y="1104167"/>
                <a:ext cx="117360" cy="142920"/>
              </p14:xfrm>
            </p:contentPart>
          </mc:Choice>
          <mc:Fallback>
            <p:pic>
              <p:nvPicPr>
                <p:cNvPr id="39" name="Γραφή 38">
                  <a:extLst>
                    <a:ext uri="{FF2B5EF4-FFF2-40B4-BE49-F238E27FC236}">
                      <a16:creationId xmlns:a16="http://schemas.microsoft.com/office/drawing/2014/main" id="{96C7128B-53BA-E135-C6DC-0B0EFC17482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52593" y="1095167"/>
                  <a:ext cx="1350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40" name="Γραφή 39">
                  <a:extLst>
                    <a:ext uri="{FF2B5EF4-FFF2-40B4-BE49-F238E27FC236}">
                      <a16:creationId xmlns:a16="http://schemas.microsoft.com/office/drawing/2014/main" id="{D1BD58B2-8A46-C526-29C0-84C514519A8F}"/>
                    </a:ext>
                  </a:extLst>
                </p14:cNvPr>
                <p14:cNvContentPartPr/>
                <p14:nvPr/>
              </p14:nvContentPartPr>
              <p14:xfrm>
                <a:off x="339433" y="1138367"/>
                <a:ext cx="140400" cy="124200"/>
              </p14:xfrm>
            </p:contentPart>
          </mc:Choice>
          <mc:Fallback>
            <p:pic>
              <p:nvPicPr>
                <p:cNvPr id="40" name="Γραφή 39">
                  <a:extLst>
                    <a:ext uri="{FF2B5EF4-FFF2-40B4-BE49-F238E27FC236}">
                      <a16:creationId xmlns:a16="http://schemas.microsoft.com/office/drawing/2014/main" id="{D1BD58B2-8A46-C526-29C0-84C514519A8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30793" y="1129727"/>
                  <a:ext cx="15804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41" name="Γραφή 40">
                  <a:extLst>
                    <a:ext uri="{FF2B5EF4-FFF2-40B4-BE49-F238E27FC236}">
                      <a16:creationId xmlns:a16="http://schemas.microsoft.com/office/drawing/2014/main" id="{4C09D7BF-5624-A5DA-6F0A-2D277E27B6CE}"/>
                    </a:ext>
                  </a:extLst>
                </p14:cNvPr>
                <p14:cNvContentPartPr/>
                <p14:nvPr/>
              </p14:nvContentPartPr>
              <p14:xfrm>
                <a:off x="511513" y="1160327"/>
                <a:ext cx="79200" cy="86760"/>
              </p14:xfrm>
            </p:contentPart>
          </mc:Choice>
          <mc:Fallback>
            <p:pic>
              <p:nvPicPr>
                <p:cNvPr id="41" name="Γραφή 40">
                  <a:extLst>
                    <a:ext uri="{FF2B5EF4-FFF2-40B4-BE49-F238E27FC236}">
                      <a16:creationId xmlns:a16="http://schemas.microsoft.com/office/drawing/2014/main" id="{4C09D7BF-5624-A5DA-6F0A-2D277E27B6C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02513" y="1151327"/>
                  <a:ext cx="96840" cy="104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Ομάδα 49">
            <a:extLst>
              <a:ext uri="{FF2B5EF4-FFF2-40B4-BE49-F238E27FC236}">
                <a16:creationId xmlns:a16="http://schemas.microsoft.com/office/drawing/2014/main" id="{B722FB87-233E-A8EF-51A0-B0E2C867D409}"/>
              </a:ext>
            </a:extLst>
          </p:cNvPr>
          <p:cNvGrpSpPr/>
          <p:nvPr/>
        </p:nvGrpSpPr>
        <p:grpSpPr>
          <a:xfrm>
            <a:off x="311713" y="3126647"/>
            <a:ext cx="243720" cy="155520"/>
            <a:chOff x="311713" y="3126647"/>
            <a:chExt cx="243720" cy="155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43" name="Γραφή 42">
                  <a:extLst>
                    <a:ext uri="{FF2B5EF4-FFF2-40B4-BE49-F238E27FC236}">
                      <a16:creationId xmlns:a16="http://schemas.microsoft.com/office/drawing/2014/main" id="{CB805B78-5A3D-571B-600D-1B519A2AA4BD}"/>
                    </a:ext>
                  </a:extLst>
                </p14:cNvPr>
                <p14:cNvContentPartPr/>
                <p14:nvPr/>
              </p14:nvContentPartPr>
              <p14:xfrm>
                <a:off x="311713" y="3126647"/>
                <a:ext cx="13680" cy="151920"/>
              </p14:xfrm>
            </p:contentPart>
          </mc:Choice>
          <mc:Fallback>
            <p:pic>
              <p:nvPicPr>
                <p:cNvPr id="43" name="Γραφή 42">
                  <a:extLst>
                    <a:ext uri="{FF2B5EF4-FFF2-40B4-BE49-F238E27FC236}">
                      <a16:creationId xmlns:a16="http://schemas.microsoft.com/office/drawing/2014/main" id="{CB805B78-5A3D-571B-600D-1B519A2AA4B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3073" y="3118007"/>
                  <a:ext cx="3132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44" name="Γραφή 43">
                  <a:extLst>
                    <a:ext uri="{FF2B5EF4-FFF2-40B4-BE49-F238E27FC236}">
                      <a16:creationId xmlns:a16="http://schemas.microsoft.com/office/drawing/2014/main" id="{F1A0927B-957E-E324-9EBB-25C7D9AB9325}"/>
                    </a:ext>
                  </a:extLst>
                </p14:cNvPr>
                <p14:cNvContentPartPr/>
                <p14:nvPr/>
              </p14:nvContentPartPr>
              <p14:xfrm>
                <a:off x="364273" y="3142847"/>
                <a:ext cx="101880" cy="139320"/>
              </p14:xfrm>
            </p:contentPart>
          </mc:Choice>
          <mc:Fallback>
            <p:pic>
              <p:nvPicPr>
                <p:cNvPr id="44" name="Γραφή 43">
                  <a:extLst>
                    <a:ext uri="{FF2B5EF4-FFF2-40B4-BE49-F238E27FC236}">
                      <a16:creationId xmlns:a16="http://schemas.microsoft.com/office/drawing/2014/main" id="{F1A0927B-957E-E324-9EBB-25C7D9AB932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55633" y="3133847"/>
                  <a:ext cx="1195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45" name="Γραφή 44">
                  <a:extLst>
                    <a:ext uri="{FF2B5EF4-FFF2-40B4-BE49-F238E27FC236}">
                      <a16:creationId xmlns:a16="http://schemas.microsoft.com/office/drawing/2014/main" id="{2EC9A1DD-A533-C939-D74D-ABB3BA647DF3}"/>
                    </a:ext>
                  </a:extLst>
                </p14:cNvPr>
                <p14:cNvContentPartPr/>
                <p14:nvPr/>
              </p14:nvContentPartPr>
              <p14:xfrm>
                <a:off x="503233" y="3165887"/>
                <a:ext cx="52200" cy="101880"/>
              </p14:xfrm>
            </p:contentPart>
          </mc:Choice>
          <mc:Fallback>
            <p:pic>
              <p:nvPicPr>
                <p:cNvPr id="45" name="Γραφή 44">
                  <a:extLst>
                    <a:ext uri="{FF2B5EF4-FFF2-40B4-BE49-F238E27FC236}">
                      <a16:creationId xmlns:a16="http://schemas.microsoft.com/office/drawing/2014/main" id="{2EC9A1DD-A533-C939-D74D-ABB3BA647DF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94593" y="3157247"/>
                  <a:ext cx="69840" cy="11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Ομάδα 48">
            <a:extLst>
              <a:ext uri="{FF2B5EF4-FFF2-40B4-BE49-F238E27FC236}">
                <a16:creationId xmlns:a16="http://schemas.microsoft.com/office/drawing/2014/main" id="{42B488D0-9BD3-ADE7-AA5E-957EB04651F0}"/>
              </a:ext>
            </a:extLst>
          </p:cNvPr>
          <p:cNvGrpSpPr/>
          <p:nvPr/>
        </p:nvGrpSpPr>
        <p:grpSpPr>
          <a:xfrm>
            <a:off x="266353" y="2767727"/>
            <a:ext cx="315720" cy="169920"/>
            <a:chOff x="266353" y="2767727"/>
            <a:chExt cx="315720" cy="169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46" name="Γραφή 45">
                  <a:extLst>
                    <a:ext uri="{FF2B5EF4-FFF2-40B4-BE49-F238E27FC236}">
                      <a16:creationId xmlns:a16="http://schemas.microsoft.com/office/drawing/2014/main" id="{F6A03927-220D-D013-77D3-C31F629D272B}"/>
                    </a:ext>
                  </a:extLst>
                </p14:cNvPr>
                <p14:cNvContentPartPr/>
                <p14:nvPr/>
              </p14:nvContentPartPr>
              <p14:xfrm>
                <a:off x="266353" y="2767727"/>
                <a:ext cx="75240" cy="169920"/>
              </p14:xfrm>
            </p:contentPart>
          </mc:Choice>
          <mc:Fallback>
            <p:pic>
              <p:nvPicPr>
                <p:cNvPr id="46" name="Γραφή 45">
                  <a:extLst>
                    <a:ext uri="{FF2B5EF4-FFF2-40B4-BE49-F238E27FC236}">
                      <a16:creationId xmlns:a16="http://schemas.microsoft.com/office/drawing/2014/main" id="{F6A03927-220D-D013-77D3-C31F629D272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57353" y="2759087"/>
                  <a:ext cx="9288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47" name="Γραφή 46">
                  <a:extLst>
                    <a:ext uri="{FF2B5EF4-FFF2-40B4-BE49-F238E27FC236}">
                      <a16:creationId xmlns:a16="http://schemas.microsoft.com/office/drawing/2014/main" id="{74DBD04B-8D18-0202-F15B-789950E384D7}"/>
                    </a:ext>
                  </a:extLst>
                </p14:cNvPr>
                <p14:cNvContentPartPr/>
                <p14:nvPr/>
              </p14:nvContentPartPr>
              <p14:xfrm>
                <a:off x="411433" y="2792927"/>
                <a:ext cx="79200" cy="84960"/>
              </p14:xfrm>
            </p:contentPart>
          </mc:Choice>
          <mc:Fallback>
            <p:pic>
              <p:nvPicPr>
                <p:cNvPr id="47" name="Γραφή 46">
                  <a:extLst>
                    <a:ext uri="{FF2B5EF4-FFF2-40B4-BE49-F238E27FC236}">
                      <a16:creationId xmlns:a16="http://schemas.microsoft.com/office/drawing/2014/main" id="{74DBD04B-8D18-0202-F15B-789950E384D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02433" y="2784287"/>
                  <a:ext cx="9684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48" name="Γραφή 47">
                  <a:extLst>
                    <a:ext uri="{FF2B5EF4-FFF2-40B4-BE49-F238E27FC236}">
                      <a16:creationId xmlns:a16="http://schemas.microsoft.com/office/drawing/2014/main" id="{52FE6232-7AF4-CFD0-216F-D3AA5DB731C9}"/>
                    </a:ext>
                  </a:extLst>
                </p14:cNvPr>
                <p14:cNvContentPartPr/>
                <p14:nvPr/>
              </p14:nvContentPartPr>
              <p14:xfrm>
                <a:off x="532033" y="2771687"/>
                <a:ext cx="50040" cy="96840"/>
              </p14:xfrm>
            </p:contentPart>
          </mc:Choice>
          <mc:Fallback>
            <p:pic>
              <p:nvPicPr>
                <p:cNvPr id="48" name="Γραφή 47">
                  <a:extLst>
                    <a:ext uri="{FF2B5EF4-FFF2-40B4-BE49-F238E27FC236}">
                      <a16:creationId xmlns:a16="http://schemas.microsoft.com/office/drawing/2014/main" id="{52FE6232-7AF4-CFD0-216F-D3AA5DB731C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23033" y="2762687"/>
                  <a:ext cx="67680" cy="11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Ομάδα 58">
            <a:extLst>
              <a:ext uri="{FF2B5EF4-FFF2-40B4-BE49-F238E27FC236}">
                <a16:creationId xmlns:a16="http://schemas.microsoft.com/office/drawing/2014/main" id="{F6E350C1-481E-8BF5-35DD-47C822C129BA}"/>
              </a:ext>
            </a:extLst>
          </p:cNvPr>
          <p:cNvGrpSpPr/>
          <p:nvPr/>
        </p:nvGrpSpPr>
        <p:grpSpPr>
          <a:xfrm>
            <a:off x="231433" y="2317727"/>
            <a:ext cx="418680" cy="206280"/>
            <a:chOff x="231433" y="2317727"/>
            <a:chExt cx="418680" cy="206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51" name="Γραφή 50">
                  <a:extLst>
                    <a:ext uri="{FF2B5EF4-FFF2-40B4-BE49-F238E27FC236}">
                      <a16:creationId xmlns:a16="http://schemas.microsoft.com/office/drawing/2014/main" id="{CDCF36DC-DBB9-730A-9C9F-F42EE0579505}"/>
                    </a:ext>
                  </a:extLst>
                </p14:cNvPr>
                <p14:cNvContentPartPr/>
                <p14:nvPr/>
              </p14:nvContentPartPr>
              <p14:xfrm>
                <a:off x="231433" y="2317727"/>
                <a:ext cx="132120" cy="206280"/>
              </p14:xfrm>
            </p:contentPart>
          </mc:Choice>
          <mc:Fallback>
            <p:pic>
              <p:nvPicPr>
                <p:cNvPr id="51" name="Γραφή 50">
                  <a:extLst>
                    <a:ext uri="{FF2B5EF4-FFF2-40B4-BE49-F238E27FC236}">
                      <a16:creationId xmlns:a16="http://schemas.microsoft.com/office/drawing/2014/main" id="{CDCF36DC-DBB9-730A-9C9F-F42EE057950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22433" y="2308727"/>
                  <a:ext cx="14976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52" name="Γραφή 51">
                  <a:extLst>
                    <a:ext uri="{FF2B5EF4-FFF2-40B4-BE49-F238E27FC236}">
                      <a16:creationId xmlns:a16="http://schemas.microsoft.com/office/drawing/2014/main" id="{8A3D0481-ECE0-9F1B-6E2C-00A487E0EA8C}"/>
                    </a:ext>
                  </a:extLst>
                </p14:cNvPr>
                <p14:cNvContentPartPr/>
                <p14:nvPr/>
              </p14:nvContentPartPr>
              <p14:xfrm>
                <a:off x="453913" y="2344367"/>
                <a:ext cx="51840" cy="78840"/>
              </p14:xfrm>
            </p:contentPart>
          </mc:Choice>
          <mc:Fallback>
            <p:pic>
              <p:nvPicPr>
                <p:cNvPr id="52" name="Γραφή 51">
                  <a:extLst>
                    <a:ext uri="{FF2B5EF4-FFF2-40B4-BE49-F238E27FC236}">
                      <a16:creationId xmlns:a16="http://schemas.microsoft.com/office/drawing/2014/main" id="{8A3D0481-ECE0-9F1B-6E2C-00A487E0EA8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45273" y="2335367"/>
                  <a:ext cx="6948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53" name="Γραφή 52">
                  <a:extLst>
                    <a:ext uri="{FF2B5EF4-FFF2-40B4-BE49-F238E27FC236}">
                      <a16:creationId xmlns:a16="http://schemas.microsoft.com/office/drawing/2014/main" id="{8714486B-762F-5E67-B5C1-C6608753DB9F}"/>
                    </a:ext>
                  </a:extLst>
                </p14:cNvPr>
                <p14:cNvContentPartPr/>
                <p14:nvPr/>
              </p14:nvContentPartPr>
              <p14:xfrm>
                <a:off x="561553" y="2329967"/>
                <a:ext cx="88560" cy="130680"/>
              </p14:xfrm>
            </p:contentPart>
          </mc:Choice>
          <mc:Fallback>
            <p:pic>
              <p:nvPicPr>
                <p:cNvPr id="53" name="Γραφή 52">
                  <a:extLst>
                    <a:ext uri="{FF2B5EF4-FFF2-40B4-BE49-F238E27FC236}">
                      <a16:creationId xmlns:a16="http://schemas.microsoft.com/office/drawing/2014/main" id="{8714486B-762F-5E67-B5C1-C6608753DB9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52913" y="2321327"/>
                  <a:ext cx="106200" cy="14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Ομάδα 57">
            <a:extLst>
              <a:ext uri="{FF2B5EF4-FFF2-40B4-BE49-F238E27FC236}">
                <a16:creationId xmlns:a16="http://schemas.microsoft.com/office/drawing/2014/main" id="{D013A93B-2E7F-BD7A-B78F-6A07E10F3C5A}"/>
              </a:ext>
            </a:extLst>
          </p:cNvPr>
          <p:cNvGrpSpPr/>
          <p:nvPr/>
        </p:nvGrpSpPr>
        <p:grpSpPr>
          <a:xfrm>
            <a:off x="273553" y="1932527"/>
            <a:ext cx="419040" cy="222480"/>
            <a:chOff x="273553" y="1932527"/>
            <a:chExt cx="419040" cy="222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54" name="Γραφή 53">
                  <a:extLst>
                    <a:ext uri="{FF2B5EF4-FFF2-40B4-BE49-F238E27FC236}">
                      <a16:creationId xmlns:a16="http://schemas.microsoft.com/office/drawing/2014/main" id="{28DEE851-29EB-D2E9-DE25-1ECD92B300E1}"/>
                    </a:ext>
                  </a:extLst>
                </p14:cNvPr>
                <p14:cNvContentPartPr/>
                <p14:nvPr/>
              </p14:nvContentPartPr>
              <p14:xfrm>
                <a:off x="273553" y="1932527"/>
                <a:ext cx="65880" cy="143640"/>
              </p14:xfrm>
            </p:contentPart>
          </mc:Choice>
          <mc:Fallback>
            <p:pic>
              <p:nvPicPr>
                <p:cNvPr id="54" name="Γραφή 53">
                  <a:extLst>
                    <a:ext uri="{FF2B5EF4-FFF2-40B4-BE49-F238E27FC236}">
                      <a16:creationId xmlns:a16="http://schemas.microsoft.com/office/drawing/2014/main" id="{28DEE851-29EB-D2E9-DE25-1ECD92B300E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64553" y="1923887"/>
                  <a:ext cx="8352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55" name="Γραφή 54">
                  <a:extLst>
                    <a:ext uri="{FF2B5EF4-FFF2-40B4-BE49-F238E27FC236}">
                      <a16:creationId xmlns:a16="http://schemas.microsoft.com/office/drawing/2014/main" id="{72A80022-1641-2091-EA51-486158E581E0}"/>
                    </a:ext>
                  </a:extLst>
                </p14:cNvPr>
                <p14:cNvContentPartPr/>
                <p14:nvPr/>
              </p14:nvContentPartPr>
              <p14:xfrm>
                <a:off x="330073" y="1954847"/>
                <a:ext cx="34920" cy="200160"/>
              </p14:xfrm>
            </p:contentPart>
          </mc:Choice>
          <mc:Fallback>
            <p:pic>
              <p:nvPicPr>
                <p:cNvPr id="55" name="Γραφή 54">
                  <a:extLst>
                    <a:ext uri="{FF2B5EF4-FFF2-40B4-BE49-F238E27FC236}">
                      <a16:creationId xmlns:a16="http://schemas.microsoft.com/office/drawing/2014/main" id="{72A80022-1641-2091-EA51-486158E581E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21073" y="1946207"/>
                  <a:ext cx="5256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56" name="Γραφή 55">
                  <a:extLst>
                    <a:ext uri="{FF2B5EF4-FFF2-40B4-BE49-F238E27FC236}">
                      <a16:creationId xmlns:a16="http://schemas.microsoft.com/office/drawing/2014/main" id="{ECACA048-939D-E27A-5D5F-210AA7B96AA4}"/>
                    </a:ext>
                  </a:extLst>
                </p14:cNvPr>
                <p14:cNvContentPartPr/>
                <p14:nvPr/>
              </p14:nvContentPartPr>
              <p14:xfrm>
                <a:off x="481993" y="1949807"/>
                <a:ext cx="60480" cy="100440"/>
              </p14:xfrm>
            </p:contentPart>
          </mc:Choice>
          <mc:Fallback>
            <p:pic>
              <p:nvPicPr>
                <p:cNvPr id="56" name="Γραφή 55">
                  <a:extLst>
                    <a:ext uri="{FF2B5EF4-FFF2-40B4-BE49-F238E27FC236}">
                      <a16:creationId xmlns:a16="http://schemas.microsoft.com/office/drawing/2014/main" id="{ECACA048-939D-E27A-5D5F-210AA7B96AA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73353" y="1941167"/>
                  <a:ext cx="7812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57" name="Γραφή 56">
                  <a:extLst>
                    <a:ext uri="{FF2B5EF4-FFF2-40B4-BE49-F238E27FC236}">
                      <a16:creationId xmlns:a16="http://schemas.microsoft.com/office/drawing/2014/main" id="{65BBDD4C-803D-E3C9-5F96-2403DE4625CA}"/>
                    </a:ext>
                  </a:extLst>
                </p14:cNvPr>
                <p14:cNvContentPartPr/>
                <p14:nvPr/>
              </p14:nvContentPartPr>
              <p14:xfrm>
                <a:off x="599713" y="1945847"/>
                <a:ext cx="92880" cy="133560"/>
              </p14:xfrm>
            </p:contentPart>
          </mc:Choice>
          <mc:Fallback>
            <p:pic>
              <p:nvPicPr>
                <p:cNvPr id="57" name="Γραφή 56">
                  <a:extLst>
                    <a:ext uri="{FF2B5EF4-FFF2-40B4-BE49-F238E27FC236}">
                      <a16:creationId xmlns:a16="http://schemas.microsoft.com/office/drawing/2014/main" id="{65BBDD4C-803D-E3C9-5F96-2403DE4625C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91073" y="1937207"/>
                  <a:ext cx="110520" cy="15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Ομάδα 61">
            <a:extLst>
              <a:ext uri="{FF2B5EF4-FFF2-40B4-BE49-F238E27FC236}">
                <a16:creationId xmlns:a16="http://schemas.microsoft.com/office/drawing/2014/main" id="{62FC9270-448A-BBBF-9AD6-81EB812BD9A8}"/>
              </a:ext>
            </a:extLst>
          </p:cNvPr>
          <p:cNvGrpSpPr/>
          <p:nvPr/>
        </p:nvGrpSpPr>
        <p:grpSpPr>
          <a:xfrm>
            <a:off x="1509793" y="1583687"/>
            <a:ext cx="46440" cy="37080"/>
            <a:chOff x="1509793" y="1583687"/>
            <a:chExt cx="46440" cy="37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60" name="Γραφή 59">
                  <a:extLst>
                    <a:ext uri="{FF2B5EF4-FFF2-40B4-BE49-F238E27FC236}">
                      <a16:creationId xmlns:a16="http://schemas.microsoft.com/office/drawing/2014/main" id="{F84CF2CB-5924-2B51-F1D8-27D50E75683C}"/>
                    </a:ext>
                  </a:extLst>
                </p14:cNvPr>
                <p14:cNvContentPartPr/>
                <p14:nvPr/>
              </p14:nvContentPartPr>
              <p14:xfrm>
                <a:off x="1522753" y="1583687"/>
                <a:ext cx="27360" cy="27360"/>
              </p14:xfrm>
            </p:contentPart>
          </mc:Choice>
          <mc:Fallback>
            <p:pic>
              <p:nvPicPr>
                <p:cNvPr id="60" name="Γραφή 59">
                  <a:extLst>
                    <a:ext uri="{FF2B5EF4-FFF2-40B4-BE49-F238E27FC236}">
                      <a16:creationId xmlns:a16="http://schemas.microsoft.com/office/drawing/2014/main" id="{F84CF2CB-5924-2B51-F1D8-27D50E75683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513753" y="1575047"/>
                  <a:ext cx="4500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61" name="Γραφή 60">
                  <a:extLst>
                    <a:ext uri="{FF2B5EF4-FFF2-40B4-BE49-F238E27FC236}">
                      <a16:creationId xmlns:a16="http://schemas.microsoft.com/office/drawing/2014/main" id="{66F1A097-5A8D-CAC2-CBA8-D99FF8160183}"/>
                    </a:ext>
                  </a:extLst>
                </p14:cNvPr>
                <p14:cNvContentPartPr/>
                <p14:nvPr/>
              </p14:nvContentPartPr>
              <p14:xfrm>
                <a:off x="1509793" y="1584047"/>
                <a:ext cx="46440" cy="36720"/>
              </p14:xfrm>
            </p:contentPart>
          </mc:Choice>
          <mc:Fallback>
            <p:pic>
              <p:nvPicPr>
                <p:cNvPr id="61" name="Γραφή 60">
                  <a:extLst>
                    <a:ext uri="{FF2B5EF4-FFF2-40B4-BE49-F238E27FC236}">
                      <a16:creationId xmlns:a16="http://schemas.microsoft.com/office/drawing/2014/main" id="{66F1A097-5A8D-CAC2-CBA8-D99FF816018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501153" y="1575407"/>
                  <a:ext cx="64080" cy="54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63" name="Γραφή 62">
                <a:extLst>
                  <a:ext uri="{FF2B5EF4-FFF2-40B4-BE49-F238E27FC236}">
                    <a16:creationId xmlns:a16="http://schemas.microsoft.com/office/drawing/2014/main" id="{1E9BCE4A-4C07-9D4D-8E2C-89651D26BDD2}"/>
                  </a:ext>
                </a:extLst>
              </p14:cNvPr>
              <p14:cNvContentPartPr/>
              <p14:nvPr/>
            </p14:nvContentPartPr>
            <p14:xfrm>
              <a:off x="1959433" y="1980047"/>
              <a:ext cx="43560" cy="44280"/>
            </p14:xfrm>
          </p:contentPart>
        </mc:Choice>
        <mc:Fallback>
          <p:pic>
            <p:nvPicPr>
              <p:cNvPr id="63" name="Γραφή 62">
                <a:extLst>
                  <a:ext uri="{FF2B5EF4-FFF2-40B4-BE49-F238E27FC236}">
                    <a16:creationId xmlns:a16="http://schemas.microsoft.com/office/drawing/2014/main" id="{1E9BCE4A-4C07-9D4D-8E2C-89651D26BDD2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950433" y="1971407"/>
                <a:ext cx="61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64" name="Γραφή 63">
                <a:extLst>
                  <a:ext uri="{FF2B5EF4-FFF2-40B4-BE49-F238E27FC236}">
                    <a16:creationId xmlns:a16="http://schemas.microsoft.com/office/drawing/2014/main" id="{C2A52525-122B-E400-1B94-571776F66B6E}"/>
                  </a:ext>
                </a:extLst>
              </p14:cNvPr>
              <p14:cNvContentPartPr/>
              <p14:nvPr/>
            </p14:nvContentPartPr>
            <p14:xfrm>
              <a:off x="2375593" y="2373167"/>
              <a:ext cx="32760" cy="28440"/>
            </p14:xfrm>
          </p:contentPart>
        </mc:Choice>
        <mc:Fallback>
          <p:pic>
            <p:nvPicPr>
              <p:cNvPr id="64" name="Γραφή 63">
                <a:extLst>
                  <a:ext uri="{FF2B5EF4-FFF2-40B4-BE49-F238E27FC236}">
                    <a16:creationId xmlns:a16="http://schemas.microsoft.com/office/drawing/2014/main" id="{C2A52525-122B-E400-1B94-571776F66B6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366593" y="2364527"/>
                <a:ext cx="504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65" name="Γραφή 64">
                <a:extLst>
                  <a:ext uri="{FF2B5EF4-FFF2-40B4-BE49-F238E27FC236}">
                    <a16:creationId xmlns:a16="http://schemas.microsoft.com/office/drawing/2014/main" id="{D230B803-4133-0FE9-6F16-08CB9D6E1526}"/>
                  </a:ext>
                </a:extLst>
              </p14:cNvPr>
              <p14:cNvContentPartPr/>
              <p14:nvPr/>
            </p14:nvContentPartPr>
            <p14:xfrm>
              <a:off x="2804713" y="2776007"/>
              <a:ext cx="28440" cy="35640"/>
            </p14:xfrm>
          </p:contentPart>
        </mc:Choice>
        <mc:Fallback>
          <p:pic>
            <p:nvPicPr>
              <p:cNvPr id="65" name="Γραφή 64">
                <a:extLst>
                  <a:ext uri="{FF2B5EF4-FFF2-40B4-BE49-F238E27FC236}">
                    <a16:creationId xmlns:a16="http://schemas.microsoft.com/office/drawing/2014/main" id="{D230B803-4133-0FE9-6F16-08CB9D6E152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796073" y="2767367"/>
                <a:ext cx="46080" cy="5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7337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ΧΑΡΑΚΤΗΡΙΣΤΙΚΑ ΧΑΡΤΩΝ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ΔΙΕΥΘΥΝΣΗ-ΠΡΟΣΑΝΑΤΟΛΙΣΜΟΣ</a:t>
            </a:r>
          </a:p>
          <a:p>
            <a:endParaRPr lang="el-GR" dirty="0"/>
          </a:p>
          <a:p>
            <a:r>
              <a:rPr lang="el-GR" dirty="0"/>
              <a:t>ΚΛΙΜΑΚΑ</a:t>
            </a:r>
          </a:p>
          <a:p>
            <a:endParaRPr lang="el-GR" dirty="0"/>
          </a:p>
          <a:p>
            <a:r>
              <a:rPr lang="el-GR" dirty="0"/>
              <a:t>ΙΣΟΥΨΕΙΣ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ΔΙΕΥΘΥΝΣΗ-ΠΡΟΣΑΝΑΤΟΛΙΣΜΟΣ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endParaRPr lang="el-GR" dirty="0"/>
          </a:p>
          <a:p>
            <a:r>
              <a:rPr lang="el-GR" dirty="0"/>
              <a:t>ΤΟ ΕΠΑΝΩ ΜΕΡΟΣ ΤΟΥ ΧΑΡΤΗ ΔΕΙΧΝΕΙ ΤΟ ΒΟΡΡΑ</a:t>
            </a:r>
          </a:p>
          <a:p>
            <a:pPr>
              <a:buNone/>
            </a:pPr>
            <a:r>
              <a:rPr lang="el-GR" dirty="0"/>
              <a:t>		</a:t>
            </a:r>
            <a:r>
              <a:rPr lang="el-GR" sz="2400" dirty="0"/>
              <a:t>(ΕΚΤΟΣ ΚΑΙ ΑΝ ΥΠΑΡΧΕΙ ΔΙΑΦΟΡΕΤΙΚΗ ΣΗΜΑΝΣΗ)</a:t>
            </a:r>
            <a:endParaRPr lang="el-G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ΚΛΙΜΑΚΑ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l-GR" dirty="0"/>
              <a:t>	Αποτελεί το λόγο μιας απόστασης που μετρήθηκε στο χάρτη προς την ίδια απόσταση που μετρήθηκε στην επιφάνεια της γης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endParaRPr lang="el-GR" dirty="0"/>
          </a:p>
          <a:p>
            <a:pPr>
              <a:buNone/>
            </a:pPr>
            <a:r>
              <a:rPr lang="el-GR" dirty="0" err="1"/>
              <a:t>Εστω</a:t>
            </a:r>
            <a:r>
              <a:rPr lang="el-GR" dirty="0"/>
              <a:t> χάρτης με κλίμακα 1:50000</a:t>
            </a:r>
          </a:p>
          <a:p>
            <a:pPr>
              <a:buNone/>
            </a:pPr>
            <a:endParaRPr lang="el-GR" dirty="0"/>
          </a:p>
          <a:p>
            <a:pPr algn="ctr">
              <a:buNone/>
            </a:pPr>
            <a:r>
              <a:rPr lang="el-GR" dirty="0"/>
              <a:t>		1</a:t>
            </a:r>
            <a:r>
              <a:rPr lang="en-US" dirty="0"/>
              <a:t>mm </a:t>
            </a:r>
            <a:r>
              <a:rPr lang="el-GR" dirty="0"/>
              <a:t>στο  χάρτη = 50000</a:t>
            </a:r>
            <a:r>
              <a:rPr lang="en-US" dirty="0"/>
              <a:t>mm </a:t>
            </a:r>
            <a:r>
              <a:rPr lang="el-GR" dirty="0"/>
              <a:t>στο έδαφος</a:t>
            </a:r>
          </a:p>
          <a:p>
            <a:pPr algn="ctr">
              <a:buNone/>
            </a:pPr>
            <a:r>
              <a:rPr lang="el-GR" dirty="0"/>
              <a:t>	ή</a:t>
            </a:r>
          </a:p>
          <a:p>
            <a:pPr algn="ctr">
              <a:buNone/>
            </a:pPr>
            <a:r>
              <a:rPr lang="el-GR" dirty="0"/>
              <a:t>1</a:t>
            </a:r>
            <a:r>
              <a:rPr lang="en-US" dirty="0"/>
              <a:t>cm </a:t>
            </a:r>
            <a:r>
              <a:rPr lang="el-GR" dirty="0"/>
              <a:t>στο χάρτη =50000 </a:t>
            </a:r>
            <a:r>
              <a:rPr lang="en-US" dirty="0"/>
              <a:t>cm</a:t>
            </a:r>
            <a:r>
              <a:rPr lang="el-GR" dirty="0"/>
              <a:t> στο έδαφος</a:t>
            </a:r>
            <a:r>
              <a:rPr lang="en-US" dirty="0"/>
              <a:t> </a:t>
            </a:r>
            <a:endParaRPr lang="el-G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</TotalTime>
  <Words>699</Words>
  <Application>Microsoft Office PowerPoint</Application>
  <PresentationFormat>Προβολή στην οθόνη (4:3)</PresentationFormat>
  <Paragraphs>139</Paragraphs>
  <Slides>62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62</vt:i4>
      </vt:variant>
    </vt:vector>
  </HeadingPairs>
  <TitlesOfParts>
    <vt:vector size="65" baseType="lpstr">
      <vt:lpstr>Arial</vt:lpstr>
      <vt:lpstr>Calibri</vt:lpstr>
      <vt:lpstr>Θέμα του Office</vt:lpstr>
      <vt:lpstr>ΠΛΑΝΗΤΗΣ ΓΗ</vt:lpstr>
      <vt:lpstr>ΠΛΑΝΗΤΗΣ ΓΗ –  ΕΞΩΓΕΝΕΙΣ ΔΙΕΡΓΑΣΙΕΣ</vt:lpstr>
      <vt:lpstr>ΤΟΠΟΓΡΑΦΙΚΟΙ ΧΑΡΤΕΣ</vt:lpstr>
      <vt:lpstr>. </vt:lpstr>
      <vt:lpstr>Παρουσίαση του PowerPoint</vt:lpstr>
      <vt:lpstr>Παρουσίαση του PowerPoint</vt:lpstr>
      <vt:lpstr>ΧΑΡΑΚΤΗΡΙΣΤΙΚΑ ΧΑΡΤΩΝ</vt:lpstr>
      <vt:lpstr>ΔΙΕΥΘΥΝΣΗ-ΠΡΟΣΑΝΑΤΟΛΙΣΜΟΣ</vt:lpstr>
      <vt:lpstr>ΚΛΙΜΑΚΑ</vt:lpstr>
      <vt:lpstr>ΙΣΟΥΨΕΙΣ</vt:lpstr>
      <vt:lpstr>Παρουσίαση του PowerPoint</vt:lpstr>
      <vt:lpstr>Παρουσίαση του PowerPoint</vt:lpstr>
      <vt:lpstr>.</vt:lpstr>
      <vt:lpstr>ΙΣΟΔΙΑΣΤΑΣΗ</vt:lpstr>
      <vt:lpstr>.</vt:lpstr>
      <vt:lpstr>.</vt:lpstr>
      <vt:lpstr>ΑΝΑΓΝΩΡΙΣΗ ΤΗΣ ΜΟΡΦΟΛΟΓΙΑΣ ΤΟΥ ΕΔΑΦΟΥΣ </vt:lpstr>
      <vt:lpstr>Παρουσίαση του PowerPoint</vt:lpstr>
      <vt:lpstr>Παρουσίαση του PowerPoint</vt:lpstr>
      <vt:lpstr>.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ΠΡΟΣΔΙΟΡΙΣΜΟΣ ΘΕΣΗΣ</vt:lpstr>
      <vt:lpstr>.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ΤΕΣΣΕΡΕΙΣ ΛΕΞΕΙΣ</vt:lpstr>
      <vt:lpstr>ΠΑΡΑΤΑΞΗ</vt:lpstr>
      <vt:lpstr>Παρουσίαση του PowerPoint</vt:lpstr>
      <vt:lpstr>Επίσης μπορούμε να πούμε ότι:</vt:lpstr>
      <vt:lpstr>Παρουσίαση του PowerPoint</vt:lpstr>
      <vt:lpstr>Παρουσίαση του PowerPoint</vt:lpstr>
      <vt:lpstr>Διεύθυνση παράταξης                                                                       Μεγίστη κλίση, φορά</vt:lpstr>
      <vt:lpstr>Παρουσίαση του PowerPoint</vt:lpstr>
      <vt:lpstr>Παρουσίαση του PowerPoint</vt:lpstr>
      <vt:lpstr>.</vt:lpstr>
      <vt:lpstr>Παρουσίαση του PowerPoint</vt:lpstr>
      <vt:lpstr>ΚΑΤΑΣΚΕΥΗ ΓΕΩΛΟΓΙΚΩΝ ΤΟΜΩΝ</vt:lpstr>
      <vt:lpstr>Παρουσίαση του PowerPoint</vt:lpstr>
      <vt:lpstr>ΣΧΕΔΙΑΣΗ ΓΡΑΜΜΩΝ ΠΑΡΑΤΑΞΗΣ ΣΤΟ ΧΑΡΤΗ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Γεωλογική τομή κεκλιμένων στρωμάτων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ΠΡΟΣΔΙΟΡΙΣΜΟΣ ΘΕΣΗΣ ΣΤΟ ΧΑΡΤΗ</dc:title>
  <dc:creator>dimpa_000</dc:creator>
  <cp:lastModifiedBy>Dim Paliatsas</cp:lastModifiedBy>
  <cp:revision>71</cp:revision>
  <dcterms:created xsi:type="dcterms:W3CDTF">2014-10-15T19:42:22Z</dcterms:created>
  <dcterms:modified xsi:type="dcterms:W3CDTF">2023-12-04T11:51:42Z</dcterms:modified>
</cp:coreProperties>
</file>