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67" r:id="rId22"/>
    <p:sldId id="336" r:id="rId23"/>
    <p:sldId id="337" r:id="rId24"/>
    <p:sldId id="338" r:id="rId25"/>
    <p:sldId id="368" r:id="rId26"/>
    <p:sldId id="369" r:id="rId27"/>
    <p:sldId id="281" r:id="rId28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9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9_Β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3280296"/>
            <a:ext cx="7543824" cy="2845867"/>
          </a:xfrm>
        </p:spPr>
        <p:txBody>
          <a:bodyPr/>
          <a:lstStyle/>
          <a:p>
            <a:r>
              <a:rPr lang="el-GR" dirty="0" smtClean="0"/>
              <a:t>Μπορεί να ξεκαθαρίζουν τη δομή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Μπορεί να κάνουν τον κώδικα κατανοητό.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4112"/>
            <a:ext cx="706747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2494"/>
            <a:ext cx="7632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44816" cy="41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1152352" y="5589241"/>
            <a:ext cx="7543824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Εξηγούν τη λογική του προγραμματιστή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9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altLang="el-GR" smtClean="0"/>
              <a:t>Θυμηθείτε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447800"/>
            <a:ext cx="4667250" cy="398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919423-7344-4551-B9F4-147E437DCBD8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2339975" y="1268413"/>
            <a:ext cx="1008063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7543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dirty="0"/>
              <a:t>Διαχωρισμός από τον κώδικα του προγράμματος</a:t>
            </a:r>
          </a:p>
          <a:p>
            <a:pPr algn="just"/>
            <a:r>
              <a:rPr lang="el-GR" sz="2800" dirty="0"/>
              <a:t>Εκτελείται στον </a:t>
            </a:r>
            <a:r>
              <a:rPr lang="el-GR" sz="2800" dirty="0" err="1"/>
              <a:t>ιστότοπο</a:t>
            </a:r>
            <a:r>
              <a:rPr lang="el-GR" sz="2800" dirty="0"/>
              <a:t> της </a:t>
            </a:r>
            <a:r>
              <a:rPr lang="en-US" sz="2800" dirty="0"/>
              <a:t>Scratch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711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γίνει;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60" y="1427177"/>
            <a:ext cx="2508152" cy="481362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16675"/>
            <a:ext cx="631704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373888" y="2867337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+mj-lt"/>
                <a:ea typeface="+mj-ea"/>
                <a:cs typeface="+mj-cs"/>
              </a:rPr>
              <a:t>Στο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Moodle</a:t>
            </a:r>
            <a:r>
              <a:rPr lang="el-GR" sz="4400" dirty="0" smtClean="0">
                <a:latin typeface="+mj-lt"/>
                <a:ea typeface="+mj-ea"/>
                <a:cs typeface="+mj-cs"/>
              </a:rPr>
              <a:t>: 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r>
              <a:rPr lang="el-GR" sz="4400" dirty="0" smtClean="0">
                <a:latin typeface="+mj-lt"/>
                <a:ea typeface="+mj-ea"/>
                <a:cs typeface="+mj-cs"/>
              </a:rPr>
              <a:t>«</a:t>
            </a:r>
            <a:r>
              <a:rPr lang="el-GR" sz="4400" dirty="0">
                <a:latin typeface="+mj-lt"/>
                <a:ea typeface="+mj-ea"/>
                <a:cs typeface="+mj-cs"/>
              </a:rPr>
              <a:t>Τι θα συμβεί;»</a:t>
            </a:r>
          </a:p>
        </p:txBody>
      </p:sp>
    </p:spTree>
    <p:extLst>
      <p:ext uri="{BB962C8B-B14F-4D97-AF65-F5344CB8AC3E}">
        <p14:creationId xmlns:p14="http://schemas.microsoft.com/office/powerpoint/2010/main" val="2292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γίνει;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0"/>
            <a:ext cx="685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2232248" cy="4284112"/>
          </a:xfrm>
        </p:spPr>
      </p:pic>
      <p:sp>
        <p:nvSpPr>
          <p:cNvPr id="6" name="TextBox 5"/>
          <p:cNvSpPr txBox="1"/>
          <p:nvPr/>
        </p:nvSpPr>
        <p:spPr>
          <a:xfrm>
            <a:off x="3563888" y="155679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j-lt"/>
                <a:ea typeface="+mj-ea"/>
                <a:cs typeface="+mj-cs"/>
              </a:rPr>
              <a:t>Δημιουργείστε το πρόγραμμα</a:t>
            </a:r>
          </a:p>
          <a:p>
            <a:r>
              <a:rPr lang="el-GR" sz="3200" dirty="0" smtClean="0">
                <a:latin typeface="+mj-lt"/>
                <a:ea typeface="+mj-ea"/>
                <a:cs typeface="+mj-cs"/>
              </a:rPr>
              <a:t>Πειραματιστείτε με τη σειρά των εντολών.</a:t>
            </a:r>
          </a:p>
          <a:p>
            <a:r>
              <a:rPr lang="el-GR" sz="3200" dirty="0" smtClean="0">
                <a:latin typeface="+mj-lt"/>
                <a:ea typeface="+mj-ea"/>
                <a:cs typeface="+mj-cs"/>
              </a:rPr>
              <a:t>Μπορείτε να καταλάβετε τι συμβαίνει;</a:t>
            </a:r>
          </a:p>
        </p:txBody>
      </p:sp>
    </p:spTree>
    <p:extLst>
      <p:ext uri="{BB962C8B-B14F-4D97-AF65-F5344CB8AC3E}">
        <p14:creationId xmlns:p14="http://schemas.microsoft.com/office/powerpoint/2010/main" val="17684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Ταυτόχρονη εκτέλεση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σημαίνει ταυτόχρονη εκτέλεση στη γλώσσα προγραμματισμού </a:t>
            </a:r>
            <a:r>
              <a:rPr lang="en-US" dirty="0" smtClean="0"/>
              <a:t>Scratch;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Είναι όντως ταυτόχρονη;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4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είναι τόσο σπάνιο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27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914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924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308078"/>
            <a:ext cx="7092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Μάλιστα μπορεί να δουλεύει στον υπολογιστή και να μη δουλεύει στην κοινότητα (Συνθήκες ανταγωνισμού). Η λύση;</a:t>
            </a:r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4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Αλληλεπίδραση με τον χρήστη</a:t>
            </a:r>
            <a:endParaRPr lang="el-GR" dirty="0"/>
          </a:p>
        </p:txBody>
      </p:sp>
      <p:pic>
        <p:nvPicPr>
          <p:cNvPr id="5" name="koun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575" t="-2" r="21711" b="-1654"/>
          <a:stretch/>
        </p:blipFill>
        <p:spPr>
          <a:xfrm>
            <a:off x="1219200" y="1412776"/>
            <a:ext cx="5355240" cy="392122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574440" y="2971800"/>
            <a:ext cx="2246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Ο χρήστης δεν θα κάνει αυτό που </a:t>
            </a:r>
            <a:r>
              <a:rPr lang="el-GR" sz="2800" dirty="0" smtClean="0">
                <a:latin typeface="+mj-lt"/>
              </a:rPr>
              <a:t>περιμένουμε!</a:t>
            </a:r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4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Αλληλεπίδραση με τον χρήστη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ο χρήστης θα πατήσει τα πλήκτρα με </a:t>
            </a:r>
            <a:r>
              <a:rPr lang="el-GR" dirty="0" smtClean="0"/>
              <a:t>λάθος σειρά</a:t>
            </a:r>
          </a:p>
          <a:p>
            <a:pPr lvl="0"/>
            <a:r>
              <a:rPr lang="el-GR" dirty="0" smtClean="0"/>
              <a:t>ο </a:t>
            </a:r>
            <a:r>
              <a:rPr lang="el-GR" dirty="0"/>
              <a:t>χρήστης </a:t>
            </a:r>
            <a:r>
              <a:rPr lang="el-GR" dirty="0" smtClean="0"/>
              <a:t>δεν θα </a:t>
            </a:r>
            <a:r>
              <a:rPr lang="el-GR" dirty="0"/>
              <a:t>προλάβει να παίξει το παιχνίδι σε ορισμένο </a:t>
            </a:r>
            <a:r>
              <a:rPr lang="el-GR" dirty="0" smtClean="0"/>
              <a:t>χρόνο</a:t>
            </a:r>
            <a:endParaRPr lang="el-GR" dirty="0"/>
          </a:p>
          <a:p>
            <a:pPr lvl="0"/>
            <a:r>
              <a:rPr lang="el-GR" dirty="0"/>
              <a:t>ο </a:t>
            </a:r>
            <a:r>
              <a:rPr lang="el-GR" dirty="0" smtClean="0"/>
              <a:t>χρήστης </a:t>
            </a:r>
            <a:r>
              <a:rPr lang="el-GR" dirty="0"/>
              <a:t>θα κάνει λάθη, </a:t>
            </a:r>
            <a:r>
              <a:rPr lang="el-GR" dirty="0" smtClean="0"/>
              <a:t>δηλαδή </a:t>
            </a:r>
            <a:r>
              <a:rPr lang="el-GR" dirty="0"/>
              <a:t>θα αλληλεπιδράσει </a:t>
            </a:r>
            <a:r>
              <a:rPr lang="el-GR" dirty="0" smtClean="0"/>
              <a:t>με </a:t>
            </a:r>
            <a:r>
              <a:rPr lang="el-GR" dirty="0"/>
              <a:t>μη αναμενόμενα πλήκτρα </a:t>
            </a:r>
            <a:r>
              <a:rPr lang="el-GR" dirty="0" smtClean="0"/>
              <a:t>και </a:t>
            </a:r>
            <a:r>
              <a:rPr lang="el-GR" dirty="0"/>
              <a:t>μη αναμενόμενες </a:t>
            </a:r>
            <a:r>
              <a:rPr lang="el-GR" dirty="0" smtClean="0"/>
              <a:t>φιγούρες</a:t>
            </a:r>
          </a:p>
          <a:p>
            <a:pPr marL="0" lv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Θα πρέπει να τα προβλέψετε!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Καλά προγράμματα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4869160"/>
            <a:ext cx="7543824" cy="1257003"/>
          </a:xfrm>
        </p:spPr>
        <p:txBody>
          <a:bodyPr/>
          <a:lstStyle/>
          <a:p>
            <a:r>
              <a:rPr lang="el-GR" dirty="0" smtClean="0"/>
              <a:t>Τι σημαίνει καλά προγράμματα;</a:t>
            </a:r>
          </a:p>
          <a:p>
            <a:pPr marL="0" indent="0">
              <a:buNone/>
            </a:pPr>
            <a:r>
              <a:rPr lang="el-GR" dirty="0" smtClean="0"/>
              <a:t>(Ερωτηματολόγιο: Καλά προγράμματα)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356350"/>
            <a:ext cx="514399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/>
          <a:stretch/>
        </p:blipFill>
        <p:spPr bwMode="auto">
          <a:xfrm>
            <a:off x="1382812" y="1651000"/>
            <a:ext cx="6959847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13" y="3105449"/>
            <a:ext cx="6789588" cy="136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για το σπίτι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Υποβάλλετε μια  νέα έκδοση της εργασίας σας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9_Β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9_Β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n-US" dirty="0"/>
              <a:t>Scratch </a:t>
            </a:r>
            <a:r>
              <a:rPr lang="el-GR" dirty="0"/>
              <a:t>σαν ολοκληρωμένο περιβάλλον ανάπτυξης εφαρμογών</a:t>
            </a:r>
          </a:p>
          <a:p>
            <a:r>
              <a:rPr lang="el-GR" dirty="0"/>
              <a:t>Αλληλεπίδραση χρήστη με περιβάλλον της </a:t>
            </a:r>
            <a:r>
              <a:rPr lang="en-US" dirty="0"/>
              <a:t>Scratch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590925"/>
            <a:ext cx="7772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/>
              <a:t>Η SCRATCH ΣΑΝ ΟΛΟΚΛΗΡΩΜΕΝΟ ΠΕΡΙΒΑΛΛΟΝ </a:t>
            </a:r>
            <a:r>
              <a:rPr lang="el-GR" dirty="0" smtClean="0"/>
              <a:t>ΑΝΑΠΤΥΞΗΣ</a:t>
            </a:r>
            <a:r>
              <a:rPr lang="en-US" dirty="0" smtClean="0"/>
              <a:t> </a:t>
            </a:r>
            <a:r>
              <a:rPr lang="el-GR" dirty="0" smtClean="0"/>
              <a:t>ΕΦΑΡΜΟΓΩΝ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5257800"/>
            <a:ext cx="7772400" cy="596900"/>
          </a:xfrm>
        </p:spPr>
        <p:txBody>
          <a:bodyPr/>
          <a:lstStyle/>
          <a:p>
            <a:pPr algn="r"/>
            <a:r>
              <a:rPr lang="el-GR" b="1" dirty="0">
                <a:solidFill>
                  <a:schemeClr val="tx1"/>
                </a:solidFill>
              </a:rPr>
              <a:t>Αντικείμενα </a:t>
            </a:r>
            <a:r>
              <a:rPr lang="el-GR" b="1" dirty="0" smtClean="0">
                <a:solidFill>
                  <a:schemeClr val="tx1"/>
                </a:solidFill>
              </a:rPr>
              <a:t>9ου εργαστηρίου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3A8EDA1-ACD0-49DF-8935-96FB53365201}" type="slidenum">
              <a:rPr lang="el-GR" b="1" smtClean="0"/>
              <a:pPr algn="r">
                <a:defRPr/>
              </a:pPr>
              <a:t>5</a:t>
            </a:fld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val="42061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Development Environment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1"/>
            <a:ext cx="3048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8" y="1556792"/>
            <a:ext cx="6635301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1"/>
            <a:ext cx="3810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09725"/>
            <a:ext cx="7677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Συγγραφή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συγγραφή γίνεται με οπτικό τρόπο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2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Δεξί κλικ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4085288" cy="25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309</TotalTime>
  <Words>688</Words>
  <Application>Microsoft Office PowerPoint</Application>
  <PresentationFormat>On-screen Show (4:3)</PresentationFormat>
  <Paragraphs>120</Paragraphs>
  <Slides>27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Η SCRATCH ΣΑΝ ΟΛΟΚΛΗΡΩΜΕΝΟ ΠΕΡΙΒΑΛΛΟΝ ΑΝΑΠΤΥΞΗΣ ΕΦΑΡΜΟΓΩΝ</vt:lpstr>
      <vt:lpstr>Integrated Development Environment</vt:lpstr>
      <vt:lpstr>Scratch</vt:lpstr>
      <vt:lpstr>Συγγραφή</vt:lpstr>
      <vt:lpstr>Σχόλια</vt:lpstr>
      <vt:lpstr>Σχόλια</vt:lpstr>
      <vt:lpstr>Σχόλια</vt:lpstr>
      <vt:lpstr>Θυμηθείτε</vt:lpstr>
      <vt:lpstr>Τι θα γίνει;</vt:lpstr>
      <vt:lpstr>Τι θα γίνει;</vt:lpstr>
      <vt:lpstr>Ταυτόχρονη εκτέλεση</vt:lpstr>
      <vt:lpstr>Δεν είναι τόσο σπάνιο</vt:lpstr>
      <vt:lpstr>Αλληλεπίδραση με τον χρήστη</vt:lpstr>
      <vt:lpstr>Αλληλεπίδραση με τον χρήστη</vt:lpstr>
      <vt:lpstr>Καλά προγράμματα</vt:lpstr>
      <vt:lpstr>Εργασία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9_Βου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2015-12-01T10:38:24Z</dcterms:modified>
</cp:coreProperties>
</file>