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225"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BD862E7-95FA-4FC4-9EC5-DDBFA8DC7417}"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DB987F2-A784-4F72-BB57-0E9EACDE722E}"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0BBD51E-4B19-444E-85C0-DBD7EB6263F4}"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F0D7255A-4AD5-4D3E-9A0A-689DA3BA976C}"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3EE0AD15-87AC-45B2-9EE5-8D165AF83CD7}" type="datetimeFigureOut">
              <a:rPr lang="en-US" dirty="0"/>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FCC40CCD-F0D6-4CC2-A4C8-2D7D0D875F02}" type="datetimeFigureOut">
              <a:rPr lang="en-US" dirty="0"/>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647B1BF-4039-460D-A637-65428CBD720E}" type="datetimeFigureOut">
              <a:rPr lang="en-US" dirty="0"/>
              <a:t>3/27/2023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AAA39ACE-9343-4EBE-B5CA-AEA240A1DC53}"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C9A00F7B-89C5-4DF7-A309-6263220147D4}" type="datetimeFigureOut">
              <a:rPr lang="en-US" dirty="0"/>
              <a:t>3/27/2023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80322" y="3030008"/>
            <a:ext cx="4698355"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594123" y="3030008"/>
            <a:ext cx="4700059"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dirty="0"/>
              <a:t>3/27/2023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dirty="0"/>
              <a:t>3/27/2023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77ECC86-1672-4627-AEFE-EC5485C73905}" type="datetimeFigureOut">
              <a:rPr lang="en-US" dirty="0"/>
              <a:t>3/27/2023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CDCB01F-D966-4C62-B900-0BE008A90C98}"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5E73A0EA-7DC7-4964-BB97-B173EF3B859A}" type="datetimeFigureOut">
              <a:rPr lang="en-US" dirty="0"/>
              <a:t>3/27/2023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0EF52CC-F3D9-41D4-BCE4-C208E61A3F31}" type="datetimeFigureOut">
              <a:rPr lang="en-US" dirty="0"/>
              <a:t>3/27/2023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2305D6F-13EE-4875-BC64-73C20B3AC3EF}"/>
              </a:ext>
            </a:extLst>
          </p:cNvPr>
          <p:cNvSpPr>
            <a:spLocks noGrp="1"/>
          </p:cNvSpPr>
          <p:nvPr>
            <p:ph type="ctrTitle"/>
          </p:nvPr>
        </p:nvSpPr>
        <p:spPr>
          <a:xfrm>
            <a:off x="1808248" y="92765"/>
            <a:ext cx="8144134" cy="808383"/>
          </a:xfrm>
        </p:spPr>
        <p:txBody>
          <a:bodyPr/>
          <a:lstStyle/>
          <a:p>
            <a:pPr algn="l"/>
            <a:r>
              <a:rPr lang="el-GR" dirty="0"/>
              <a:t>Δραστηριότητα Εξάτμισης</a:t>
            </a:r>
          </a:p>
        </p:txBody>
      </p:sp>
      <p:sp>
        <p:nvSpPr>
          <p:cNvPr id="3" name="Υπότιτλος 2">
            <a:extLst>
              <a:ext uri="{FF2B5EF4-FFF2-40B4-BE49-F238E27FC236}">
                <a16:creationId xmlns:a16="http://schemas.microsoft.com/office/drawing/2014/main" id="{80284DD8-8F76-4F5D-8CB3-6C6DCCF70044}"/>
              </a:ext>
            </a:extLst>
          </p:cNvPr>
          <p:cNvSpPr>
            <a:spLocks noGrp="1"/>
          </p:cNvSpPr>
          <p:nvPr>
            <p:ph type="subTitle" idx="1"/>
          </p:nvPr>
        </p:nvSpPr>
        <p:spPr>
          <a:xfrm>
            <a:off x="1808248" y="998417"/>
            <a:ext cx="7865838" cy="5495147"/>
          </a:xfrm>
        </p:spPr>
        <p:txBody>
          <a:bodyPr>
            <a:normAutofit lnSpcReduction="10000"/>
          </a:bodyPr>
          <a:lstStyle/>
          <a:p>
            <a:pPr marL="228600" lvl="0" indent="-228600" algn="l">
              <a:buFont typeface="Arial" panose="020B0604020202020204" pitchFamily="34" charset="0"/>
              <a:buChar char="•"/>
            </a:pPr>
            <a:r>
              <a:rPr lang="el-GR" sz="3200" dirty="0">
                <a:solidFill>
                  <a:prstClr val="white"/>
                </a:solidFill>
              </a:rPr>
              <a:t>Τίτλος μαθήματος: Δραστηριότητες από τον κόσμο της φυσικής για το νηπιαγωγείο</a:t>
            </a:r>
          </a:p>
          <a:p>
            <a:pPr marL="228600" lvl="0" indent="-228600" algn="l">
              <a:buFont typeface="Arial" panose="020B0604020202020204" pitchFamily="34" charset="0"/>
              <a:buChar char="•"/>
            </a:pPr>
            <a:r>
              <a:rPr lang="el-GR" sz="3200" dirty="0">
                <a:solidFill>
                  <a:prstClr val="white"/>
                </a:solidFill>
              </a:rPr>
              <a:t>Υπεύθυνος καθηγητής: Κωνσταντίνος Ραβάνης</a:t>
            </a:r>
          </a:p>
          <a:p>
            <a:pPr marL="228600" lvl="0" indent="-228600" algn="l">
              <a:buFont typeface="Arial" panose="020B0604020202020204" pitchFamily="34" charset="0"/>
              <a:buChar char="•"/>
            </a:pPr>
            <a:r>
              <a:rPr lang="el-GR" sz="3200" dirty="0">
                <a:solidFill>
                  <a:prstClr val="white"/>
                </a:solidFill>
              </a:rPr>
              <a:t>Ονοματεπώνυμα φοιτητών: Καραβούλια Γαβριέλα(1081157)</a:t>
            </a:r>
          </a:p>
          <a:p>
            <a:pPr lvl="0" algn="l"/>
            <a:r>
              <a:rPr lang="el-GR" sz="3200" dirty="0">
                <a:solidFill>
                  <a:prstClr val="white"/>
                </a:solidFill>
              </a:rPr>
              <a:t>                                            Κωνσταντινόπουλος Ιωάννης(1071852)</a:t>
            </a:r>
          </a:p>
          <a:p>
            <a:pPr marL="228600" lvl="0" indent="-228600" algn="l">
              <a:buFont typeface="Arial" panose="020B0604020202020204" pitchFamily="34" charset="0"/>
              <a:buChar char="•"/>
            </a:pPr>
            <a:r>
              <a:rPr lang="el-GR" sz="3200" dirty="0">
                <a:solidFill>
                  <a:prstClr val="white"/>
                </a:solidFill>
              </a:rPr>
              <a:t>Έτος</a:t>
            </a:r>
            <a:r>
              <a:rPr lang="en-US" sz="3200" dirty="0">
                <a:solidFill>
                  <a:prstClr val="white"/>
                </a:solidFill>
              </a:rPr>
              <a:t> </a:t>
            </a:r>
            <a:r>
              <a:rPr lang="el-GR" sz="3200" dirty="0">
                <a:solidFill>
                  <a:prstClr val="white"/>
                </a:solidFill>
              </a:rPr>
              <a:t>:</a:t>
            </a:r>
            <a:r>
              <a:rPr lang="en-US" sz="3200" dirty="0">
                <a:solidFill>
                  <a:prstClr val="white"/>
                </a:solidFill>
              </a:rPr>
              <a:t> </a:t>
            </a:r>
            <a:r>
              <a:rPr lang="el-GR" sz="3200" dirty="0">
                <a:solidFill>
                  <a:prstClr val="white"/>
                </a:solidFill>
              </a:rPr>
              <a:t>Δ</a:t>
            </a:r>
          </a:p>
          <a:p>
            <a:pPr marL="228600" lvl="0" indent="-228600" algn="l">
              <a:buFont typeface="Arial" panose="020B0604020202020204" pitchFamily="34" charset="0"/>
              <a:buChar char="•"/>
            </a:pPr>
            <a:r>
              <a:rPr lang="el-GR" sz="3200" dirty="0">
                <a:solidFill>
                  <a:prstClr val="white"/>
                </a:solidFill>
              </a:rPr>
              <a:t>Ημερομηνία:27/03/2023</a:t>
            </a:r>
          </a:p>
          <a:p>
            <a:endParaRPr lang="el-GR" dirty="0"/>
          </a:p>
        </p:txBody>
      </p:sp>
    </p:spTree>
    <p:extLst>
      <p:ext uri="{BB962C8B-B14F-4D97-AF65-F5344CB8AC3E}">
        <p14:creationId xmlns:p14="http://schemas.microsoft.com/office/powerpoint/2010/main" val="3176348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772389-0473-45DF-8938-9F419D4CFBA2}"/>
              </a:ext>
            </a:extLst>
          </p:cNvPr>
          <p:cNvSpPr>
            <a:spLocks noGrp="1"/>
          </p:cNvSpPr>
          <p:nvPr>
            <p:ph type="title"/>
          </p:nvPr>
        </p:nvSpPr>
        <p:spPr>
          <a:xfrm>
            <a:off x="680321" y="0"/>
            <a:ext cx="9613861" cy="921811"/>
          </a:xfrm>
        </p:spPr>
        <p:txBody>
          <a:bodyPr/>
          <a:lstStyle/>
          <a:p>
            <a:r>
              <a:rPr lang="el-GR" dirty="0"/>
              <a:t>Επικοινωνιακό πλαίσιο</a:t>
            </a:r>
          </a:p>
        </p:txBody>
      </p:sp>
      <p:sp>
        <p:nvSpPr>
          <p:cNvPr id="3" name="Θέση περιεχομένου 2">
            <a:extLst>
              <a:ext uri="{FF2B5EF4-FFF2-40B4-BE49-F238E27FC236}">
                <a16:creationId xmlns:a16="http://schemas.microsoft.com/office/drawing/2014/main" id="{969591A7-5D70-4F97-BBF5-ED914D581DE2}"/>
              </a:ext>
            </a:extLst>
          </p:cNvPr>
          <p:cNvSpPr>
            <a:spLocks noGrp="1"/>
          </p:cNvSpPr>
          <p:nvPr>
            <p:ph idx="1"/>
          </p:nvPr>
        </p:nvSpPr>
        <p:spPr>
          <a:xfrm>
            <a:off x="680321" y="921811"/>
            <a:ext cx="9613861" cy="5014378"/>
          </a:xfrm>
        </p:spPr>
        <p:txBody>
          <a:bodyPr>
            <a:noAutofit/>
          </a:bodyPr>
          <a:lstStyle/>
          <a:p>
            <a:r>
              <a:rPr lang="el-GR" sz="3200" dirty="0"/>
              <a:t>Τις προάλλες όπως μίλαγα με τους φίλους μου τους υδρατμούς ήταν φανερά προβληματισμένοι γιατί έτσι που έρχεται ολοένα και πιο κοντά το καλοκαίρι έχουν τεράστιο πρόβλημα και παραπονιούνται συνεχώς ότι έχουν κουραστεί να μετακινούνται συνεχώς με το που πάνε να ξεκουραστούν σε κάποια μπλούζα ή σε οποιοδήποτε ύφασμα ή σκεύος και δε ξέρουν για ποιο λόγο συμβαίνει όλο αυτό και μας ζήτησαν την βοήθεια μας για να βρούμε τον λόγο που δημιουργείται αυτό το φαινόμενο.</a:t>
            </a:r>
          </a:p>
          <a:p>
            <a:r>
              <a:rPr lang="el-GR" sz="3200" dirty="0"/>
              <a:t>Τι λέτε είστε έτοιμοι να τους βοηθήσουμε;;</a:t>
            </a:r>
          </a:p>
        </p:txBody>
      </p:sp>
    </p:spTree>
    <p:extLst>
      <p:ext uri="{BB962C8B-B14F-4D97-AF65-F5344CB8AC3E}">
        <p14:creationId xmlns:p14="http://schemas.microsoft.com/office/powerpoint/2010/main" val="3659404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D5CABCB-39EC-4CAF-AFFC-8490BF977C65}"/>
              </a:ext>
            </a:extLst>
          </p:cNvPr>
          <p:cNvSpPr>
            <a:spLocks noGrp="1"/>
          </p:cNvSpPr>
          <p:nvPr>
            <p:ph idx="1"/>
          </p:nvPr>
        </p:nvSpPr>
        <p:spPr>
          <a:xfrm>
            <a:off x="371061" y="0"/>
            <a:ext cx="11423374" cy="6858000"/>
          </a:xfrm>
        </p:spPr>
        <p:txBody>
          <a:bodyPr>
            <a:normAutofit/>
          </a:bodyPr>
          <a:lstStyle/>
          <a:p>
            <a:r>
              <a:rPr lang="el-GR" sz="2800" dirty="0"/>
              <a:t>Χωρίζουμε τα παιδιά σε ομάδες των τεσσάρων ατόμων.</a:t>
            </a:r>
          </a:p>
          <a:p>
            <a:r>
              <a:rPr lang="el-GR" sz="2800" dirty="0"/>
              <a:t>Έπειτα στην παρεούλα τοποθετώ τα υλικά που έχω μαζί μου για να αποφασίσει η κάθε ομάδα ποιο θα επιλέξει (μπλούζα , φανέλα , μπολ, κατσαρολάκι).</a:t>
            </a:r>
          </a:p>
          <a:p>
            <a:r>
              <a:rPr lang="el-GR" sz="2800" dirty="0"/>
              <a:t>Αφ’ ότου δοθούν τα υλικά οι ομάδες με τα σκεύη θα δουλεύουν κοντά μεταξύ τους όπως και με τα υφάσματα για να παρατηρούν τι γίνεται καλύτερα στα κοινά τους υλικά.</a:t>
            </a:r>
          </a:p>
          <a:p>
            <a:r>
              <a:rPr lang="el-GR" sz="2800" dirty="0"/>
              <a:t>Η μια ομάδα με το μεγαλύτερο σκεύος  θα βάλει περισσότερο νερό μέσα σε αυτό ενώ η άλλη λιγότερο και η ομάδα με την μπλούζα θα βουτήξει μόνο ένα μέρος του μανικιού ενώ τα παιδιά με την φανέλα θα χρειαστεί να την βρέξουν περισσότερο.</a:t>
            </a:r>
          </a:p>
          <a:p>
            <a:r>
              <a:rPr lang="el-GR" sz="2800" dirty="0"/>
              <a:t>Στη συνέχεια ρωτώ μία μία την ομάδα πως θα καταφέρει να στεγνώσει ή να περιορίσει το νερό από τα σκεύη ή από τα ρούχα κι αφού λάβω τις κατάλληλες απαντήσεις τότε η κάθε ομάδα τοποθετεί τα αντικείμενα της ή μπροστά από τη σόμπα-καλοριφέρ ή έξω στον ήλιο</a:t>
            </a:r>
          </a:p>
        </p:txBody>
      </p:sp>
    </p:spTree>
    <p:extLst>
      <p:ext uri="{BB962C8B-B14F-4D97-AF65-F5344CB8AC3E}">
        <p14:creationId xmlns:p14="http://schemas.microsoft.com/office/powerpoint/2010/main" val="3093097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15F9FB1-3E3F-49E5-AC82-46D144C4116E}"/>
              </a:ext>
            </a:extLst>
          </p:cNvPr>
          <p:cNvSpPr>
            <a:spLocks noGrp="1"/>
          </p:cNvSpPr>
          <p:nvPr>
            <p:ph idx="1"/>
          </p:nvPr>
        </p:nvSpPr>
        <p:spPr>
          <a:xfrm>
            <a:off x="397565" y="132522"/>
            <a:ext cx="11396870" cy="6427304"/>
          </a:xfrm>
        </p:spPr>
        <p:txBody>
          <a:bodyPr>
            <a:normAutofit/>
          </a:bodyPr>
          <a:lstStyle/>
          <a:p>
            <a:r>
              <a:rPr lang="el-GR" sz="2800" dirty="0"/>
              <a:t>Όσο στεγνώνουν τα ρούχα ή μειώνεται η στάθμη του νερού από τα σκεύη καλώ τα παιδιά στην παρεούλα για να τα ρωτήσω τι θα συμβεί στα υλικά που δόθηκαν στην κάθε ομάδα.</a:t>
            </a:r>
          </a:p>
          <a:p>
            <a:r>
              <a:rPr lang="el-GR" sz="2800" dirty="0"/>
              <a:t>Τα παιδιά θα πρέπει να έχουν κατανοήσει τι πρόκειται ναι γίνει άλλωστε έχουν κι άλλα τέτοια παραδείγματα μέσα από την καθημερινότητα τους για αυτό ακούμε απαντήσεις όπως «θα φύγει το νερό , θα μειωθεί , θα στεγνώσει εξαιτίας της ζέστης του ήλιου ή του καλοριφέρ.</a:t>
            </a:r>
          </a:p>
          <a:p>
            <a:r>
              <a:rPr lang="el-GR" sz="2800" dirty="0"/>
              <a:t>Ύστερα από αρκετή ώρα πάμε μαζί με όλες τις ομάδες και παρατηρούμε τι έχει γίνει στην κάθε περίπτωση με την αρμόδια ομάδα να μας παρουσιάζει το δικό της αντικείμενο με την βοήθεια μου όπου χρειαστεί.</a:t>
            </a:r>
          </a:p>
          <a:p>
            <a:r>
              <a:rPr lang="el-GR" sz="2800" dirty="0"/>
              <a:t>Με αυτόν τον τρόπο κάνουμε ταυτόχρονα και την αξιολόγηση μας για την δραστηριότητα αυτή καθώς εξετάζουμε αν τα παιδιά έχουν αντιληφθεί τι γίνεται στο πείραμα και για ποιόν λόγο.</a:t>
            </a:r>
          </a:p>
        </p:txBody>
      </p:sp>
    </p:spTree>
    <p:extLst>
      <p:ext uri="{BB962C8B-B14F-4D97-AF65-F5344CB8AC3E}">
        <p14:creationId xmlns:p14="http://schemas.microsoft.com/office/powerpoint/2010/main" val="2563777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87FF804-FE9D-4C71-A4D6-5CC82DA3DC0F}"/>
              </a:ext>
            </a:extLst>
          </p:cNvPr>
          <p:cNvSpPr>
            <a:spLocks noGrp="1"/>
          </p:cNvSpPr>
          <p:nvPr>
            <p:ph sz="half" idx="1"/>
          </p:nvPr>
        </p:nvSpPr>
        <p:spPr>
          <a:xfrm>
            <a:off x="680320" y="609600"/>
            <a:ext cx="4698358" cy="5326589"/>
          </a:xfrm>
        </p:spPr>
        <p:txBody>
          <a:bodyPr>
            <a:normAutofit/>
          </a:bodyPr>
          <a:lstStyle/>
          <a:p>
            <a:r>
              <a:rPr lang="el-GR" sz="3500" dirty="0"/>
              <a:t>Υλικά Δραστηριότητας:</a:t>
            </a:r>
          </a:p>
          <a:p>
            <a:r>
              <a:rPr lang="el-GR" sz="3500" dirty="0"/>
              <a:t>Νερό</a:t>
            </a:r>
          </a:p>
          <a:p>
            <a:r>
              <a:rPr lang="el-GR" sz="3500" dirty="0"/>
              <a:t>Ρούχα </a:t>
            </a:r>
          </a:p>
          <a:p>
            <a:r>
              <a:rPr lang="el-GR" sz="3500" dirty="0"/>
              <a:t>Μαγειρικά σκεύη(μπολ-κατσαρόλα)</a:t>
            </a:r>
          </a:p>
          <a:p>
            <a:endParaRPr lang="el-GR" dirty="0"/>
          </a:p>
        </p:txBody>
      </p:sp>
      <p:sp>
        <p:nvSpPr>
          <p:cNvPr id="4" name="Θέση περιεχομένου 3">
            <a:extLst>
              <a:ext uri="{FF2B5EF4-FFF2-40B4-BE49-F238E27FC236}">
                <a16:creationId xmlns:a16="http://schemas.microsoft.com/office/drawing/2014/main" id="{95B5EA3B-FC6A-470B-8BA6-0E9DCEDD60E0}"/>
              </a:ext>
            </a:extLst>
          </p:cNvPr>
          <p:cNvSpPr>
            <a:spLocks noGrp="1"/>
          </p:cNvSpPr>
          <p:nvPr>
            <p:ph sz="half" idx="2"/>
          </p:nvPr>
        </p:nvSpPr>
        <p:spPr>
          <a:xfrm>
            <a:off x="5594123" y="609600"/>
            <a:ext cx="4700058" cy="5326589"/>
          </a:xfrm>
        </p:spPr>
        <p:txBody>
          <a:bodyPr>
            <a:noAutofit/>
          </a:bodyPr>
          <a:lstStyle/>
          <a:p>
            <a:r>
              <a:rPr lang="el-GR" sz="2800" dirty="0"/>
              <a:t>Στόχος:</a:t>
            </a:r>
          </a:p>
          <a:p>
            <a:endParaRPr lang="el-GR" sz="2800" dirty="0"/>
          </a:p>
          <a:p>
            <a:r>
              <a:rPr lang="el-GR" sz="2800" dirty="0"/>
              <a:t>Να κατανοήσουν τα παιδιά τον σκοπό της δραστηριότητας που εκτυλίσσεται και τον ρόλο της εξάτμισης.</a:t>
            </a:r>
          </a:p>
          <a:p>
            <a:r>
              <a:rPr lang="el-GR" sz="2800" dirty="0"/>
              <a:t>Όταν χρειαστεί να περιγράψουν στις υπόλοιπες ομάδες το αντικείμενο τους να είναι σε θέση να εξηγήσουν από τι οφείλονται οι υδρατμοί και που τελικά καταλήγουν.</a:t>
            </a:r>
          </a:p>
        </p:txBody>
      </p:sp>
    </p:spTree>
    <p:extLst>
      <p:ext uri="{BB962C8B-B14F-4D97-AF65-F5344CB8AC3E}">
        <p14:creationId xmlns:p14="http://schemas.microsoft.com/office/powerpoint/2010/main" val="892453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2C0021-83B2-4BEA-8975-2EF0FA319814}"/>
              </a:ext>
            </a:extLst>
          </p:cNvPr>
          <p:cNvSpPr>
            <a:spLocks noGrp="1"/>
          </p:cNvSpPr>
          <p:nvPr>
            <p:ph type="title"/>
          </p:nvPr>
        </p:nvSpPr>
        <p:spPr/>
        <p:txBody>
          <a:bodyPr/>
          <a:lstStyle/>
          <a:p>
            <a:r>
              <a:rPr lang="el-GR" dirty="0"/>
              <a:t>Σας ευχαριστούμε πολύ!!!</a:t>
            </a:r>
          </a:p>
        </p:txBody>
      </p:sp>
      <p:pic>
        <p:nvPicPr>
          <p:cNvPr id="3" name="Εικόνα 2">
            <a:extLst>
              <a:ext uri="{FF2B5EF4-FFF2-40B4-BE49-F238E27FC236}">
                <a16:creationId xmlns:a16="http://schemas.microsoft.com/office/drawing/2014/main" id="{B285269A-53C4-49A5-8F85-1B65AB21A500}"/>
              </a:ext>
            </a:extLst>
          </p:cNvPr>
          <p:cNvPicPr>
            <a:picLocks noChangeAspect="1"/>
          </p:cNvPicPr>
          <p:nvPr/>
        </p:nvPicPr>
        <p:blipFill>
          <a:blip r:embed="rId2"/>
          <a:stretch>
            <a:fillRect/>
          </a:stretch>
        </p:blipFill>
        <p:spPr>
          <a:xfrm>
            <a:off x="1845143" y="1961322"/>
            <a:ext cx="8157155" cy="4694780"/>
          </a:xfrm>
          <a:prstGeom prst="rect">
            <a:avLst/>
          </a:prstGeom>
        </p:spPr>
      </p:pic>
    </p:spTree>
    <p:extLst>
      <p:ext uri="{BB962C8B-B14F-4D97-AF65-F5344CB8AC3E}">
        <p14:creationId xmlns:p14="http://schemas.microsoft.com/office/powerpoint/2010/main" val="1656275628"/>
      </p:ext>
    </p:extLst>
  </p:cSld>
  <p:clrMapOvr>
    <a:masterClrMapping/>
  </p:clrMapOvr>
</p:sld>
</file>

<file path=ppt/theme/theme1.xml><?xml version="1.0" encoding="utf-8"?>
<a:theme xmlns:a="http://schemas.openxmlformats.org/drawingml/2006/main" name="Βερολίνο">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docProps/app.xml><?xml version="1.0" encoding="utf-8"?>
<Properties xmlns="http://schemas.openxmlformats.org/officeDocument/2006/extended-properties" xmlns:vt="http://schemas.openxmlformats.org/officeDocument/2006/docPropsVTypes">
  <Template>TM04033917[[fn=Βερολίνο]]</Template>
  <TotalTime>116</TotalTime>
  <Words>489</Words>
  <Application>Microsoft Office PowerPoint</Application>
  <PresentationFormat>Ευρεία οθόνη</PresentationFormat>
  <Paragraphs>28</Paragraphs>
  <Slides>6</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6</vt:i4>
      </vt:variant>
    </vt:vector>
  </HeadingPairs>
  <TitlesOfParts>
    <vt:vector size="9" baseType="lpstr">
      <vt:lpstr>Arial</vt:lpstr>
      <vt:lpstr>Trebuchet MS</vt:lpstr>
      <vt:lpstr>Βερολίνο</vt:lpstr>
      <vt:lpstr>Δραστηριότητα Εξάτμισης</vt:lpstr>
      <vt:lpstr>Επικοινωνιακό πλαίσιο</vt:lpstr>
      <vt:lpstr>Παρουσίαση του PowerPoint</vt:lpstr>
      <vt:lpstr>Παρουσίαση του PowerPoint</vt:lpstr>
      <vt:lpstr>Παρουσίαση του PowerPoint</vt:lpstr>
      <vt:lpstr>Σας ευχαριστούμε πολύ!!!</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dc:creator>
  <cp:lastModifiedBy>Ραβάνης Κωνσταντίνος</cp:lastModifiedBy>
  <cp:revision>13</cp:revision>
  <dcterms:created xsi:type="dcterms:W3CDTF">2023-03-25T16:30:14Z</dcterms:created>
  <dcterms:modified xsi:type="dcterms:W3CDTF">2023-03-27T04:11:09Z</dcterms:modified>
</cp:coreProperties>
</file>