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58" r:id="rId3"/>
    <p:sldId id="259" r:id="rId4"/>
    <p:sldId id="342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67" r:id="rId22"/>
    <p:sldId id="336" r:id="rId23"/>
    <p:sldId id="337" r:id="rId24"/>
    <p:sldId id="338" r:id="rId25"/>
    <p:sldId id="368" r:id="rId26"/>
    <p:sldId id="369" r:id="rId27"/>
    <p:sldId id="281" r:id="rId28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49" d="100"/>
          <a:sy n="49" d="100"/>
        </p:scale>
        <p:origin x="5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7EF3C7-F354-4939-8D19-29F249FF1AB4}" type="slidenum">
              <a:rPr lang="en-GB" altLang="el-GR" smtClean="0"/>
              <a:pPr>
                <a:spcBef>
                  <a:spcPct val="0"/>
                </a:spcBef>
              </a:pPr>
              <a:t>4</a:t>
            </a:fld>
            <a:endParaRPr lang="en-GB" alt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93158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FE5A87-A62A-4989-99BB-EECDA44BFA67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543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E041F-9573-4ADB-A3F1-111011E0BA80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247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3229100" y="6412468"/>
            <a:ext cx="2790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50000"/>
                  </a:schemeClr>
                </a:solidFill>
              </a:rPr>
              <a:t>Διδακτική της Πληροφορικής και των ΤΠΕ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projects/67375658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cratch.mit.edu/projects/3086404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.mit.edu/projects/lclarkberg/320653" TargetMode="External"/><Relationship Id="rId2" Type="http://schemas.openxmlformats.org/officeDocument/2006/relationships/hyperlink" Target="http://scratch.mit.edu/projects/lclarkberg/31695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youtube.com/watch?v=nEkzaL80M6Y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teinhardt.nyu.edu/music/summer/performamatic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95106"/>
            <a:ext cx="7776864" cy="2115094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l-GR" b="1" dirty="0"/>
              <a:t>Ε</a:t>
            </a:r>
            <a:r>
              <a:rPr lang="el-GR" b="1" dirty="0" smtClean="0"/>
              <a:t>ργαστήριο </a:t>
            </a:r>
            <a:r>
              <a:rPr lang="el-GR" b="1" dirty="0" smtClean="0"/>
              <a:t>7</a:t>
            </a:r>
            <a:r>
              <a:rPr lang="en-US" b="1" dirty="0" smtClean="0"/>
              <a:t> 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b="1" dirty="0" smtClean="0">
                <a:cs typeface="Tahoma" panose="020B0604030504040204" pitchFamily="34" charset="0"/>
              </a:rPr>
              <a:t>Scratch (</a:t>
            </a:r>
            <a:r>
              <a:rPr lang="el-GR" b="1" dirty="0" smtClean="0">
                <a:cs typeface="Tahoma" panose="020B0604030504040204" pitchFamily="34" charset="0"/>
              </a:rPr>
              <a:t>Μέρος </a:t>
            </a:r>
            <a:r>
              <a:rPr lang="el-GR" b="1" dirty="0" smtClean="0">
                <a:cs typeface="Tahoma" panose="020B0604030504040204" pitchFamily="34" charset="0"/>
              </a:rPr>
              <a:t>7ο</a:t>
            </a:r>
            <a:r>
              <a:rPr lang="en-US" b="1" dirty="0" smtClean="0">
                <a:cs typeface="Tahoma" panose="020B0604030504040204" pitchFamily="34" charset="0"/>
              </a:rPr>
              <a:t>)</a:t>
            </a:r>
            <a:endParaRPr lang="en-GB" dirty="0">
              <a:cs typeface="Tahoma" panose="020B0604030504040204" pitchFamily="34" charset="0"/>
            </a:endParaRPr>
          </a:p>
          <a:p>
            <a:endParaRPr lang="el-GR" sz="2800" dirty="0" smtClean="0"/>
          </a:p>
          <a:p>
            <a:r>
              <a:rPr lang="el-GR" sz="2800" dirty="0" smtClean="0"/>
              <a:t>Δημήτριος </a:t>
            </a:r>
            <a:r>
              <a:rPr lang="el-GR" sz="2800" dirty="0" err="1" smtClean="0"/>
              <a:t>Νικολός</a:t>
            </a:r>
            <a:endParaRPr lang="el-GR" sz="2800" dirty="0" smtClean="0"/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4511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7" y="55816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Τίτλος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Διδακτική της Πληροφορικής και των ΤΠΕ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l-GR" sz="1800" dirty="0"/>
              <a:t>Μάθημα επιλογής ΣΤ’ εξάμηνο, </a:t>
            </a:r>
            <a:r>
              <a:rPr lang="el-GR" sz="1800" dirty="0" smtClean="0"/>
              <a:t/>
            </a:r>
            <a:br>
              <a:rPr lang="el-GR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l-GR" altLang="el-GR" sz="1800" dirty="0"/>
              <a:t>Τμήμα Επιστημών της Εκπαίδευσης και της Αγωγής στην Προσχολική</a:t>
            </a:r>
            <a:r>
              <a:rPr lang="en-US" altLang="el-GR" sz="1800" dirty="0"/>
              <a:t> </a:t>
            </a:r>
            <a:r>
              <a:rPr lang="el-GR" altLang="el-GR" sz="1800" dirty="0"/>
              <a:t>Ηλικία</a:t>
            </a:r>
            <a:r>
              <a:rPr lang="en-GB" altLang="el-GR" sz="1800" dirty="0"/>
              <a:t>, </a:t>
            </a:r>
            <a:r>
              <a:rPr lang="el-GR" altLang="el-GR" sz="1800" dirty="0"/>
              <a:t/>
            </a:r>
            <a:br>
              <a:rPr lang="el-GR" altLang="el-GR" sz="1800" dirty="0"/>
            </a:br>
            <a:r>
              <a:rPr lang="el-GR" altLang="el-GR" sz="1800" dirty="0"/>
              <a:t>Πανεπιστήμιο Πατρών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Συνδυάζοντας και άλλες εντολές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16013"/>
            <a:ext cx="3038475" cy="2505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5644"/>
            <a:ext cx="3305572" cy="2479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Ηχογράφηση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688632" cy="461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01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36025" y="129985"/>
            <a:ext cx="7543824" cy="1143000"/>
          </a:xfrm>
        </p:spPr>
        <p:txBody>
          <a:bodyPr/>
          <a:lstStyle/>
          <a:p>
            <a:r>
              <a:rPr lang="el-GR" dirty="0" smtClean="0"/>
              <a:t>Επεξεργασία ήχου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2976" y="1380239"/>
            <a:ext cx="7543824" cy="532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Μέσα στο </a:t>
            </a:r>
            <a:r>
              <a:rPr lang="en-US" dirty="0" smtClean="0"/>
              <a:t>Scratch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01000" y="6416675"/>
            <a:ext cx="613792" cy="441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05000"/>
            <a:ext cx="5295875" cy="2250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78" y="4191000"/>
            <a:ext cx="20764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1981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01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Εξωτερικό πρόγραμμα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Audacity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pic>
        <p:nvPicPr>
          <p:cNvPr id="3074" name="Picture 2" descr="http://cdn.portableapps.com/AudacityPorta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2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Φτιάχνουμε μουσική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Από νότες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356350"/>
            <a:ext cx="609600" cy="31936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132856"/>
            <a:ext cx="3312369" cy="207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49748"/>
            <a:ext cx="3600400" cy="156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Πειραματιστείτε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42976" y="1600200"/>
            <a:ext cx="7543824" cy="3845023"/>
          </a:xfrm>
        </p:spPr>
        <p:txBody>
          <a:bodyPr/>
          <a:lstStyle/>
          <a:p>
            <a:r>
              <a:rPr lang="el-GR" dirty="0" smtClean="0"/>
              <a:t>Με τον ρυθμό και την ένταση</a:t>
            </a:r>
          </a:p>
          <a:p>
            <a:endParaRPr lang="el-GR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https://scratch.mit.edu/projects/67375658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l-GR" sz="2800" dirty="0" smtClean="0"/>
              <a:t>Επανάληψη: Προσέξτε την διαδικασία (σε τι χρησιμεύει;)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31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Frere Jacques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Κανόνας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http://scratch.mit.edu/projects/3086404/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1"/>
            <a:ext cx="4572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7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scratch.mit.edu/projects/lclarkberg/316954</a:t>
            </a:r>
            <a:endParaRPr lang="el-GR" dirty="0" smtClean="0"/>
          </a:p>
          <a:p>
            <a:endParaRPr lang="el-GR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scratch.mit.edu/projects/lclarkberg/320653</a:t>
            </a:r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72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coding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www.youtube.com/watch?v=nEkzaL80M6Y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Η γλώσσα προγραμματισμού </a:t>
            </a:r>
            <a:r>
              <a:rPr lang="en-US" dirty="0" smtClean="0"/>
              <a:t>Scratch </a:t>
            </a:r>
            <a:r>
              <a:rPr lang="el-GR" dirty="0" smtClean="0"/>
              <a:t>σαν μουσικό όργανο!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284985"/>
            <a:ext cx="4176464" cy="282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0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Θέματα</a:t>
            </a:r>
            <a:r>
              <a:rPr lang="el-GR" dirty="0"/>
              <a:t> </a:t>
            </a:r>
            <a:r>
              <a:rPr lang="el-GR" dirty="0" smtClean="0"/>
              <a:t>που προκύπτουν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Συγχρονισμός</a:t>
            </a:r>
          </a:p>
          <a:p>
            <a:r>
              <a:rPr lang="el-GR" dirty="0" smtClean="0"/>
              <a:t>Εμβέλεια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0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Εργασία για το σπίτι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Βάλτε μουσική ή ήχους σε κάποια από τις προηγούμενες ασκήσεις ή δημιουργήστε το δικό σας μουσικό έργο.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Επίσης, υποβάλλετε την περιγραφή του τελικού έργου του εργαστηρίου</a:t>
            </a:r>
            <a:r>
              <a:rPr lang="en-US" dirty="0" smtClean="0"/>
              <a:t> </a:t>
            </a:r>
            <a:r>
              <a:rPr lang="el-GR" b="1" i="1" dirty="0" smtClean="0"/>
              <a:t>Θυμηθείτε τον χρήστη:</a:t>
            </a:r>
            <a:r>
              <a:rPr lang="el-GR" dirty="0" smtClean="0"/>
              <a:t> τι θα χρησιμοποιήσει (πληκτρολόγιο / ποντίκι); Τι </a:t>
            </a:r>
            <a:r>
              <a:rPr lang="el-GR" smtClean="0"/>
              <a:t>θα πατήσει/πληκτρολογήσει; </a:t>
            </a:r>
            <a:r>
              <a:rPr lang="el-GR" dirty="0" smtClean="0"/>
              <a:t>Τι θα κάνει </a:t>
            </a:r>
            <a:r>
              <a:rPr lang="el-GR" smtClean="0"/>
              <a:t>η εφαρμογή σας;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1"/>
            <a:ext cx="4572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0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96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«Διδακτική της Πληροφορικής και των Τεχνολογιών της Πληροφορίας και των Επικοινωνιών: </a:t>
            </a:r>
            <a:r>
              <a:rPr lang="en-US" sz="2800" dirty="0" smtClean="0"/>
              <a:t>Scratch (</a:t>
            </a:r>
            <a:r>
              <a:rPr lang="el-GR" sz="2800" dirty="0" smtClean="0"/>
              <a:t>Μέρος </a:t>
            </a:r>
            <a:r>
              <a:rPr lang="el-GR" sz="2800" dirty="0" smtClean="0"/>
              <a:t>7ο</a:t>
            </a:r>
            <a:r>
              <a:rPr lang="en-US" sz="2800" dirty="0" smtClean="0"/>
              <a:t>)</a:t>
            </a:r>
            <a:r>
              <a:rPr lang="el-GR" sz="2800" dirty="0" smtClean="0"/>
              <a:t>». Έκδοση: 1.0. Πάτρα, 2015.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 algn="just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</a:t>
            </a:r>
            <a:r>
              <a:rPr lang="el-GR" sz="2800" dirty="0" smtClean="0"/>
              <a:t>77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eaLnBrk="1" hangingPunct="1">
              <a:defRPr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0097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pPr eaLnBrk="1" hangingPunct="1"/>
            <a:r>
              <a:rPr lang="el-GR" dirty="0" smtClean="0"/>
              <a:t>Σημείωμα Χρήσης Έργων Τρίτων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Το Έργο αυτό κάνει χρήση των ακόλουθων έργων: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el-GR" sz="2000" dirty="0" smtClean="0"/>
              <a:t>Οποιασδήποτε μορφής  υλικό περιλαμβάνεται στο ανωτέρω έργο και δεν αναφέρεται σε ξεχωριστή πηγή αναφοράς, τότε αποτελεί πνευματική ιδιοκτησία του διδάσκοντα Καθηγητή, Βασίλη Κόμη.</a:t>
            </a:r>
          </a:p>
        </p:txBody>
      </p:sp>
    </p:spTree>
    <p:extLst>
      <p:ext uri="{BB962C8B-B14F-4D97-AF65-F5344CB8AC3E}">
        <p14:creationId xmlns:p14="http://schemas.microsoft.com/office/powerpoint/2010/main" val="655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 smtClean="0"/>
              <a:t>7</a:t>
            </a:r>
            <a:r>
              <a:rPr lang="el-GR" baseline="30000" dirty="0" smtClean="0"/>
              <a:t>ου</a:t>
            </a:r>
            <a:r>
              <a:rPr lang="el-GR" dirty="0" smtClean="0"/>
              <a:t> </a:t>
            </a:r>
            <a:r>
              <a:rPr lang="el-GR" dirty="0" smtClean="0"/>
              <a:t>Εργαστηρίου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562600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7912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934712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744A52-6BF7-423B-B696-48B91F826467}" type="slidenum">
              <a:rPr lang="en-GB" altLang="el-GR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l-GR" sz="1200" smtClean="0">
              <a:solidFill>
                <a:srgbClr val="B5A788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Σκοπός</a:t>
            </a:r>
            <a:endParaRPr lang="en-GB" sz="4000" dirty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57338"/>
            <a:ext cx="7643812" cy="4114800"/>
          </a:xfrm>
          <a:noFill/>
        </p:spPr>
        <p:txBody>
          <a:bodyPr>
            <a:normAutofit/>
          </a:bodyPr>
          <a:lstStyle/>
          <a:p>
            <a:r>
              <a:rPr lang="el-GR" dirty="0"/>
              <a:t>Εισαγωγή Ήχου και Μουσικής</a:t>
            </a:r>
          </a:p>
          <a:p>
            <a:r>
              <a:rPr lang="el-GR" dirty="0"/>
              <a:t>Εξοικείωση με συνδυασμό Εντολών – Ηχογράφηση &amp; επεξεργασία Ήχου</a:t>
            </a:r>
          </a:p>
          <a:p>
            <a:r>
              <a:rPr lang="el-GR" dirty="0"/>
              <a:t>Χρήση εξωτερικών προγραμμάτων</a:t>
            </a:r>
          </a:p>
          <a:p>
            <a:r>
              <a:rPr lang="el-GR" dirty="0"/>
              <a:t>Πειραματισμός με </a:t>
            </a:r>
            <a:r>
              <a:rPr lang="en-US" dirty="0"/>
              <a:t>Frere Jacques – </a:t>
            </a:r>
            <a:r>
              <a:rPr lang="el-GR" dirty="0"/>
              <a:t>Δυναμικά – </a:t>
            </a:r>
            <a:r>
              <a:rPr lang="en-US" dirty="0"/>
              <a:t>Live 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3743325"/>
            <a:ext cx="7772400" cy="1362075"/>
          </a:xfrm>
        </p:spPr>
        <p:txBody>
          <a:bodyPr/>
          <a:lstStyle/>
          <a:p>
            <a:pPr algn="r">
              <a:defRPr/>
            </a:pPr>
            <a:r>
              <a:rPr lang="el-GR" dirty="0" smtClean="0"/>
              <a:t>ΗΧΟΙ ΚΑΙ ΜΟΥΣΙΚΗ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259632" y="5401221"/>
            <a:ext cx="7772400" cy="466179"/>
          </a:xfrm>
        </p:spPr>
        <p:txBody>
          <a:bodyPr/>
          <a:lstStyle/>
          <a:p>
            <a:pPr algn="r">
              <a:defRPr/>
            </a:pPr>
            <a:r>
              <a:rPr lang="el-GR" b="1" dirty="0" smtClean="0">
                <a:solidFill>
                  <a:schemeClr val="tx1"/>
                </a:solidFill>
              </a:rPr>
              <a:t>Αντικείμενο 7</a:t>
            </a:r>
            <a:r>
              <a:rPr lang="el-GR" b="1" baseline="30000" dirty="0" smtClean="0">
                <a:solidFill>
                  <a:schemeClr val="tx1"/>
                </a:solidFill>
              </a:rPr>
              <a:t>ου</a:t>
            </a:r>
            <a:r>
              <a:rPr lang="el-GR" b="1" dirty="0" smtClean="0">
                <a:solidFill>
                  <a:schemeClr val="tx1"/>
                </a:solidFill>
              </a:rPr>
              <a:t> εργαστηρίου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1"/>
            <a:ext cx="4572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78D12B-45F8-43FB-B562-BC98EA5E377C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78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l-GR" dirty="0" smtClean="0"/>
              <a:t>Καρτέλα ήχοι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0"/>
            <a:ext cx="5334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F09FB97-6466-4387-BE06-EAC767187AE5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Βασικές εντολές</a:t>
            </a:r>
          </a:p>
          <a:p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2348880"/>
            <a:ext cx="5891155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2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23521" y="33319"/>
            <a:ext cx="7543824" cy="1143000"/>
          </a:xfrm>
        </p:spPr>
        <p:txBody>
          <a:bodyPr/>
          <a:lstStyle/>
          <a:p>
            <a:r>
              <a:rPr lang="el-GR" dirty="0" smtClean="0"/>
              <a:t>Η διαφορά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74" y="1052822"/>
            <a:ext cx="3456384" cy="5486090"/>
          </a:xfr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356351"/>
            <a:ext cx="5334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07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Επηρεάζουν όλους τους ήχους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1"/>
            <a:ext cx="457200" cy="349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22563"/>
            <a:ext cx="4752528" cy="376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15808" y="342203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Εμβέλεια;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94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Performamatics</a:t>
            </a:r>
            <a:endParaRPr lang="el-GR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steinhardt.nyu.edu/music/summer/performamatics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8229600" y="6356350"/>
            <a:ext cx="457200" cy="501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E9463FB-380C-432C-99E2-17D24489CBCE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3419872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7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308</TotalTime>
  <Words>640</Words>
  <Application>Microsoft Office PowerPoint</Application>
  <PresentationFormat>On-screen Show (4:3)</PresentationFormat>
  <Paragraphs>123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Gill Sans MT</vt:lpstr>
      <vt:lpstr>Tahoma</vt:lpstr>
      <vt:lpstr>Wingdings</vt:lpstr>
      <vt:lpstr>IV-ICTEGroup.GR.new</vt:lpstr>
      <vt:lpstr>Διδακτική της Πληροφορικής και των ΤΠΕ Μάθημα επιλογής ΣΤ’ εξάμηνο,   Τμήμα Επιστημών της Εκπαίδευσης και της Αγωγής στην Προσχολική Ηλικία,  Πανεπιστήμιο Πατρών</vt:lpstr>
      <vt:lpstr>Άδειες Χρήσης</vt:lpstr>
      <vt:lpstr>Χρηματοδότηση</vt:lpstr>
      <vt:lpstr>Σκοπός</vt:lpstr>
      <vt:lpstr>ΗΧΟΙ ΚΑΙ ΜΟΥΣΙΚΗ</vt:lpstr>
      <vt:lpstr>Καρτέλα ήχοι</vt:lpstr>
      <vt:lpstr>Η διαφορά</vt:lpstr>
      <vt:lpstr>Επηρεάζουν όλους τους ήχους</vt:lpstr>
      <vt:lpstr>Παραδείγματα</vt:lpstr>
      <vt:lpstr>Συνδυάζοντας και άλλες εντολές</vt:lpstr>
      <vt:lpstr>Ηχογράφηση</vt:lpstr>
      <vt:lpstr>Επεξεργασία ήχου</vt:lpstr>
      <vt:lpstr>Εξωτερικό πρόγραμμα</vt:lpstr>
      <vt:lpstr>Φτιάχνουμε μουσική</vt:lpstr>
      <vt:lpstr>Πειραματιστείτε</vt:lpstr>
      <vt:lpstr>Frere Jacques</vt:lpstr>
      <vt:lpstr>Δυναμικά</vt:lpstr>
      <vt:lpstr>Live coding</vt:lpstr>
      <vt:lpstr>Θέματα που προκύπτουν</vt:lpstr>
      <vt:lpstr>Εργασία για το σπίτι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Διατήρηση Σημειωμάτων</vt:lpstr>
      <vt:lpstr>Σημείωμα Χρήσης Έργων Τρίτων</vt:lpstr>
      <vt:lpstr>Τέλος 7ου Εργαστηρίου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81</cp:revision>
  <dcterms:created xsi:type="dcterms:W3CDTF">2014-12-10T08:52:23Z</dcterms:created>
  <dcterms:modified xsi:type="dcterms:W3CDTF">2015-12-01T10:28:54Z</dcterms:modified>
</cp:coreProperties>
</file>