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67" r:id="rId16"/>
    <p:sldId id="336" r:id="rId17"/>
    <p:sldId id="337" r:id="rId18"/>
    <p:sldId id="338" r:id="rId19"/>
    <p:sldId id="368" r:id="rId20"/>
    <p:sldId id="369" r:id="rId21"/>
    <p:sldId id="281" r:id="rId22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wHc-qlKA_g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4APzVnQ2070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SiJTksTaU" TargetMode="External"/><Relationship Id="rId2" Type="http://schemas.openxmlformats.org/officeDocument/2006/relationships/hyperlink" Target="http://info.scratch.mit.edu/GPLv2_Licensed_Scratch_Co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nap.berkeley.edu/snapsource/snap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hirp.scratchr.org/scratch2ex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9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9_Α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Συνδεσιμότητα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WeDo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ScratchBoard</a:t>
            </a:r>
            <a:endParaRPr lang="el-GR" dirty="0"/>
          </a:p>
        </p:txBody>
      </p:sp>
      <p:pic>
        <p:nvPicPr>
          <p:cNvPr id="7" name="Content Placeholder 6" descr="http://s2.manifo.com/usr/3/376A/92/manager/oferta/croc_90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6669"/>
            <a:ext cx="4040188" cy="21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8" y="3068960"/>
            <a:ext cx="36240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65223" y="2699628"/>
            <a:ext cx="5386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http://www.youtube.com/watch?v=wHc-qlKA_g8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73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οτιδήποτε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Kinect2Scratch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http://www.youtube.com/watch?v=4APzVnQ2070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81946" cy="35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οτιδήποτε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98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Source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info.scratch.mit.edu/GPLv2_Licensed_Scratch_Code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https://www.youtube.com/watch?v=BRSiJTksTaU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864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BYOB </a:t>
            </a:r>
            <a:r>
              <a:rPr lang="el-GR" dirty="0" smtClean="0"/>
              <a:t>και </a:t>
            </a:r>
            <a:r>
              <a:rPr lang="en-US" dirty="0" smtClean="0"/>
              <a:t>Panther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Περιβάλλοντα που προέρχονται από τη </a:t>
            </a:r>
            <a:r>
              <a:rPr lang="en-US" dirty="0" smtClean="0"/>
              <a:t>Scratch</a:t>
            </a:r>
          </a:p>
          <a:p>
            <a:endParaRPr lang="en-US" dirty="0"/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snap.berkeley.edu/snapsource/snap.html</a:t>
            </a:r>
            <a:endParaRPr lang="en-US" sz="2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32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9_Α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9_Α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Εισαγωγή- Παρουσίαση Δυνατοτήτων </a:t>
            </a:r>
            <a:r>
              <a:rPr lang="en-US" dirty="0"/>
              <a:t>Scratch 2.0</a:t>
            </a:r>
          </a:p>
          <a:p>
            <a:r>
              <a:rPr lang="el-GR" dirty="0"/>
              <a:t>Δυνατότητες:</a:t>
            </a:r>
          </a:p>
          <a:p>
            <a:pPr lvl="1"/>
            <a:r>
              <a:rPr lang="el-GR" dirty="0"/>
              <a:t>Μετάφραση</a:t>
            </a:r>
          </a:p>
          <a:p>
            <a:pPr lvl="1"/>
            <a:r>
              <a:rPr lang="el-GR" dirty="0"/>
              <a:t>Συνδεσιμότητα με άλλα προγράμματα/εφαρμογές</a:t>
            </a:r>
          </a:p>
          <a:p>
            <a:pPr lvl="1"/>
            <a:r>
              <a:rPr lang="en-US" dirty="0"/>
              <a:t>Scratch source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4114800"/>
            <a:ext cx="7772400" cy="1362075"/>
          </a:xfrm>
        </p:spPr>
        <p:txBody>
          <a:bodyPr/>
          <a:lstStyle/>
          <a:p>
            <a:pPr algn="r"/>
            <a:r>
              <a:rPr lang="en-US" dirty="0" smtClean="0"/>
              <a:t>SCRATCH 2.0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99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2.0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Απλή χρήση κάμερας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Καινούριες εντολές για διευκόλυνση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Κλώνοι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Backpack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Διαδικασίες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Cloud </a:t>
            </a:r>
            <a:r>
              <a:rPr lang="el-GR" sz="2800" dirty="0"/>
              <a:t>μεταβλητές</a:t>
            </a:r>
          </a:p>
        </p:txBody>
      </p:sp>
    </p:spTree>
    <p:extLst>
      <p:ext uri="{BB962C8B-B14F-4D97-AF65-F5344CB8AC3E}">
        <p14:creationId xmlns:p14="http://schemas.microsoft.com/office/powerpoint/2010/main" val="119587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200525"/>
            <a:ext cx="7772400" cy="136207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l-GR" dirty="0" smtClean="0"/>
              <a:t>ΓΙΝΟΝΤΑΙ ΚΑΙ ΑΥΤΑ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5118100"/>
            <a:ext cx="7772400" cy="368300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Αντικείμεν</a:t>
            </a:r>
            <a:r>
              <a:rPr lang="el-GR" b="1" dirty="0">
                <a:solidFill>
                  <a:schemeClr val="tx1"/>
                </a:solidFill>
              </a:rPr>
              <a:t>ο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10</a:t>
            </a:r>
            <a:r>
              <a:rPr lang="el-GR" b="1" baseline="30000" dirty="0" smtClean="0">
                <a:solidFill>
                  <a:schemeClr val="tx1"/>
                </a:solidFill>
              </a:rPr>
              <a:t>ου</a:t>
            </a:r>
            <a:r>
              <a:rPr lang="el-GR" b="1" dirty="0" smtClean="0">
                <a:solidFill>
                  <a:schemeClr val="tx1"/>
                </a:solidFill>
              </a:rPr>
              <a:t> εργαστηρίου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88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Μετάφραση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C:\Program Files\Scratch\locale\</a:t>
            </a:r>
            <a:r>
              <a:rPr lang="en-US" dirty="0" err="1" smtClean="0"/>
              <a:t>el.po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Μπορείς να το πειράξεις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85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Scratch2Exe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://chirp.scratchr.org/scratch2exe.html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308</TotalTime>
  <Words>537</Words>
  <Application>Microsoft Office PowerPoint</Application>
  <PresentationFormat>On-screen Show (4:3)</PresentationFormat>
  <Paragraphs>102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SCRATCH 2.0</vt:lpstr>
      <vt:lpstr>Scratch 2.0</vt:lpstr>
      <vt:lpstr>ΓΙΝΟΝΤΑΙ ΚΑΙ ΑΥΤΑ</vt:lpstr>
      <vt:lpstr>Μετάφραση</vt:lpstr>
      <vt:lpstr>Scratch2Exe</vt:lpstr>
      <vt:lpstr>Συνδεσιμότητα</vt:lpstr>
      <vt:lpstr>Με οτιδήποτε</vt:lpstr>
      <vt:lpstr>Με οτιδήποτε</vt:lpstr>
      <vt:lpstr>Scratch Source</vt:lpstr>
      <vt:lpstr>BYOB και Panther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9_Αου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2015-12-01T10:34:39Z</dcterms:modified>
</cp:coreProperties>
</file>