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62" r:id="rId5"/>
  </p:sldIdLst>
  <p:sldSz cx="12192000" cy="6858000"/>
  <p:notesSz cx="6797675" cy="985678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8" d="100"/>
          <a:sy n="108" d="100"/>
        </p:scale>
        <p:origin x="411" y="3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15B4-D0BB-4CC8-841A-D82BA518B45C}" type="datetimeFigureOut">
              <a:rPr lang="el-GR" smtClean="0"/>
              <a:t>18/5/2019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604-F6CA-4E53-B58B-E358E4F513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9525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15B4-D0BB-4CC8-841A-D82BA518B45C}" type="datetimeFigureOut">
              <a:rPr lang="el-GR" smtClean="0"/>
              <a:t>18/5/2019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604-F6CA-4E53-B58B-E358E4F513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141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15B4-D0BB-4CC8-841A-D82BA518B45C}" type="datetimeFigureOut">
              <a:rPr lang="el-GR" smtClean="0"/>
              <a:t>18/5/2019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604-F6CA-4E53-B58B-E358E4F513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5966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15B4-D0BB-4CC8-841A-D82BA518B45C}" type="datetimeFigureOut">
              <a:rPr lang="el-GR" smtClean="0"/>
              <a:t>18/5/2019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604-F6CA-4E53-B58B-E358E4F513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766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15B4-D0BB-4CC8-841A-D82BA518B45C}" type="datetimeFigureOut">
              <a:rPr lang="el-GR" smtClean="0"/>
              <a:t>18/5/2019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604-F6CA-4E53-B58B-E358E4F513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769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15B4-D0BB-4CC8-841A-D82BA518B45C}" type="datetimeFigureOut">
              <a:rPr lang="el-GR" smtClean="0"/>
              <a:t>18/5/2019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604-F6CA-4E53-B58B-E358E4F513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211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15B4-D0BB-4CC8-841A-D82BA518B45C}" type="datetimeFigureOut">
              <a:rPr lang="el-GR" smtClean="0"/>
              <a:t>18/5/2019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604-F6CA-4E53-B58B-E358E4F513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472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15B4-D0BB-4CC8-841A-D82BA518B45C}" type="datetimeFigureOut">
              <a:rPr lang="el-GR" smtClean="0"/>
              <a:t>18/5/2019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604-F6CA-4E53-B58B-E358E4F513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178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15B4-D0BB-4CC8-841A-D82BA518B45C}" type="datetimeFigureOut">
              <a:rPr lang="el-GR" smtClean="0"/>
              <a:t>18/5/2019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604-F6CA-4E53-B58B-E358E4F513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06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15B4-D0BB-4CC8-841A-D82BA518B45C}" type="datetimeFigureOut">
              <a:rPr lang="el-GR" smtClean="0"/>
              <a:t>18/5/2019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604-F6CA-4E53-B58B-E358E4F513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443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15B4-D0BB-4CC8-841A-D82BA518B45C}" type="datetimeFigureOut">
              <a:rPr lang="el-GR" smtClean="0"/>
              <a:t>18/5/2019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D604-F6CA-4E53-B58B-E358E4F513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471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115B4-D0BB-4CC8-841A-D82BA518B45C}" type="datetimeFigureOut">
              <a:rPr lang="el-GR" smtClean="0"/>
              <a:t>18/5/2019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DD604-F6CA-4E53-B58B-E358E4F513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391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ΤΕΧΝΙΚΗ ΤΗΣ ΚΥΚΛΟΦΟΡΙΑΣ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ΠΑΤΡΑ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18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2" y="187802"/>
            <a:ext cx="12192000" cy="6858000"/>
          </a:xfrm>
        </p:spPr>
      </p:pic>
      <p:sp>
        <p:nvSpPr>
          <p:cNvPr id="2" name="Rectangle 1"/>
          <p:cNvSpPr/>
          <p:nvPr/>
        </p:nvSpPr>
        <p:spPr>
          <a:xfrm>
            <a:off x="1345163" y="2229931"/>
            <a:ext cx="206984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(EB/WB) </a:t>
            </a:r>
          </a:p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g = 27 s</a:t>
            </a:r>
          </a:p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W = 11 ft</a:t>
            </a:r>
          </a:p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H = 5%</a:t>
            </a:r>
          </a:p>
          <a:p>
            <a:endParaRPr lang="el-GR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(NB/SB)  </a:t>
            </a:r>
          </a:p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g = 37 s</a:t>
            </a: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W= 15 ft</a:t>
            </a:r>
          </a:p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H = 8%</a:t>
            </a:r>
            <a:endParaRPr lang="en-US" b="0" i="0" dirty="0" smtClean="0">
              <a:solidFill>
                <a:srgbClr val="000000"/>
              </a:solidFill>
              <a:effectLst/>
              <a:latin typeface="Book Antiqua" panose="02040602050305030304" pitchFamily="18" charset="0"/>
            </a:endParaRPr>
          </a:p>
          <a:p>
            <a:endParaRPr lang="el-GR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r>
              <a:rPr lang="el-GR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Απολυμ</a:t>
            </a:r>
            <a:r>
              <a:rPr lang="el-GR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. Χρ.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 = 6 s</a:t>
            </a:r>
          </a:p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CBD</a:t>
            </a:r>
            <a:endParaRPr lang="el-GR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r>
              <a:rPr lang="en-US" smtClean="0">
                <a:solidFill>
                  <a:srgbClr val="000000"/>
                </a:solidFill>
                <a:latin typeface="Book Antiqua" panose="02040602050305030304" pitchFamily="18" charset="0"/>
              </a:rPr>
              <a:t>PHF = 0.90</a:t>
            </a:r>
            <a:endParaRPr lang="en-US" b="0" i="0" dirty="0" smtClean="0">
              <a:solidFill>
                <a:srgbClr val="000000"/>
              </a:solidFill>
              <a:effectLst/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00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1970330" cy="673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214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557" y="72109"/>
            <a:ext cx="11099097" cy="1325563"/>
          </a:xfrm>
        </p:spPr>
        <p:txBody>
          <a:bodyPr/>
          <a:lstStyle/>
          <a:p>
            <a:r>
              <a:rPr lang="en-US" dirty="0" smtClean="0"/>
              <a:t>LOS –</a:t>
            </a:r>
            <a:r>
              <a:rPr lang="el-GR" dirty="0" smtClean="0"/>
              <a:t> ΣΗΜΑΤΟΔΟΤΟΥΜΕΝΕΣ ΔΙΑΣΤΑΥΡΩΣΕΙΣ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758408"/>
              </p:ext>
            </p:extLst>
          </p:nvPr>
        </p:nvGraphicFramePr>
        <p:xfrm>
          <a:off x="1242781" y="1502297"/>
          <a:ext cx="9376388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8194"/>
                <a:gridCol w="46881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LOS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STOPPED DELAY/VEHICLE (SECONDS/VEHICLE)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0-5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5.1-15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15.1-25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25.1-40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40.1-60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60+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03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69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Book Antiqua</vt:lpstr>
      <vt:lpstr>Calibri</vt:lpstr>
      <vt:lpstr>Calibri Light</vt:lpstr>
      <vt:lpstr>Office Theme</vt:lpstr>
      <vt:lpstr>ΤΕΧΝΙΚΗ ΤΗΣ ΚΥΚΛΟΦΟΡΙΑΣ</vt:lpstr>
      <vt:lpstr>PowerPoint Presentation</vt:lpstr>
      <vt:lpstr>PowerPoint Presentation</vt:lpstr>
      <vt:lpstr>LOS – ΣΗΜΑΤΟΔΟΤΟΥΜΕΝΕΣ ΔΙΑΣΤΑΥΡΩΣΕΙΣ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Giota Saranti</dc:creator>
  <cp:lastModifiedBy>Artemis</cp:lastModifiedBy>
  <cp:revision>19</cp:revision>
  <cp:lastPrinted>2019-05-08T06:11:29Z</cp:lastPrinted>
  <dcterms:created xsi:type="dcterms:W3CDTF">2018-05-09T09:28:04Z</dcterms:created>
  <dcterms:modified xsi:type="dcterms:W3CDTF">2019-05-18T09:39:58Z</dcterms:modified>
</cp:coreProperties>
</file>