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4706-D224-4000-90F1-5CD95971360A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60912-4168-4188-B9FB-9D99E3DDA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28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60912-4168-4188-B9FB-9D99E3DDA5C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98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83AC14-7646-4C10-9119-2992618B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17AFDFA-0D23-4160-BADA-8CBA491B0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A2C1E0-8262-4BC5-BA9F-BC9BBE77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72A83F-A02C-4328-9FEC-D8FD209B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D42102-A518-4F91-9C18-F77E5851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27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CFAA9A-93F2-48B1-AF96-65A44CE1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3F534BC-8EAE-47F3-83DF-1778F0EAC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66BC51-0184-4A83-8C8D-791B2333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7B72AC-03D7-4FCC-BB43-EB6052E5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3E5077-240E-4C16-848C-12D1B3E7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4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B5C5297-B8F6-49FB-9CDB-0291CDD14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1FC358-6589-4B76-8C26-2AEF8D2C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1307E0-F517-436D-81D7-5EE52930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28299E-538F-4408-9772-1C49D784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8140B3-0E87-49BA-98DE-C5E866DA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71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847E5A-BE86-41ED-A363-9D76557D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A5529D-5801-42AA-8EB3-F8EF1CBB4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4268CC7-33ED-49F6-B7A6-1C2D96C1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FB4BA0F-6998-49CD-A225-3AFA4E9E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3A3083-5D87-4772-8B35-BBF1FCD6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81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358287-CED1-4DC5-8050-735D92D2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92EE46B-024F-444F-B345-10CCB30EA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749430-349B-4694-8319-BCB6B576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0B5B7C-8F95-4967-A9FC-4555FF9A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DE1700-44C3-4AA5-9364-56979549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52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7D66FE-F571-4C3E-A4A5-56EF7E8B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53E7D8-20C1-4560-A2C0-076F8C547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946C56D-02D9-4E24-90C3-F53923799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AACE83-7B5F-4B11-B54A-15410840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F4CC3FB-7119-4C4C-B5E8-2FCE118F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D19DD95-6235-4FC8-9596-8A87FCAA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37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709BE0-6D24-4DD0-AC16-EEE8BA1D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E4DBE31-4841-4CCA-8CDC-C798E7C02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0BE7B5D-A1EE-46FF-A7AC-3EB11017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ABE0CF-9BD1-4BFF-82F3-240CEB5BF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EC43C08-696B-4E3B-8F1D-B910275DD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499EF86-61FD-4216-8BEB-ADA0AD97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BEF80FD-E939-4137-AA90-569B8425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C5B67C-63AC-4715-AC09-58690E1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54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D18736-A8D2-490B-9EB6-C0390CF6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9D70421-6CAE-415B-8E1F-1825AF49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D51074A-6373-41BE-B191-F3E8CDB9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265D90A-171E-4F5A-985B-5B9A234F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29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C845D6C-7680-4EF0-A444-896AEB54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9C7433B-8526-4CDB-A638-52F60D3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FEAE785-6C7C-405D-BC0C-B97B72DB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9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918664-ED4C-461C-8023-9A87EBA4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010CC5-CC4F-49AC-A2E0-A77EA6DF0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8E59AF9-FAB0-4D3C-A9A6-D5888DAE4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57A3644-6E68-4E79-B208-64FFF621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A97127-F0AD-428C-8C40-3EF6A0F0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C725F2-9244-4A99-A524-ED40D2E9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75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B06D5E-F929-4251-B04C-5BF9E2AA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95C766C-BD7E-4A30-B6BF-A5671FB18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CADD22-1A39-4F4A-AC31-765748287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AD6EEF3-3436-47A2-9BC5-36C0826A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575824-F15B-46F4-AD65-CFD12673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469B20-56CB-4BF6-BB44-2AFCE807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95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FC62C09-6B60-4A7A-9FED-026FE157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F3C4D7-10B4-4721-9FB5-AEEA6C1F8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B4CDF4-6052-45A3-81ED-4C5BEC001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8265-0FF1-4935-871B-DA3EA1C78089}" type="datetimeFigureOut">
              <a:rPr lang="el-GR" smtClean="0"/>
              <a:t>21/5/2021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8F21DB-953A-4846-8C80-4A085D717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30C475-0D55-48AE-95F5-BA1171406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DB86-F6B9-407B-B093-DC6559590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35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6C18728-896E-4BB3-9F94-D13BBA8BF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l-GR" sz="5200">
                <a:solidFill>
                  <a:schemeClr val="tx2"/>
                </a:solidFill>
              </a:rPr>
              <a:t>Μηχανική μάθηση </a:t>
            </a:r>
            <a:br>
              <a:rPr lang="el-GR" sz="5200">
                <a:solidFill>
                  <a:schemeClr val="tx2"/>
                </a:solidFill>
              </a:rPr>
            </a:br>
            <a:r>
              <a:rPr lang="el-GR" sz="5200">
                <a:solidFill>
                  <a:schemeClr val="tx2"/>
                </a:solidFill>
              </a:rPr>
              <a:t>με το </a:t>
            </a:r>
            <a:r>
              <a:rPr lang="en-US" sz="5200">
                <a:solidFill>
                  <a:schemeClr val="tx2"/>
                </a:solidFill>
              </a:rPr>
              <a:t>SPSS</a:t>
            </a:r>
            <a:endParaRPr lang="el-GR" sz="5200">
              <a:solidFill>
                <a:schemeClr val="tx2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F43DC65-1CD1-4A9B-B44A-8A3EC2BDF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l-GR" sz="800">
                <a:solidFill>
                  <a:schemeClr val="tx2"/>
                </a:solidFill>
              </a:rPr>
              <a:t>Αυτόματη Κατηγοριοποίηση </a:t>
            </a:r>
          </a:p>
          <a:p>
            <a:r>
              <a:rPr lang="el-GR" sz="800">
                <a:solidFill>
                  <a:schemeClr val="tx2"/>
                </a:solidFill>
              </a:rPr>
              <a:t>Δεδομένων</a:t>
            </a:r>
          </a:p>
          <a:p>
            <a:r>
              <a:rPr lang="el-GR" sz="800">
                <a:solidFill>
                  <a:schemeClr val="tx2"/>
                </a:solidFill>
              </a:rPr>
              <a:t>Με στόχο την επιλογή παραμέτρων για την πρόβλεψη ενός αποτελέσματος</a:t>
            </a:r>
          </a:p>
        </p:txBody>
      </p:sp>
    </p:spTree>
    <p:extLst>
      <p:ext uri="{BB962C8B-B14F-4D97-AF65-F5344CB8AC3E}">
        <p14:creationId xmlns:p14="http://schemas.microsoft.com/office/powerpoint/2010/main" val="424316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6A62A8-4D23-4440-A568-8C9668D5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δεδομένα μας…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C43DBD-4FC0-4D21-A50C-334B2EADB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2FF0185-CF3C-49DB-B07C-574B27FE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4653" r="41235" b="29726"/>
          <a:stretch/>
        </p:blipFill>
        <p:spPr>
          <a:xfrm>
            <a:off x="838200" y="1690688"/>
            <a:ext cx="10392784" cy="51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9F3FB6-A21E-47AB-85B1-EC902F1C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εξαρτημένη μεταβλητή / στόχος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7D3FA4-EE2A-4698-B981-11F48CF2C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4C16738-AFF2-43BA-B156-257978A2B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3373" r="40706" b="29726"/>
          <a:stretch/>
        </p:blipFill>
        <p:spPr>
          <a:xfrm>
            <a:off x="838201" y="1477381"/>
            <a:ext cx="10515600" cy="52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6FDC2C-3343-479A-A993-F4EFE2E3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Συσχέτιση με ΟΛΕΣ τις ανεξάρτητες…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02B51D-AFB2-4CAC-9CDB-D832000D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0668A7-BE82-432D-9556-387EE577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3059" r="40971" b="27528"/>
          <a:stretch/>
        </p:blipFill>
        <p:spPr>
          <a:xfrm>
            <a:off x="838200" y="1495312"/>
            <a:ext cx="10515600" cy="52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772122-909C-4543-88BE-ECD647F1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Αλγορίθμου…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06D7C3-AD01-48EF-9287-51C26020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BD9439A-DE02-4BE0-B0EC-3A0EEEAB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9" t="24008" r="40665" b="29798"/>
          <a:stretch/>
        </p:blipFill>
        <p:spPr>
          <a:xfrm>
            <a:off x="1074868" y="1420451"/>
            <a:ext cx="10604725" cy="5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F13856-D82A-489E-8472-CDFC4D62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958BD8-00E7-4E35-B3AF-EEEC7D6E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1BD69-3830-4669-ABED-C43AEE64C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" t="9931" r="2500" b="8705"/>
          <a:stretch/>
        </p:blipFill>
        <p:spPr>
          <a:xfrm>
            <a:off x="333487" y="365124"/>
            <a:ext cx="11758108" cy="62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4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A91637-7E83-406A-AC30-7CB765CD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614444-47B0-4416-AF45-53A351F0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798E323-10BC-4840-B50A-0E2315A7C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" t="9931" r="1176" b="9931"/>
          <a:stretch/>
        </p:blipFill>
        <p:spPr>
          <a:xfrm>
            <a:off x="150607" y="365125"/>
            <a:ext cx="11940988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1984BF-3A62-41CC-B4DF-BA0ED05E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D9C4F1-6596-4C85-AC4F-42BD08BB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6386A67-75C8-4CBA-8DC6-CA1920002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b="9931"/>
          <a:stretch/>
        </p:blipFill>
        <p:spPr>
          <a:xfrm>
            <a:off x="0" y="365125"/>
            <a:ext cx="12192000" cy="63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5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97A77B-03C8-4379-9B06-6286FE22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DB384C-D166-495E-A459-7414994C6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23CD26-0D09-42B0-B459-B92366E56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9" t="23529" r="40619" b="26588"/>
          <a:stretch/>
        </p:blipFill>
        <p:spPr>
          <a:xfrm>
            <a:off x="838200" y="365124"/>
            <a:ext cx="10515600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061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</Words>
  <Application>Microsoft Office PowerPoint</Application>
  <PresentationFormat>Ευρεία οθόνη</PresentationFormat>
  <Paragraphs>9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Μηχανική μάθηση  με το SPSS</vt:lpstr>
      <vt:lpstr>Τα δεδομένα μας…</vt:lpstr>
      <vt:lpstr>Η εξαρτημένη μεταβλητή / στόχος</vt:lpstr>
      <vt:lpstr>Συσχέτιση με ΟΛΕΣ τις ανεξάρτητες…</vt:lpstr>
      <vt:lpstr>Επιλογή Αλγορίθμου…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Μηχανική μάθηση με το SPSS</dc:title>
  <dc:creator>Constantinos Koutsojannis</dc:creator>
  <cp:lastModifiedBy>Constantinos Koutsojannis</cp:lastModifiedBy>
  <cp:revision>11</cp:revision>
  <dcterms:created xsi:type="dcterms:W3CDTF">2021-05-21T08:07:24Z</dcterms:created>
  <dcterms:modified xsi:type="dcterms:W3CDTF">2021-05-21T08:20:08Z</dcterms:modified>
</cp:coreProperties>
</file>