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colors7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62F09-0DBF-4AB9-A981-95B4564231E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E5600E3-4B98-47BA-9965-7383BB969A11}">
      <dgm:prSet/>
      <dgm:spPr/>
      <dgm:t>
        <a:bodyPr/>
        <a:lstStyle/>
        <a:p>
          <a:r>
            <a:rPr lang="el-GR"/>
            <a:t>ΈΝΤΑΞΗ </a:t>
          </a:r>
          <a:endParaRPr lang="en-US"/>
        </a:p>
      </dgm:t>
    </dgm:pt>
    <dgm:pt modelId="{42192470-1B09-4A7C-AFDE-1ECF1F735AD2}" cxnId="{833149DC-330C-46B3-AD9D-7A34740FC9B5}" type="parTrans">
      <dgm:prSet/>
      <dgm:spPr/>
      <dgm:t>
        <a:bodyPr/>
        <a:lstStyle/>
        <a:p>
          <a:endParaRPr lang="en-US"/>
        </a:p>
      </dgm:t>
    </dgm:pt>
    <dgm:pt modelId="{36A92D28-E43E-4605-82D5-4A50BE62ABC7}" cxnId="{833149DC-330C-46B3-AD9D-7A34740FC9B5}" type="sibTrans">
      <dgm:prSet/>
      <dgm:spPr/>
      <dgm:t>
        <a:bodyPr/>
        <a:lstStyle/>
        <a:p>
          <a:endParaRPr lang="en-US"/>
        </a:p>
      </dgm:t>
    </dgm:pt>
    <dgm:pt modelId="{87C2BD36-AA17-429C-8E72-D5D9A815901C}">
      <dgm:prSet/>
      <dgm:spPr/>
      <dgm:t>
        <a:bodyPr/>
        <a:lstStyle/>
        <a:p>
          <a:r>
            <a:rPr lang="el-GR"/>
            <a:t>ΕΝΣΩΜΑΤΩΣΗ</a:t>
          </a:r>
          <a:endParaRPr lang="en-US"/>
        </a:p>
      </dgm:t>
    </dgm:pt>
    <dgm:pt modelId="{0D6A989E-C037-432D-A634-1D249A5C01E2}" cxnId="{3DB384E5-BD5F-449A-919C-86409F1B94E7}" type="parTrans">
      <dgm:prSet/>
      <dgm:spPr/>
      <dgm:t>
        <a:bodyPr/>
        <a:lstStyle/>
        <a:p>
          <a:endParaRPr lang="en-US"/>
        </a:p>
      </dgm:t>
    </dgm:pt>
    <dgm:pt modelId="{B71B61F0-E2BC-441F-B69C-CE6403936E77}" cxnId="{3DB384E5-BD5F-449A-919C-86409F1B94E7}" type="sibTrans">
      <dgm:prSet/>
      <dgm:spPr/>
      <dgm:t>
        <a:bodyPr/>
        <a:lstStyle/>
        <a:p>
          <a:endParaRPr lang="en-US"/>
        </a:p>
      </dgm:t>
    </dgm:pt>
    <dgm:pt modelId="{8913A572-8675-4D7E-AE4D-B75E656AF729}">
      <dgm:prSet/>
      <dgm:spPr/>
      <dgm:t>
        <a:bodyPr/>
        <a:lstStyle/>
        <a:p>
          <a:r>
            <a:rPr lang="el-GR"/>
            <a:t>ΑΠΟΚΛΕΙΣΜΟΣ</a:t>
          </a:r>
          <a:endParaRPr lang="en-US"/>
        </a:p>
      </dgm:t>
    </dgm:pt>
    <dgm:pt modelId="{760BD032-23C1-4B56-93D7-68F1498FBFF8}" cxnId="{9D1980B2-6DE4-4CA5-A02A-95B9C86C613C}" type="parTrans">
      <dgm:prSet/>
      <dgm:spPr/>
      <dgm:t>
        <a:bodyPr/>
        <a:lstStyle/>
        <a:p>
          <a:endParaRPr lang="en-US"/>
        </a:p>
      </dgm:t>
    </dgm:pt>
    <dgm:pt modelId="{4CE5D524-4AFC-4E28-B04E-03BBB8C65191}" cxnId="{9D1980B2-6DE4-4CA5-A02A-95B9C86C613C}" type="sibTrans">
      <dgm:prSet/>
      <dgm:spPr/>
      <dgm:t>
        <a:bodyPr/>
        <a:lstStyle/>
        <a:p>
          <a:endParaRPr lang="en-US"/>
        </a:p>
      </dgm:t>
    </dgm:pt>
    <dgm:pt modelId="{D8B982BC-49E1-47C4-AD33-EF020D0439D5}" type="pres">
      <dgm:prSet presAssocID="{66F62F09-0DBF-4AB9-A981-95B4564231E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E747468-5863-42CF-9CDB-F75F406FB489}" type="pres">
      <dgm:prSet presAssocID="{8E5600E3-4B98-47BA-9965-7383BB969A11}" presName="hierRoot1" presStyleCnt="0"/>
      <dgm:spPr/>
    </dgm:pt>
    <dgm:pt modelId="{F70B0735-DCB7-48ED-83B2-7359174CFBB7}" type="pres">
      <dgm:prSet presAssocID="{8E5600E3-4B98-47BA-9965-7383BB969A11}" presName="composite" presStyleCnt="0"/>
      <dgm:spPr/>
    </dgm:pt>
    <dgm:pt modelId="{BB22AD0D-70A6-4F69-944E-F0128D49CF83}" type="pres">
      <dgm:prSet presAssocID="{8E5600E3-4B98-47BA-9965-7383BB969A11}" presName="background" presStyleLbl="node0" presStyleIdx="0" presStyleCnt="3"/>
      <dgm:spPr/>
    </dgm:pt>
    <dgm:pt modelId="{1E2A16B7-91A3-4303-84E4-3CB72EFE7C11}" type="pres">
      <dgm:prSet presAssocID="{8E5600E3-4B98-47BA-9965-7383BB969A11}" presName="text" presStyleLbl="fgAcc0" presStyleIdx="0" presStyleCnt="3">
        <dgm:presLayoutVars>
          <dgm:chPref val="3"/>
        </dgm:presLayoutVars>
      </dgm:prSet>
      <dgm:spPr/>
    </dgm:pt>
    <dgm:pt modelId="{C8CA3678-CBFE-40D5-9591-3C4879EE32AC}" type="pres">
      <dgm:prSet presAssocID="{8E5600E3-4B98-47BA-9965-7383BB969A11}" presName="hierChild2" presStyleCnt="0"/>
      <dgm:spPr/>
    </dgm:pt>
    <dgm:pt modelId="{B75E6CD7-EC8F-4C9B-8D48-D5FD2283CA2D}" type="pres">
      <dgm:prSet presAssocID="{87C2BD36-AA17-429C-8E72-D5D9A815901C}" presName="hierRoot1" presStyleCnt="0"/>
      <dgm:spPr/>
    </dgm:pt>
    <dgm:pt modelId="{EFE4A159-68AB-484F-AEAB-1B5AC98F7A0F}" type="pres">
      <dgm:prSet presAssocID="{87C2BD36-AA17-429C-8E72-D5D9A815901C}" presName="composite" presStyleCnt="0"/>
      <dgm:spPr/>
    </dgm:pt>
    <dgm:pt modelId="{ECAC4F5B-FAA6-4B38-94C3-180E27E8B737}" type="pres">
      <dgm:prSet presAssocID="{87C2BD36-AA17-429C-8E72-D5D9A815901C}" presName="background" presStyleLbl="node0" presStyleIdx="1" presStyleCnt="3"/>
      <dgm:spPr/>
    </dgm:pt>
    <dgm:pt modelId="{658FC726-A32F-41B8-8931-D9BD3B7894E2}" type="pres">
      <dgm:prSet presAssocID="{87C2BD36-AA17-429C-8E72-D5D9A815901C}" presName="text" presStyleLbl="fgAcc0" presStyleIdx="1" presStyleCnt="3">
        <dgm:presLayoutVars>
          <dgm:chPref val="3"/>
        </dgm:presLayoutVars>
      </dgm:prSet>
      <dgm:spPr/>
    </dgm:pt>
    <dgm:pt modelId="{C6E95686-18F2-4128-B107-FD45D2A47D01}" type="pres">
      <dgm:prSet presAssocID="{87C2BD36-AA17-429C-8E72-D5D9A815901C}" presName="hierChild2" presStyleCnt="0"/>
      <dgm:spPr/>
    </dgm:pt>
    <dgm:pt modelId="{BA481A57-DC91-4AF3-9BC7-579B50EC6951}" type="pres">
      <dgm:prSet presAssocID="{8913A572-8675-4D7E-AE4D-B75E656AF729}" presName="hierRoot1" presStyleCnt="0"/>
      <dgm:spPr/>
    </dgm:pt>
    <dgm:pt modelId="{4CED70EF-5DBD-4498-B27E-D274BED738F3}" type="pres">
      <dgm:prSet presAssocID="{8913A572-8675-4D7E-AE4D-B75E656AF729}" presName="composite" presStyleCnt="0"/>
      <dgm:spPr/>
    </dgm:pt>
    <dgm:pt modelId="{F2093F43-1C62-41BA-99F1-12A4D565D52E}" type="pres">
      <dgm:prSet presAssocID="{8913A572-8675-4D7E-AE4D-B75E656AF729}" presName="background" presStyleLbl="node0" presStyleIdx="2" presStyleCnt="3"/>
      <dgm:spPr/>
    </dgm:pt>
    <dgm:pt modelId="{CA4BA308-CB61-4F3F-861E-CB1A29EA2B36}" type="pres">
      <dgm:prSet presAssocID="{8913A572-8675-4D7E-AE4D-B75E656AF729}" presName="text" presStyleLbl="fgAcc0" presStyleIdx="2" presStyleCnt="3">
        <dgm:presLayoutVars>
          <dgm:chPref val="3"/>
        </dgm:presLayoutVars>
      </dgm:prSet>
      <dgm:spPr/>
    </dgm:pt>
    <dgm:pt modelId="{58426D02-D825-4139-BBCC-B70CC5512DFA}" type="pres">
      <dgm:prSet presAssocID="{8913A572-8675-4D7E-AE4D-B75E656AF729}" presName="hierChild2" presStyleCnt="0"/>
      <dgm:spPr/>
    </dgm:pt>
  </dgm:ptLst>
  <dgm:cxnLst>
    <dgm:cxn modelId="{C422B02A-63EA-46A5-9122-5C9157085E2C}" type="presOf" srcId="{66F62F09-0DBF-4AB9-A981-95B4564231E5}" destId="{D8B982BC-49E1-47C4-AD33-EF020D0439D5}" srcOrd="0" destOrd="0" presId="urn:microsoft.com/office/officeart/2005/8/layout/hierarchy1"/>
    <dgm:cxn modelId="{C09E1C30-B43F-441C-A943-D5028C0246F9}" type="presOf" srcId="{87C2BD36-AA17-429C-8E72-D5D9A815901C}" destId="{658FC726-A32F-41B8-8931-D9BD3B7894E2}" srcOrd="0" destOrd="0" presId="urn:microsoft.com/office/officeart/2005/8/layout/hierarchy1"/>
    <dgm:cxn modelId="{835FB251-9A43-4672-8556-B46D69061E47}" type="presOf" srcId="{8E5600E3-4B98-47BA-9965-7383BB969A11}" destId="{1E2A16B7-91A3-4303-84E4-3CB72EFE7C11}" srcOrd="0" destOrd="0" presId="urn:microsoft.com/office/officeart/2005/8/layout/hierarchy1"/>
    <dgm:cxn modelId="{64C46CA9-2D08-4D4C-886D-7937E00B2DC0}" type="presOf" srcId="{8913A572-8675-4D7E-AE4D-B75E656AF729}" destId="{CA4BA308-CB61-4F3F-861E-CB1A29EA2B36}" srcOrd="0" destOrd="0" presId="urn:microsoft.com/office/officeart/2005/8/layout/hierarchy1"/>
    <dgm:cxn modelId="{9D1980B2-6DE4-4CA5-A02A-95B9C86C613C}" srcId="{66F62F09-0DBF-4AB9-A981-95B4564231E5}" destId="{8913A572-8675-4D7E-AE4D-B75E656AF729}" srcOrd="2" destOrd="0" parTransId="{760BD032-23C1-4B56-93D7-68F1498FBFF8}" sibTransId="{4CE5D524-4AFC-4E28-B04E-03BBB8C65191}"/>
    <dgm:cxn modelId="{833149DC-330C-46B3-AD9D-7A34740FC9B5}" srcId="{66F62F09-0DBF-4AB9-A981-95B4564231E5}" destId="{8E5600E3-4B98-47BA-9965-7383BB969A11}" srcOrd="0" destOrd="0" parTransId="{42192470-1B09-4A7C-AFDE-1ECF1F735AD2}" sibTransId="{36A92D28-E43E-4605-82D5-4A50BE62ABC7}"/>
    <dgm:cxn modelId="{3DB384E5-BD5F-449A-919C-86409F1B94E7}" srcId="{66F62F09-0DBF-4AB9-A981-95B4564231E5}" destId="{87C2BD36-AA17-429C-8E72-D5D9A815901C}" srcOrd="1" destOrd="0" parTransId="{0D6A989E-C037-432D-A634-1D249A5C01E2}" sibTransId="{B71B61F0-E2BC-441F-B69C-CE6403936E77}"/>
    <dgm:cxn modelId="{A0F20F26-04E1-4723-B81B-50172A821CA0}" type="presParOf" srcId="{D8B982BC-49E1-47C4-AD33-EF020D0439D5}" destId="{0E747468-5863-42CF-9CDB-F75F406FB489}" srcOrd="0" destOrd="0" presId="urn:microsoft.com/office/officeart/2005/8/layout/hierarchy1"/>
    <dgm:cxn modelId="{7265C259-A5E7-4AA8-99AE-539A544B227F}" type="presParOf" srcId="{0E747468-5863-42CF-9CDB-F75F406FB489}" destId="{F70B0735-DCB7-48ED-83B2-7359174CFBB7}" srcOrd="0" destOrd="0" presId="urn:microsoft.com/office/officeart/2005/8/layout/hierarchy1"/>
    <dgm:cxn modelId="{4236C453-4694-4B16-A6D2-36CD23D7BF5A}" type="presParOf" srcId="{F70B0735-DCB7-48ED-83B2-7359174CFBB7}" destId="{BB22AD0D-70A6-4F69-944E-F0128D49CF83}" srcOrd="0" destOrd="0" presId="urn:microsoft.com/office/officeart/2005/8/layout/hierarchy1"/>
    <dgm:cxn modelId="{E9FCA557-34D9-4B75-BCDE-B8D6309D7CC6}" type="presParOf" srcId="{F70B0735-DCB7-48ED-83B2-7359174CFBB7}" destId="{1E2A16B7-91A3-4303-84E4-3CB72EFE7C11}" srcOrd="1" destOrd="0" presId="urn:microsoft.com/office/officeart/2005/8/layout/hierarchy1"/>
    <dgm:cxn modelId="{6C2143D5-9577-4D82-984C-58D5A55BFB1F}" type="presParOf" srcId="{0E747468-5863-42CF-9CDB-F75F406FB489}" destId="{C8CA3678-CBFE-40D5-9591-3C4879EE32AC}" srcOrd="1" destOrd="0" presId="urn:microsoft.com/office/officeart/2005/8/layout/hierarchy1"/>
    <dgm:cxn modelId="{BE118475-E36B-4C2E-9D12-259C3F7287F3}" type="presParOf" srcId="{D8B982BC-49E1-47C4-AD33-EF020D0439D5}" destId="{B75E6CD7-EC8F-4C9B-8D48-D5FD2283CA2D}" srcOrd="1" destOrd="0" presId="urn:microsoft.com/office/officeart/2005/8/layout/hierarchy1"/>
    <dgm:cxn modelId="{4DC653AD-BC6F-48E6-8D2B-14AA0493244F}" type="presParOf" srcId="{B75E6CD7-EC8F-4C9B-8D48-D5FD2283CA2D}" destId="{EFE4A159-68AB-484F-AEAB-1B5AC98F7A0F}" srcOrd="0" destOrd="0" presId="urn:microsoft.com/office/officeart/2005/8/layout/hierarchy1"/>
    <dgm:cxn modelId="{8799A08C-DBA6-4523-86DB-C81FCC0C6C2B}" type="presParOf" srcId="{EFE4A159-68AB-484F-AEAB-1B5AC98F7A0F}" destId="{ECAC4F5B-FAA6-4B38-94C3-180E27E8B737}" srcOrd="0" destOrd="0" presId="urn:microsoft.com/office/officeart/2005/8/layout/hierarchy1"/>
    <dgm:cxn modelId="{A2506E1A-5425-43B7-B60B-A678C2F4CB0B}" type="presParOf" srcId="{EFE4A159-68AB-484F-AEAB-1B5AC98F7A0F}" destId="{658FC726-A32F-41B8-8931-D9BD3B7894E2}" srcOrd="1" destOrd="0" presId="urn:microsoft.com/office/officeart/2005/8/layout/hierarchy1"/>
    <dgm:cxn modelId="{7534BF18-3A94-4D19-BF95-67E2CD3EA6E5}" type="presParOf" srcId="{B75E6CD7-EC8F-4C9B-8D48-D5FD2283CA2D}" destId="{C6E95686-18F2-4128-B107-FD45D2A47D01}" srcOrd="1" destOrd="0" presId="urn:microsoft.com/office/officeart/2005/8/layout/hierarchy1"/>
    <dgm:cxn modelId="{EAAB4C43-132A-4A3D-9871-5F821BF186F3}" type="presParOf" srcId="{D8B982BC-49E1-47C4-AD33-EF020D0439D5}" destId="{BA481A57-DC91-4AF3-9BC7-579B50EC6951}" srcOrd="2" destOrd="0" presId="urn:microsoft.com/office/officeart/2005/8/layout/hierarchy1"/>
    <dgm:cxn modelId="{F0B38B4B-2DFA-4148-8AF3-B8676E69C846}" type="presParOf" srcId="{BA481A57-DC91-4AF3-9BC7-579B50EC6951}" destId="{4CED70EF-5DBD-4498-B27E-D274BED738F3}" srcOrd="0" destOrd="0" presId="urn:microsoft.com/office/officeart/2005/8/layout/hierarchy1"/>
    <dgm:cxn modelId="{9E4CE607-C014-421A-BCB9-2A0B0B89A0A5}" type="presParOf" srcId="{4CED70EF-5DBD-4498-B27E-D274BED738F3}" destId="{F2093F43-1C62-41BA-99F1-12A4D565D52E}" srcOrd="0" destOrd="0" presId="urn:microsoft.com/office/officeart/2005/8/layout/hierarchy1"/>
    <dgm:cxn modelId="{74621435-AB0A-423A-B211-1222811E59AC}" type="presParOf" srcId="{4CED70EF-5DBD-4498-B27E-D274BED738F3}" destId="{CA4BA308-CB61-4F3F-861E-CB1A29EA2B36}" srcOrd="1" destOrd="0" presId="urn:microsoft.com/office/officeart/2005/8/layout/hierarchy1"/>
    <dgm:cxn modelId="{25F7C414-009A-492A-A3C5-2CA1C1B26E96}" type="presParOf" srcId="{BA481A57-DC91-4AF3-9BC7-579B50EC6951}" destId="{58426D02-D825-4139-BBCC-B70CC5512DF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2FE9A6-CD18-4110-BF97-E12B374DB01E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E3A153B3-F643-46AE-A058-9A9C832F94D3}">
      <dgm:prSet/>
      <dgm:spPr/>
      <dgm:t>
        <a:bodyPr/>
        <a:lstStyle/>
        <a:p>
          <a:r>
            <a:rPr lang="el-GR" dirty="0"/>
            <a:t>ΚΕΙΜΕΝΟ 1: Δεκαεπτάχρονη σημαιοφόρος κόρη μεταναστών</a:t>
          </a:r>
          <a:endParaRPr lang="en-US" dirty="0"/>
        </a:p>
      </dgm:t>
    </dgm:pt>
    <dgm:pt modelId="{B14EB891-CDA4-4E24-9A03-6DFB2C121FAF}" cxnId="{0C93A17A-91E6-4737-AC3A-79BBB093EF12}" type="parTrans">
      <dgm:prSet/>
      <dgm:spPr/>
      <dgm:t>
        <a:bodyPr/>
        <a:lstStyle/>
        <a:p>
          <a:endParaRPr lang="en-US"/>
        </a:p>
      </dgm:t>
    </dgm:pt>
    <dgm:pt modelId="{A831FA06-EB03-4203-884F-801B3F4EBA1B}" cxnId="{0C93A17A-91E6-4737-AC3A-79BBB093EF12}" type="sibTrans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38351DBF-9FCE-45D1-9473-C6CFEAA768DB}">
      <dgm:prSet/>
      <dgm:spPr/>
      <dgm:t>
        <a:bodyPr/>
        <a:lstStyle/>
        <a:p>
          <a:r>
            <a:rPr lang="el-GR" dirty="0"/>
            <a:t>ΚΕΙΜΕΝΟ 2: ΔΕΛΤΙΟ ΤΥΠΟΥ Σε κίνδυνο τα ασυνόδευτα παιδιά που κρατούνται σε καθεστώς προστατευτικής φύλαξης</a:t>
          </a:r>
          <a:endParaRPr lang="en-US" dirty="0"/>
        </a:p>
      </dgm:t>
    </dgm:pt>
    <dgm:pt modelId="{25066CBC-4CA6-4C5B-BB86-6C8145E60BC3}" cxnId="{CF35B950-9B16-4468-8644-056687710DA8}" type="parTrans">
      <dgm:prSet/>
      <dgm:spPr/>
      <dgm:t>
        <a:bodyPr/>
        <a:lstStyle/>
        <a:p>
          <a:endParaRPr lang="en-US"/>
        </a:p>
      </dgm:t>
    </dgm:pt>
    <dgm:pt modelId="{57C27C9A-9C4D-463E-B178-4A3B4258670E}" cxnId="{CF35B950-9B16-4468-8644-056687710DA8}" type="sibTrans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C5710DF8-F49F-45F5-B4B3-1D23F4181718}">
      <dgm:prSet/>
      <dgm:spPr/>
      <dgm:t>
        <a:bodyPr/>
        <a:lstStyle/>
        <a:p>
          <a:r>
            <a:rPr lang="el-GR" dirty="0"/>
            <a:t>ΚΕΙΜΕΝΟ 3: ΔΕΛΤΙΟ ΤΥΠΟΥ Συνέδριο στην Αθήνα αναδεικνύει τη σημασία της ένταξης για τους πρόσφυγες στην Ελλάδα</a:t>
          </a:r>
          <a:endParaRPr lang="en-US" dirty="0"/>
        </a:p>
      </dgm:t>
    </dgm:pt>
    <dgm:pt modelId="{B6D2F88C-57FC-4817-9736-29303FB475F2}" cxnId="{F03B633F-9B5B-4EC1-9C8A-F1D772E6EC8A}" type="parTrans">
      <dgm:prSet/>
      <dgm:spPr/>
      <dgm:t>
        <a:bodyPr/>
        <a:lstStyle/>
        <a:p>
          <a:endParaRPr lang="en-US"/>
        </a:p>
      </dgm:t>
    </dgm:pt>
    <dgm:pt modelId="{084C5891-3B3A-48DD-B250-F953E5BA37A1}" cxnId="{F03B633F-9B5B-4EC1-9C8A-F1D772E6EC8A}" type="sibTrans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70190109-0729-44FD-8953-20439C858F46}" type="pres">
      <dgm:prSet presAssocID="{B12FE9A6-CD18-4110-BF97-E12B374DB01E}" presName="Name0" presStyleCnt="0">
        <dgm:presLayoutVars>
          <dgm:animLvl val="lvl"/>
          <dgm:resizeHandles val="exact"/>
        </dgm:presLayoutVars>
      </dgm:prSet>
      <dgm:spPr/>
    </dgm:pt>
    <dgm:pt modelId="{3B87FA3B-F6B6-467E-A976-94E5C6576D15}" type="pres">
      <dgm:prSet presAssocID="{E3A153B3-F643-46AE-A058-9A9C832F94D3}" presName="compositeNode" presStyleCnt="0">
        <dgm:presLayoutVars>
          <dgm:bulletEnabled val="1"/>
        </dgm:presLayoutVars>
      </dgm:prSet>
      <dgm:spPr/>
    </dgm:pt>
    <dgm:pt modelId="{1FE60268-41E0-45A8-8858-FC69C6C2BFEC}" type="pres">
      <dgm:prSet presAssocID="{E3A153B3-F643-46AE-A058-9A9C832F94D3}" presName="bgRect" presStyleLbl="alignNode1" presStyleIdx="0" presStyleCnt="3"/>
      <dgm:spPr/>
    </dgm:pt>
    <dgm:pt modelId="{BD22BED1-A36D-40D4-A11E-F54257B17E34}" type="pres">
      <dgm:prSet presAssocID="{A831FA06-EB03-4203-884F-801B3F4EBA1B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665E7A9C-B5F4-406E-8721-BA952186DFF1}" type="pres">
      <dgm:prSet presAssocID="{E3A153B3-F643-46AE-A058-9A9C832F94D3}" presName="nodeRect" presStyleLbl="alignNode1" presStyleIdx="0" presStyleCnt="3">
        <dgm:presLayoutVars>
          <dgm:bulletEnabled val="1"/>
        </dgm:presLayoutVars>
      </dgm:prSet>
      <dgm:spPr/>
    </dgm:pt>
    <dgm:pt modelId="{BA43D9A3-E39B-46FE-ABF2-F52EC07AFB70}" type="pres">
      <dgm:prSet presAssocID="{A831FA06-EB03-4203-884F-801B3F4EBA1B}" presName="sibTrans" presStyleCnt="0"/>
      <dgm:spPr/>
    </dgm:pt>
    <dgm:pt modelId="{1EBB3FDF-382A-483C-83FC-31B35252DA44}" type="pres">
      <dgm:prSet presAssocID="{38351DBF-9FCE-45D1-9473-C6CFEAA768DB}" presName="compositeNode" presStyleCnt="0">
        <dgm:presLayoutVars>
          <dgm:bulletEnabled val="1"/>
        </dgm:presLayoutVars>
      </dgm:prSet>
      <dgm:spPr/>
    </dgm:pt>
    <dgm:pt modelId="{A72BA24B-7207-4250-B34C-C74D5EB47281}" type="pres">
      <dgm:prSet presAssocID="{38351DBF-9FCE-45D1-9473-C6CFEAA768DB}" presName="bgRect" presStyleLbl="alignNode1" presStyleIdx="1" presStyleCnt="3"/>
      <dgm:spPr/>
    </dgm:pt>
    <dgm:pt modelId="{B1E48B48-4991-49FA-9DF8-5224A685F06C}" type="pres">
      <dgm:prSet presAssocID="{57C27C9A-9C4D-463E-B178-4A3B4258670E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1DA7731D-6EB9-48D4-AFB7-DD9381D9D8BE}" type="pres">
      <dgm:prSet presAssocID="{38351DBF-9FCE-45D1-9473-C6CFEAA768DB}" presName="nodeRect" presStyleLbl="alignNode1" presStyleIdx="1" presStyleCnt="3">
        <dgm:presLayoutVars>
          <dgm:bulletEnabled val="1"/>
        </dgm:presLayoutVars>
      </dgm:prSet>
      <dgm:spPr/>
    </dgm:pt>
    <dgm:pt modelId="{19B35AB9-FE10-4B22-AE83-0B4D2AA9634C}" type="pres">
      <dgm:prSet presAssocID="{57C27C9A-9C4D-463E-B178-4A3B4258670E}" presName="sibTrans" presStyleCnt="0"/>
      <dgm:spPr/>
    </dgm:pt>
    <dgm:pt modelId="{025C090F-98AD-4177-8548-D3E59B777A3C}" type="pres">
      <dgm:prSet presAssocID="{C5710DF8-F49F-45F5-B4B3-1D23F4181718}" presName="compositeNode" presStyleCnt="0">
        <dgm:presLayoutVars>
          <dgm:bulletEnabled val="1"/>
        </dgm:presLayoutVars>
      </dgm:prSet>
      <dgm:spPr/>
    </dgm:pt>
    <dgm:pt modelId="{DD84F95E-D870-444E-960E-3F92A21CC59B}" type="pres">
      <dgm:prSet presAssocID="{C5710DF8-F49F-45F5-B4B3-1D23F4181718}" presName="bgRect" presStyleLbl="alignNode1" presStyleIdx="2" presStyleCnt="3"/>
      <dgm:spPr/>
    </dgm:pt>
    <dgm:pt modelId="{C47F43F2-738A-4787-9846-C5D7EAFE32C5}" type="pres">
      <dgm:prSet presAssocID="{084C5891-3B3A-48DD-B250-F953E5BA37A1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50B0C29C-7C06-4259-855C-D290BADFD5C4}" type="pres">
      <dgm:prSet presAssocID="{C5710DF8-F49F-45F5-B4B3-1D23F4181718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D4A21D04-4AE1-4181-83B4-8905C5D7E5F7}" type="presOf" srcId="{E3A153B3-F643-46AE-A058-9A9C832F94D3}" destId="{665E7A9C-B5F4-406E-8721-BA952186DFF1}" srcOrd="1" destOrd="0" presId="urn:microsoft.com/office/officeart/2016/7/layout/LinearBlockProcessNumbered"/>
    <dgm:cxn modelId="{EFB8DF2F-B2E5-43D2-A651-7C3A30B69F82}" type="presOf" srcId="{084C5891-3B3A-48DD-B250-F953E5BA37A1}" destId="{C47F43F2-738A-4787-9846-C5D7EAFE32C5}" srcOrd="0" destOrd="0" presId="urn:microsoft.com/office/officeart/2016/7/layout/LinearBlockProcessNumbered"/>
    <dgm:cxn modelId="{5511C335-7876-42E4-A81D-9B1E65D66D3C}" type="presOf" srcId="{A831FA06-EB03-4203-884F-801B3F4EBA1B}" destId="{BD22BED1-A36D-40D4-A11E-F54257B17E34}" srcOrd="0" destOrd="0" presId="urn:microsoft.com/office/officeart/2016/7/layout/LinearBlockProcessNumbered"/>
    <dgm:cxn modelId="{F03B633F-9B5B-4EC1-9C8A-F1D772E6EC8A}" srcId="{B12FE9A6-CD18-4110-BF97-E12B374DB01E}" destId="{C5710DF8-F49F-45F5-B4B3-1D23F4181718}" srcOrd="2" destOrd="0" parTransId="{B6D2F88C-57FC-4817-9736-29303FB475F2}" sibTransId="{084C5891-3B3A-48DD-B250-F953E5BA37A1}"/>
    <dgm:cxn modelId="{78193063-00D4-42D5-8E8E-8FF75A0835DE}" type="presOf" srcId="{57C27C9A-9C4D-463E-B178-4A3B4258670E}" destId="{B1E48B48-4991-49FA-9DF8-5224A685F06C}" srcOrd="0" destOrd="0" presId="urn:microsoft.com/office/officeart/2016/7/layout/LinearBlockProcessNumbered"/>
    <dgm:cxn modelId="{CF35B950-9B16-4468-8644-056687710DA8}" srcId="{B12FE9A6-CD18-4110-BF97-E12B374DB01E}" destId="{38351DBF-9FCE-45D1-9473-C6CFEAA768DB}" srcOrd="1" destOrd="0" parTransId="{25066CBC-4CA6-4C5B-BB86-6C8145E60BC3}" sibTransId="{57C27C9A-9C4D-463E-B178-4A3B4258670E}"/>
    <dgm:cxn modelId="{99D64D73-77E7-4F73-A7AA-C4A5502E2579}" type="presOf" srcId="{C5710DF8-F49F-45F5-B4B3-1D23F4181718}" destId="{DD84F95E-D870-444E-960E-3F92A21CC59B}" srcOrd="0" destOrd="0" presId="urn:microsoft.com/office/officeart/2016/7/layout/LinearBlockProcessNumbered"/>
    <dgm:cxn modelId="{DF93B473-C2B5-475D-868B-F8D7E2A00FD4}" type="presOf" srcId="{38351DBF-9FCE-45D1-9473-C6CFEAA768DB}" destId="{A72BA24B-7207-4250-B34C-C74D5EB47281}" srcOrd="0" destOrd="0" presId="urn:microsoft.com/office/officeart/2016/7/layout/LinearBlockProcessNumbered"/>
    <dgm:cxn modelId="{0C93A17A-91E6-4737-AC3A-79BBB093EF12}" srcId="{B12FE9A6-CD18-4110-BF97-E12B374DB01E}" destId="{E3A153B3-F643-46AE-A058-9A9C832F94D3}" srcOrd="0" destOrd="0" parTransId="{B14EB891-CDA4-4E24-9A03-6DFB2C121FAF}" sibTransId="{A831FA06-EB03-4203-884F-801B3F4EBA1B}"/>
    <dgm:cxn modelId="{FED90592-CE57-45B8-9559-7663946F3CDD}" type="presOf" srcId="{E3A153B3-F643-46AE-A058-9A9C832F94D3}" destId="{1FE60268-41E0-45A8-8858-FC69C6C2BFEC}" srcOrd="0" destOrd="0" presId="urn:microsoft.com/office/officeart/2016/7/layout/LinearBlockProcessNumbered"/>
    <dgm:cxn modelId="{A3AA7DB9-887A-454D-B04D-A8AD1F00166A}" type="presOf" srcId="{38351DBF-9FCE-45D1-9473-C6CFEAA768DB}" destId="{1DA7731D-6EB9-48D4-AFB7-DD9381D9D8BE}" srcOrd="1" destOrd="0" presId="urn:microsoft.com/office/officeart/2016/7/layout/LinearBlockProcessNumbered"/>
    <dgm:cxn modelId="{F41A5EE4-FF53-43CE-9944-B1624C04E545}" type="presOf" srcId="{C5710DF8-F49F-45F5-B4B3-1D23F4181718}" destId="{50B0C29C-7C06-4259-855C-D290BADFD5C4}" srcOrd="1" destOrd="0" presId="urn:microsoft.com/office/officeart/2016/7/layout/LinearBlockProcessNumbered"/>
    <dgm:cxn modelId="{EB1C6FF2-4877-4976-9294-17548B3416DB}" type="presOf" srcId="{B12FE9A6-CD18-4110-BF97-E12B374DB01E}" destId="{70190109-0729-44FD-8953-20439C858F46}" srcOrd="0" destOrd="0" presId="urn:microsoft.com/office/officeart/2016/7/layout/LinearBlockProcessNumbered"/>
    <dgm:cxn modelId="{150F4909-C2B0-46F0-8C85-208522DA1102}" type="presParOf" srcId="{70190109-0729-44FD-8953-20439C858F46}" destId="{3B87FA3B-F6B6-467E-A976-94E5C6576D15}" srcOrd="0" destOrd="0" presId="urn:microsoft.com/office/officeart/2016/7/layout/LinearBlockProcessNumbered"/>
    <dgm:cxn modelId="{64DDF7F2-36EA-4687-8DC9-EBD76F890F17}" type="presParOf" srcId="{3B87FA3B-F6B6-467E-A976-94E5C6576D15}" destId="{1FE60268-41E0-45A8-8858-FC69C6C2BFEC}" srcOrd="0" destOrd="0" presId="urn:microsoft.com/office/officeart/2016/7/layout/LinearBlockProcessNumbered"/>
    <dgm:cxn modelId="{7863B5BE-F4F4-49CC-A3CE-905D20E34FBF}" type="presParOf" srcId="{3B87FA3B-F6B6-467E-A976-94E5C6576D15}" destId="{BD22BED1-A36D-40D4-A11E-F54257B17E34}" srcOrd="1" destOrd="0" presId="urn:microsoft.com/office/officeart/2016/7/layout/LinearBlockProcessNumbered"/>
    <dgm:cxn modelId="{C0C3DED7-589D-428E-B10E-9F2AD6EB1E7D}" type="presParOf" srcId="{3B87FA3B-F6B6-467E-A976-94E5C6576D15}" destId="{665E7A9C-B5F4-406E-8721-BA952186DFF1}" srcOrd="2" destOrd="0" presId="urn:microsoft.com/office/officeart/2016/7/layout/LinearBlockProcessNumbered"/>
    <dgm:cxn modelId="{1214BB64-6B40-46BB-BA3C-13E531F6CDC2}" type="presParOf" srcId="{70190109-0729-44FD-8953-20439C858F46}" destId="{BA43D9A3-E39B-46FE-ABF2-F52EC07AFB70}" srcOrd="1" destOrd="0" presId="urn:microsoft.com/office/officeart/2016/7/layout/LinearBlockProcessNumbered"/>
    <dgm:cxn modelId="{31DB5D90-DFA4-43FA-B410-C1887C772B1C}" type="presParOf" srcId="{70190109-0729-44FD-8953-20439C858F46}" destId="{1EBB3FDF-382A-483C-83FC-31B35252DA44}" srcOrd="2" destOrd="0" presId="urn:microsoft.com/office/officeart/2016/7/layout/LinearBlockProcessNumbered"/>
    <dgm:cxn modelId="{1EDB57F9-2468-4694-8B53-DF80C610078B}" type="presParOf" srcId="{1EBB3FDF-382A-483C-83FC-31B35252DA44}" destId="{A72BA24B-7207-4250-B34C-C74D5EB47281}" srcOrd="0" destOrd="0" presId="urn:microsoft.com/office/officeart/2016/7/layout/LinearBlockProcessNumbered"/>
    <dgm:cxn modelId="{755F7E2C-6E47-445C-B353-D728DA9C4FF1}" type="presParOf" srcId="{1EBB3FDF-382A-483C-83FC-31B35252DA44}" destId="{B1E48B48-4991-49FA-9DF8-5224A685F06C}" srcOrd="1" destOrd="0" presId="urn:microsoft.com/office/officeart/2016/7/layout/LinearBlockProcessNumbered"/>
    <dgm:cxn modelId="{FFA64C68-FB6F-42B2-AF9F-7E3D4E0C3F5A}" type="presParOf" srcId="{1EBB3FDF-382A-483C-83FC-31B35252DA44}" destId="{1DA7731D-6EB9-48D4-AFB7-DD9381D9D8BE}" srcOrd="2" destOrd="0" presId="urn:microsoft.com/office/officeart/2016/7/layout/LinearBlockProcessNumbered"/>
    <dgm:cxn modelId="{489E0DCF-1A3F-4768-9C36-F3AE1C9DF0DA}" type="presParOf" srcId="{70190109-0729-44FD-8953-20439C858F46}" destId="{19B35AB9-FE10-4B22-AE83-0B4D2AA9634C}" srcOrd="3" destOrd="0" presId="urn:microsoft.com/office/officeart/2016/7/layout/LinearBlockProcessNumbered"/>
    <dgm:cxn modelId="{E6285934-DB15-437E-B035-2168F6D870E7}" type="presParOf" srcId="{70190109-0729-44FD-8953-20439C858F46}" destId="{025C090F-98AD-4177-8548-D3E59B777A3C}" srcOrd="4" destOrd="0" presId="urn:microsoft.com/office/officeart/2016/7/layout/LinearBlockProcessNumbered"/>
    <dgm:cxn modelId="{CFCA5D43-047A-4293-ABFA-1BC17D78B81F}" type="presParOf" srcId="{025C090F-98AD-4177-8548-D3E59B777A3C}" destId="{DD84F95E-D870-444E-960E-3F92A21CC59B}" srcOrd="0" destOrd="0" presId="urn:microsoft.com/office/officeart/2016/7/layout/LinearBlockProcessNumbered"/>
    <dgm:cxn modelId="{E0E11561-E56B-4BA5-9DD8-CCEEB7DA8D59}" type="presParOf" srcId="{025C090F-98AD-4177-8548-D3E59B777A3C}" destId="{C47F43F2-738A-4787-9846-C5D7EAFE32C5}" srcOrd="1" destOrd="0" presId="urn:microsoft.com/office/officeart/2016/7/layout/LinearBlockProcessNumbered"/>
    <dgm:cxn modelId="{0CDAA645-52F4-4EAE-8186-34FDB18AEC95}" type="presParOf" srcId="{025C090F-98AD-4177-8548-D3E59B777A3C}" destId="{50B0C29C-7C06-4259-855C-D290BADFD5C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145F4E-9477-4E15-9251-4FD25518437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319EF3-540C-488F-A363-6C89403DFAE9}">
      <dgm:prSet/>
      <dgm:spPr/>
      <dgm:t>
        <a:bodyPr/>
        <a:lstStyle/>
        <a:p>
          <a:r>
            <a:rPr lang="el-GR"/>
            <a:t>Η θεωρία του van Leeuwen (2008) για την αναπαράσταση των ατόμων/ομάδων</a:t>
          </a:r>
          <a:endParaRPr lang="en-US"/>
        </a:p>
      </dgm:t>
    </dgm:pt>
    <dgm:pt modelId="{182A75AF-CE61-46D9-B798-8DAB0DCB200B}" cxnId="{F4FDAA73-8461-4B70-B18B-2AC85C92822C}" type="parTrans">
      <dgm:prSet/>
      <dgm:spPr/>
      <dgm:t>
        <a:bodyPr/>
        <a:lstStyle/>
        <a:p>
          <a:endParaRPr lang="en-US"/>
        </a:p>
      </dgm:t>
    </dgm:pt>
    <dgm:pt modelId="{1F9D849C-18F0-4396-8DC1-E4D6E4525CE5}" cxnId="{F4FDAA73-8461-4B70-B18B-2AC85C92822C}" type="sibTrans">
      <dgm:prSet/>
      <dgm:spPr/>
      <dgm:t>
        <a:bodyPr/>
        <a:lstStyle/>
        <a:p>
          <a:endParaRPr lang="en-US"/>
        </a:p>
      </dgm:t>
    </dgm:pt>
    <dgm:pt modelId="{ABF707E5-1FA2-43B0-8EC8-27C78C9BC1AB}">
      <dgm:prSet/>
      <dgm:spPr/>
      <dgm:t>
        <a:bodyPr/>
        <a:lstStyle/>
        <a:p>
          <a:r>
            <a:rPr lang="el-GR"/>
            <a:t>Στρατηγικές Αναπαράστασης</a:t>
          </a:r>
          <a:endParaRPr lang="en-US"/>
        </a:p>
      </dgm:t>
    </dgm:pt>
    <dgm:pt modelId="{EBAA5973-E0ED-4A2F-838A-F2B21E889252}" cxnId="{DB883DD4-09A7-48D2-916E-60EDA5C62F02}" type="parTrans">
      <dgm:prSet/>
      <dgm:spPr/>
      <dgm:t>
        <a:bodyPr/>
        <a:lstStyle/>
        <a:p>
          <a:endParaRPr lang="en-US"/>
        </a:p>
      </dgm:t>
    </dgm:pt>
    <dgm:pt modelId="{68EB618D-44DA-4193-A10A-38339A3E2997}" cxnId="{DB883DD4-09A7-48D2-916E-60EDA5C62F02}" type="sibTrans">
      <dgm:prSet/>
      <dgm:spPr/>
      <dgm:t>
        <a:bodyPr/>
        <a:lstStyle/>
        <a:p>
          <a:endParaRPr lang="en-US"/>
        </a:p>
      </dgm:t>
    </dgm:pt>
    <dgm:pt modelId="{D35F6FE8-B2D0-4329-A889-A1D45FF2F532}" type="pres">
      <dgm:prSet presAssocID="{6A145F4E-9477-4E15-9251-4FD25518437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9806819-A5FD-4B9E-A56B-D69E1F23905A}" type="pres">
      <dgm:prSet presAssocID="{BD319EF3-540C-488F-A363-6C89403DFAE9}" presName="hierRoot1" presStyleCnt="0"/>
      <dgm:spPr/>
    </dgm:pt>
    <dgm:pt modelId="{F933C5C9-DDE2-4991-842A-B5672C99F2B1}" type="pres">
      <dgm:prSet presAssocID="{BD319EF3-540C-488F-A363-6C89403DFAE9}" presName="composite" presStyleCnt="0"/>
      <dgm:spPr/>
    </dgm:pt>
    <dgm:pt modelId="{E5310CFB-E7B7-4A49-AE4E-BE43E74CBE71}" type="pres">
      <dgm:prSet presAssocID="{BD319EF3-540C-488F-A363-6C89403DFAE9}" presName="background" presStyleLbl="node0" presStyleIdx="0" presStyleCnt="2"/>
      <dgm:spPr/>
    </dgm:pt>
    <dgm:pt modelId="{CE22C606-543D-4033-B633-8D6CCDDAEEC8}" type="pres">
      <dgm:prSet presAssocID="{BD319EF3-540C-488F-A363-6C89403DFAE9}" presName="text" presStyleLbl="fgAcc0" presStyleIdx="0" presStyleCnt="2">
        <dgm:presLayoutVars>
          <dgm:chPref val="3"/>
        </dgm:presLayoutVars>
      </dgm:prSet>
      <dgm:spPr/>
    </dgm:pt>
    <dgm:pt modelId="{1B224210-3ED8-4D13-BA42-929C405A439A}" type="pres">
      <dgm:prSet presAssocID="{BD319EF3-540C-488F-A363-6C89403DFAE9}" presName="hierChild2" presStyleCnt="0"/>
      <dgm:spPr/>
    </dgm:pt>
    <dgm:pt modelId="{AE9EB56F-4FF2-4B50-9991-E7157AE5A6D1}" type="pres">
      <dgm:prSet presAssocID="{ABF707E5-1FA2-43B0-8EC8-27C78C9BC1AB}" presName="hierRoot1" presStyleCnt="0"/>
      <dgm:spPr/>
    </dgm:pt>
    <dgm:pt modelId="{30149A74-CC7A-4C4B-842F-3FE59160BF07}" type="pres">
      <dgm:prSet presAssocID="{ABF707E5-1FA2-43B0-8EC8-27C78C9BC1AB}" presName="composite" presStyleCnt="0"/>
      <dgm:spPr/>
    </dgm:pt>
    <dgm:pt modelId="{0D047D53-723C-4E69-9EF9-D5C9426A5CD9}" type="pres">
      <dgm:prSet presAssocID="{ABF707E5-1FA2-43B0-8EC8-27C78C9BC1AB}" presName="background" presStyleLbl="node0" presStyleIdx="1" presStyleCnt="2"/>
      <dgm:spPr/>
    </dgm:pt>
    <dgm:pt modelId="{1B8A06BE-CA72-4934-8210-7FB19988C311}" type="pres">
      <dgm:prSet presAssocID="{ABF707E5-1FA2-43B0-8EC8-27C78C9BC1AB}" presName="text" presStyleLbl="fgAcc0" presStyleIdx="1" presStyleCnt="2">
        <dgm:presLayoutVars>
          <dgm:chPref val="3"/>
        </dgm:presLayoutVars>
      </dgm:prSet>
      <dgm:spPr/>
    </dgm:pt>
    <dgm:pt modelId="{4E13461A-0EBA-4278-AA62-721D91E4BF7B}" type="pres">
      <dgm:prSet presAssocID="{ABF707E5-1FA2-43B0-8EC8-27C78C9BC1AB}" presName="hierChild2" presStyleCnt="0"/>
      <dgm:spPr/>
    </dgm:pt>
  </dgm:ptLst>
  <dgm:cxnLst>
    <dgm:cxn modelId="{F4FDAA73-8461-4B70-B18B-2AC85C92822C}" srcId="{6A145F4E-9477-4E15-9251-4FD25518437F}" destId="{BD319EF3-540C-488F-A363-6C89403DFAE9}" srcOrd="0" destOrd="0" parTransId="{182A75AF-CE61-46D9-B798-8DAB0DCB200B}" sibTransId="{1F9D849C-18F0-4396-8DC1-E4D6E4525CE5}"/>
    <dgm:cxn modelId="{A664FF83-1D1C-4DBC-BEDF-1F1064C7D619}" type="presOf" srcId="{ABF707E5-1FA2-43B0-8EC8-27C78C9BC1AB}" destId="{1B8A06BE-CA72-4934-8210-7FB19988C311}" srcOrd="0" destOrd="0" presId="urn:microsoft.com/office/officeart/2005/8/layout/hierarchy1"/>
    <dgm:cxn modelId="{99CE6E9A-1AA4-4B5C-BB41-89EC4887ADBC}" type="presOf" srcId="{BD319EF3-540C-488F-A363-6C89403DFAE9}" destId="{CE22C606-543D-4033-B633-8D6CCDDAEEC8}" srcOrd="0" destOrd="0" presId="urn:microsoft.com/office/officeart/2005/8/layout/hierarchy1"/>
    <dgm:cxn modelId="{DB883DD4-09A7-48D2-916E-60EDA5C62F02}" srcId="{6A145F4E-9477-4E15-9251-4FD25518437F}" destId="{ABF707E5-1FA2-43B0-8EC8-27C78C9BC1AB}" srcOrd="1" destOrd="0" parTransId="{EBAA5973-E0ED-4A2F-838A-F2B21E889252}" sibTransId="{68EB618D-44DA-4193-A10A-38339A3E2997}"/>
    <dgm:cxn modelId="{F02577D7-2DE6-4DA9-877F-7AD5B26CFB9C}" type="presOf" srcId="{6A145F4E-9477-4E15-9251-4FD25518437F}" destId="{D35F6FE8-B2D0-4329-A889-A1D45FF2F532}" srcOrd="0" destOrd="0" presId="urn:microsoft.com/office/officeart/2005/8/layout/hierarchy1"/>
    <dgm:cxn modelId="{6D6F94BE-1AA4-4CB8-B5AD-83D95CDAA145}" type="presParOf" srcId="{D35F6FE8-B2D0-4329-A889-A1D45FF2F532}" destId="{89806819-A5FD-4B9E-A56B-D69E1F23905A}" srcOrd="0" destOrd="0" presId="urn:microsoft.com/office/officeart/2005/8/layout/hierarchy1"/>
    <dgm:cxn modelId="{6AF688DF-2CF4-4550-B9FA-BE8CA4A5C289}" type="presParOf" srcId="{89806819-A5FD-4B9E-A56B-D69E1F23905A}" destId="{F933C5C9-DDE2-4991-842A-B5672C99F2B1}" srcOrd="0" destOrd="0" presId="urn:microsoft.com/office/officeart/2005/8/layout/hierarchy1"/>
    <dgm:cxn modelId="{B5FD3264-898A-4169-B669-315691F59297}" type="presParOf" srcId="{F933C5C9-DDE2-4991-842A-B5672C99F2B1}" destId="{E5310CFB-E7B7-4A49-AE4E-BE43E74CBE71}" srcOrd="0" destOrd="0" presId="urn:microsoft.com/office/officeart/2005/8/layout/hierarchy1"/>
    <dgm:cxn modelId="{03464128-03DD-4651-90D5-AE04FD2E35D5}" type="presParOf" srcId="{F933C5C9-DDE2-4991-842A-B5672C99F2B1}" destId="{CE22C606-543D-4033-B633-8D6CCDDAEEC8}" srcOrd="1" destOrd="0" presId="urn:microsoft.com/office/officeart/2005/8/layout/hierarchy1"/>
    <dgm:cxn modelId="{2930526A-6A5B-4E76-B62A-FE522B24771D}" type="presParOf" srcId="{89806819-A5FD-4B9E-A56B-D69E1F23905A}" destId="{1B224210-3ED8-4D13-BA42-929C405A439A}" srcOrd="1" destOrd="0" presId="urn:microsoft.com/office/officeart/2005/8/layout/hierarchy1"/>
    <dgm:cxn modelId="{CB378771-B9D5-437B-8F6C-120BB61C6CCC}" type="presParOf" srcId="{D35F6FE8-B2D0-4329-A889-A1D45FF2F532}" destId="{AE9EB56F-4FF2-4B50-9991-E7157AE5A6D1}" srcOrd="1" destOrd="0" presId="urn:microsoft.com/office/officeart/2005/8/layout/hierarchy1"/>
    <dgm:cxn modelId="{C478B383-0E15-4867-A3B3-0E2A79936E6D}" type="presParOf" srcId="{AE9EB56F-4FF2-4B50-9991-E7157AE5A6D1}" destId="{30149A74-CC7A-4C4B-842F-3FE59160BF07}" srcOrd="0" destOrd="0" presId="urn:microsoft.com/office/officeart/2005/8/layout/hierarchy1"/>
    <dgm:cxn modelId="{81E18BB3-C193-4D23-BF2C-56738FDEF6A5}" type="presParOf" srcId="{30149A74-CC7A-4C4B-842F-3FE59160BF07}" destId="{0D047D53-723C-4E69-9EF9-D5C9426A5CD9}" srcOrd="0" destOrd="0" presId="urn:microsoft.com/office/officeart/2005/8/layout/hierarchy1"/>
    <dgm:cxn modelId="{E1E37D1B-7289-42CE-A116-8074D6DE2959}" type="presParOf" srcId="{30149A74-CC7A-4C4B-842F-3FE59160BF07}" destId="{1B8A06BE-CA72-4934-8210-7FB19988C311}" srcOrd="1" destOrd="0" presId="urn:microsoft.com/office/officeart/2005/8/layout/hierarchy1"/>
    <dgm:cxn modelId="{3576CAA6-3D6D-42C6-95FF-805B762F6DE6}" type="presParOf" srcId="{AE9EB56F-4FF2-4B50-9991-E7157AE5A6D1}" destId="{4E13461A-0EBA-4278-AA62-721D91E4BF7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3E9C7D-32A5-4E09-A850-23211BDF97D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E230B2C-90EB-438B-BBA3-D5AF05798536}">
      <dgm:prSet/>
      <dgm:spPr/>
      <dgm:t>
        <a:bodyPr/>
        <a:lstStyle/>
        <a:p>
          <a:r>
            <a:rPr lang="el-GR" dirty="0"/>
            <a:t>ΑΦΟΙΜΟΙΩΤΙΚΉ </a:t>
          </a:r>
          <a:endParaRPr lang="en-US" dirty="0"/>
        </a:p>
      </dgm:t>
    </dgm:pt>
    <dgm:pt modelId="{F040CC6F-1189-422E-A60B-F62CF9D1B3DC}" cxnId="{3CB26016-54A3-4795-925C-B3F08B33351A}" type="parTrans">
      <dgm:prSet/>
      <dgm:spPr/>
      <dgm:t>
        <a:bodyPr/>
        <a:lstStyle/>
        <a:p>
          <a:endParaRPr lang="en-US"/>
        </a:p>
      </dgm:t>
    </dgm:pt>
    <dgm:pt modelId="{52FF076E-5CA0-4E4B-A8B5-A5A73E8E0F1F}" cxnId="{3CB26016-54A3-4795-925C-B3F08B33351A}" type="sibTrans">
      <dgm:prSet/>
      <dgm:spPr/>
      <dgm:t>
        <a:bodyPr/>
        <a:lstStyle/>
        <a:p>
          <a:endParaRPr lang="en-US"/>
        </a:p>
      </dgm:t>
    </dgm:pt>
    <dgm:pt modelId="{BD1C44C3-7352-4517-B47A-9D561B484E11}">
      <dgm:prSet/>
      <dgm:spPr/>
      <dgm:t>
        <a:bodyPr/>
        <a:lstStyle/>
        <a:p>
          <a:r>
            <a:rPr lang="el-GR" dirty="0"/>
            <a:t>ΑΘΡΟΙΣΤΙΚΗ</a:t>
          </a:r>
          <a:endParaRPr lang="en-US" dirty="0"/>
        </a:p>
      </dgm:t>
    </dgm:pt>
    <dgm:pt modelId="{4003D5D2-631D-400E-884F-10517E697562}" cxnId="{5A2A29E7-635F-44BF-B230-911ABDBFD242}" type="parTrans">
      <dgm:prSet/>
      <dgm:spPr/>
      <dgm:t>
        <a:bodyPr/>
        <a:lstStyle/>
        <a:p>
          <a:endParaRPr lang="en-US"/>
        </a:p>
      </dgm:t>
    </dgm:pt>
    <dgm:pt modelId="{A9400600-1BC5-4807-8824-EBEE954A9A4A}" cxnId="{5A2A29E7-635F-44BF-B230-911ABDBFD242}" type="sibTrans">
      <dgm:prSet/>
      <dgm:spPr/>
      <dgm:t>
        <a:bodyPr/>
        <a:lstStyle/>
        <a:p>
          <a:endParaRPr lang="en-US"/>
        </a:p>
      </dgm:t>
    </dgm:pt>
    <dgm:pt modelId="{9728FBFE-7361-4297-BE74-F647E6DBDF73}">
      <dgm:prSet/>
      <dgm:spPr/>
      <dgm:t>
        <a:bodyPr/>
        <a:lstStyle/>
        <a:p>
          <a:r>
            <a:rPr lang="el-GR" dirty="0"/>
            <a:t>ΑΤΟΜΙΚΗ </a:t>
          </a:r>
          <a:endParaRPr lang="en-US" dirty="0"/>
        </a:p>
      </dgm:t>
    </dgm:pt>
    <dgm:pt modelId="{22B79B65-7FBA-40DD-B745-4DEAD2A8C690}" cxnId="{4599144D-8BA7-464E-84AB-E29B0C4CE868}" type="parTrans">
      <dgm:prSet/>
      <dgm:spPr/>
      <dgm:t>
        <a:bodyPr/>
        <a:lstStyle/>
        <a:p>
          <a:endParaRPr lang="en-US"/>
        </a:p>
      </dgm:t>
    </dgm:pt>
    <dgm:pt modelId="{53D36933-F66B-42A6-9BE9-8D7224E99DAE}" cxnId="{4599144D-8BA7-464E-84AB-E29B0C4CE868}" type="sibTrans">
      <dgm:prSet/>
      <dgm:spPr/>
      <dgm:t>
        <a:bodyPr/>
        <a:lstStyle/>
        <a:p>
          <a:endParaRPr lang="en-US"/>
        </a:p>
      </dgm:t>
    </dgm:pt>
    <dgm:pt modelId="{C02BCA16-71C8-457C-83CA-0D41CFD1AA68}">
      <dgm:prSet/>
      <dgm:spPr/>
      <dgm:t>
        <a:bodyPr/>
        <a:lstStyle/>
        <a:p>
          <a:r>
            <a:rPr lang="el-GR" dirty="0"/>
            <a:t>ΟΝΟΜΑΣΤΙΚΗ</a:t>
          </a:r>
          <a:endParaRPr lang="en-US" dirty="0"/>
        </a:p>
      </dgm:t>
    </dgm:pt>
    <dgm:pt modelId="{D8EB0E60-75EE-429F-868C-775F2F337C50}" cxnId="{CEE0E20F-3C41-495C-A65E-A2B9466D1561}" type="parTrans">
      <dgm:prSet/>
      <dgm:spPr/>
      <dgm:t>
        <a:bodyPr/>
        <a:lstStyle/>
        <a:p>
          <a:endParaRPr lang="en-US"/>
        </a:p>
      </dgm:t>
    </dgm:pt>
    <dgm:pt modelId="{63127700-0B73-4FF8-A98B-CF448C77EE9E}" cxnId="{CEE0E20F-3C41-495C-A65E-A2B9466D1561}" type="sibTrans">
      <dgm:prSet/>
      <dgm:spPr/>
      <dgm:t>
        <a:bodyPr/>
        <a:lstStyle/>
        <a:p>
          <a:endParaRPr lang="en-US"/>
        </a:p>
      </dgm:t>
    </dgm:pt>
    <dgm:pt modelId="{64DB1DB3-BDBF-4EAA-B368-886B02CA3FBC}">
      <dgm:prSet/>
      <dgm:spPr/>
      <dgm:t>
        <a:bodyPr/>
        <a:lstStyle/>
        <a:p>
          <a:r>
            <a:rPr lang="el-GR" dirty="0"/>
            <a:t>ΛΕΙΤΟΥΡΓΙΚΗ</a:t>
          </a:r>
          <a:endParaRPr lang="en-US" dirty="0"/>
        </a:p>
      </dgm:t>
    </dgm:pt>
    <dgm:pt modelId="{1881F05A-3307-4520-AD3D-D2C3B8B83038}" cxnId="{7487ABCC-8B9D-49D7-9E68-B5C6B4415D3E}" type="parTrans">
      <dgm:prSet/>
      <dgm:spPr/>
      <dgm:t>
        <a:bodyPr/>
        <a:lstStyle/>
        <a:p>
          <a:endParaRPr lang="en-US"/>
        </a:p>
      </dgm:t>
    </dgm:pt>
    <dgm:pt modelId="{CABEB331-001A-41BD-9DB7-473F174EAEDD}" cxnId="{7487ABCC-8B9D-49D7-9E68-B5C6B4415D3E}" type="sibTrans">
      <dgm:prSet/>
      <dgm:spPr/>
      <dgm:t>
        <a:bodyPr/>
        <a:lstStyle/>
        <a:p>
          <a:endParaRPr lang="en-US"/>
        </a:p>
      </dgm:t>
    </dgm:pt>
    <dgm:pt modelId="{640175FE-9F7C-4E11-B971-2CE5EB064A8A}">
      <dgm:prSet phldr="0"/>
      <dgm:spPr/>
      <dgm:t>
        <a:bodyPr/>
        <a:lstStyle/>
        <a:p>
          <a:pPr rtl="0"/>
          <a:r>
            <a:rPr lang="el-GR" dirty="0"/>
            <a:t>ΕΝΕΡΓΟΣ ΡΟΛΟΣ</a:t>
          </a:r>
        </a:p>
      </dgm:t>
    </dgm:pt>
    <dgm:pt modelId="{663E63F9-50A8-4492-9613-859C7BED75C9}" cxnId="{353C8112-4389-456D-AF3B-6888DC44658A}" type="parTrans">
      <dgm:prSet/>
      <dgm:spPr/>
    </dgm:pt>
    <dgm:pt modelId="{4CA6E4B8-ABA8-43ED-B61D-8059A79FF7AC}" cxnId="{353C8112-4389-456D-AF3B-6888DC44658A}" type="sibTrans">
      <dgm:prSet/>
      <dgm:spPr/>
    </dgm:pt>
    <dgm:pt modelId="{1BCACF2A-2C9A-450B-81C4-514750936CD8}">
      <dgm:prSet phldr="0"/>
      <dgm:spPr/>
      <dgm:t>
        <a:bodyPr/>
        <a:lstStyle/>
        <a:p>
          <a:pPr rtl="0"/>
          <a:r>
            <a:rPr lang="el-GR" dirty="0"/>
            <a:t>ΠΑΘΗΤΙΚΟΣ ΡΟΛΟΣ</a:t>
          </a:r>
        </a:p>
      </dgm:t>
    </dgm:pt>
    <dgm:pt modelId="{36545071-6E3A-4B5D-848F-7875C791969C}" cxnId="{1AECC497-E219-4BEF-AC05-1732588F5D30}" type="parTrans">
      <dgm:prSet/>
      <dgm:spPr/>
    </dgm:pt>
    <dgm:pt modelId="{0F448F37-69E2-42F0-B1A5-3AD2EE51BBAA}" cxnId="{1AECC497-E219-4BEF-AC05-1732588F5D30}" type="sibTrans">
      <dgm:prSet/>
      <dgm:spPr/>
    </dgm:pt>
    <dgm:pt modelId="{5D2F1A33-5D3A-4271-AA20-C6C1EFC6556F}" type="pres">
      <dgm:prSet presAssocID="{383E9C7D-32A5-4E09-A850-23211BDF97D8}" presName="linear" presStyleCnt="0">
        <dgm:presLayoutVars>
          <dgm:animLvl val="lvl"/>
          <dgm:resizeHandles val="exact"/>
        </dgm:presLayoutVars>
      </dgm:prSet>
      <dgm:spPr/>
    </dgm:pt>
    <dgm:pt modelId="{E7AE6E3E-DA9A-4469-AFC9-10A66CD5AF51}" type="pres">
      <dgm:prSet presAssocID="{4E230B2C-90EB-438B-BBA3-D5AF0579853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D3A383C3-BE4E-4067-951B-6B4ECDD2D5F7}" type="pres">
      <dgm:prSet presAssocID="{52FF076E-5CA0-4E4B-A8B5-A5A73E8E0F1F}" presName="spacer" presStyleCnt="0"/>
      <dgm:spPr/>
    </dgm:pt>
    <dgm:pt modelId="{80DF2766-A8B4-41A2-81CD-FD14174111B6}" type="pres">
      <dgm:prSet presAssocID="{BD1C44C3-7352-4517-B47A-9D561B484E1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317DBDE8-29B7-46A3-91DA-363889790DBC}" type="pres">
      <dgm:prSet presAssocID="{A9400600-1BC5-4807-8824-EBEE954A9A4A}" presName="spacer" presStyleCnt="0"/>
      <dgm:spPr/>
    </dgm:pt>
    <dgm:pt modelId="{7AF3A124-2367-48F0-8444-E2A964FE9E45}" type="pres">
      <dgm:prSet presAssocID="{9728FBFE-7361-4297-BE74-F647E6DBDF73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B403013-095B-4B06-B89D-7FB8CF577809}" type="pres">
      <dgm:prSet presAssocID="{53D36933-F66B-42A6-9BE9-8D7224E99DAE}" presName="spacer" presStyleCnt="0"/>
      <dgm:spPr/>
    </dgm:pt>
    <dgm:pt modelId="{C257C6D1-48F8-45F4-9470-88B713824163}" type="pres">
      <dgm:prSet presAssocID="{C02BCA16-71C8-457C-83CA-0D41CFD1AA68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0420472C-51B2-4A0D-BAB2-5AF62AEB02B5}" type="pres">
      <dgm:prSet presAssocID="{63127700-0B73-4FF8-A98B-CF448C77EE9E}" presName="spacer" presStyleCnt="0"/>
      <dgm:spPr/>
    </dgm:pt>
    <dgm:pt modelId="{B7E6ECA3-2584-42EE-AC8A-202524CDB1A3}" type="pres">
      <dgm:prSet presAssocID="{64DB1DB3-BDBF-4EAA-B368-886B02CA3FB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CEC654F1-158C-4942-9235-7FF115CDA05D}" type="pres">
      <dgm:prSet presAssocID="{CABEB331-001A-41BD-9DB7-473F174EAEDD}" presName="spacer" presStyleCnt="0"/>
      <dgm:spPr/>
    </dgm:pt>
    <dgm:pt modelId="{8055E07C-423F-45A4-A8C4-1DB97B1A650B}" type="pres">
      <dgm:prSet presAssocID="{640175FE-9F7C-4E11-B971-2CE5EB064A8A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9FFBD20C-D2FF-4830-A70D-CFF2012B2906}" type="pres">
      <dgm:prSet presAssocID="{4CA6E4B8-ABA8-43ED-B61D-8059A79FF7AC}" presName="spacer" presStyleCnt="0"/>
      <dgm:spPr/>
    </dgm:pt>
    <dgm:pt modelId="{C9094852-6CDE-4EA9-B0F3-B065677A2750}" type="pres">
      <dgm:prSet presAssocID="{1BCACF2A-2C9A-450B-81C4-514750936CD8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25AC6E02-5A83-4418-9E06-24C8E266C6FA}" type="presOf" srcId="{9728FBFE-7361-4297-BE74-F647E6DBDF73}" destId="{7AF3A124-2367-48F0-8444-E2A964FE9E45}" srcOrd="0" destOrd="0" presId="urn:microsoft.com/office/officeart/2005/8/layout/vList2"/>
    <dgm:cxn modelId="{67435406-B8B6-40E7-BFF7-C5142E3A27F7}" type="presOf" srcId="{1BCACF2A-2C9A-450B-81C4-514750936CD8}" destId="{C9094852-6CDE-4EA9-B0F3-B065677A2750}" srcOrd="0" destOrd="0" presId="urn:microsoft.com/office/officeart/2005/8/layout/vList2"/>
    <dgm:cxn modelId="{CEE0E20F-3C41-495C-A65E-A2B9466D1561}" srcId="{383E9C7D-32A5-4E09-A850-23211BDF97D8}" destId="{C02BCA16-71C8-457C-83CA-0D41CFD1AA68}" srcOrd="3" destOrd="0" parTransId="{D8EB0E60-75EE-429F-868C-775F2F337C50}" sibTransId="{63127700-0B73-4FF8-A98B-CF448C77EE9E}"/>
    <dgm:cxn modelId="{353C8112-4389-456D-AF3B-6888DC44658A}" srcId="{383E9C7D-32A5-4E09-A850-23211BDF97D8}" destId="{640175FE-9F7C-4E11-B971-2CE5EB064A8A}" srcOrd="5" destOrd="0" parTransId="{663E63F9-50A8-4492-9613-859C7BED75C9}" sibTransId="{4CA6E4B8-ABA8-43ED-B61D-8059A79FF7AC}"/>
    <dgm:cxn modelId="{3CB26016-54A3-4795-925C-B3F08B33351A}" srcId="{383E9C7D-32A5-4E09-A850-23211BDF97D8}" destId="{4E230B2C-90EB-438B-BBA3-D5AF05798536}" srcOrd="0" destOrd="0" parTransId="{F040CC6F-1189-422E-A60B-F62CF9D1B3DC}" sibTransId="{52FF076E-5CA0-4E4B-A8B5-A5A73E8E0F1F}"/>
    <dgm:cxn modelId="{8564BD27-38CE-41B8-9FE0-871127C23901}" type="presOf" srcId="{BD1C44C3-7352-4517-B47A-9D561B484E11}" destId="{80DF2766-A8B4-41A2-81CD-FD14174111B6}" srcOrd="0" destOrd="0" presId="urn:microsoft.com/office/officeart/2005/8/layout/vList2"/>
    <dgm:cxn modelId="{F6111E2D-6C45-43F1-9E3F-65E283FDE927}" type="presOf" srcId="{64DB1DB3-BDBF-4EAA-B368-886B02CA3FBC}" destId="{B7E6ECA3-2584-42EE-AC8A-202524CDB1A3}" srcOrd="0" destOrd="0" presId="urn:microsoft.com/office/officeart/2005/8/layout/vList2"/>
    <dgm:cxn modelId="{4599144D-8BA7-464E-84AB-E29B0C4CE868}" srcId="{383E9C7D-32A5-4E09-A850-23211BDF97D8}" destId="{9728FBFE-7361-4297-BE74-F647E6DBDF73}" srcOrd="2" destOrd="0" parTransId="{22B79B65-7FBA-40DD-B745-4DEAD2A8C690}" sibTransId="{53D36933-F66B-42A6-9BE9-8D7224E99DAE}"/>
    <dgm:cxn modelId="{25521F7E-8435-43AA-935E-B7A13FC12C38}" type="presOf" srcId="{4E230B2C-90EB-438B-BBA3-D5AF05798536}" destId="{E7AE6E3E-DA9A-4469-AFC9-10A66CD5AF51}" srcOrd="0" destOrd="0" presId="urn:microsoft.com/office/officeart/2005/8/layout/vList2"/>
    <dgm:cxn modelId="{1AECC497-E219-4BEF-AC05-1732588F5D30}" srcId="{383E9C7D-32A5-4E09-A850-23211BDF97D8}" destId="{1BCACF2A-2C9A-450B-81C4-514750936CD8}" srcOrd="6" destOrd="0" parTransId="{36545071-6E3A-4B5D-848F-7875C791969C}" sibTransId="{0F448F37-69E2-42F0-B1A5-3AD2EE51BBAA}"/>
    <dgm:cxn modelId="{1F408CA8-BD81-43D0-A6B1-958BCE550630}" type="presOf" srcId="{640175FE-9F7C-4E11-B971-2CE5EB064A8A}" destId="{8055E07C-423F-45A4-A8C4-1DB97B1A650B}" srcOrd="0" destOrd="0" presId="urn:microsoft.com/office/officeart/2005/8/layout/vList2"/>
    <dgm:cxn modelId="{7487ABCC-8B9D-49D7-9E68-B5C6B4415D3E}" srcId="{383E9C7D-32A5-4E09-A850-23211BDF97D8}" destId="{64DB1DB3-BDBF-4EAA-B368-886B02CA3FBC}" srcOrd="4" destOrd="0" parTransId="{1881F05A-3307-4520-AD3D-D2C3B8B83038}" sibTransId="{CABEB331-001A-41BD-9DB7-473F174EAEDD}"/>
    <dgm:cxn modelId="{64F664D5-EE94-4A63-925F-56E19372BF05}" type="presOf" srcId="{C02BCA16-71C8-457C-83CA-0D41CFD1AA68}" destId="{C257C6D1-48F8-45F4-9470-88B713824163}" srcOrd="0" destOrd="0" presId="urn:microsoft.com/office/officeart/2005/8/layout/vList2"/>
    <dgm:cxn modelId="{5A2A29E7-635F-44BF-B230-911ABDBFD242}" srcId="{383E9C7D-32A5-4E09-A850-23211BDF97D8}" destId="{BD1C44C3-7352-4517-B47A-9D561B484E11}" srcOrd="1" destOrd="0" parTransId="{4003D5D2-631D-400E-884F-10517E697562}" sibTransId="{A9400600-1BC5-4807-8824-EBEE954A9A4A}"/>
    <dgm:cxn modelId="{A65E01F9-CB7C-4B5D-BD93-63EC9DE1EF02}" type="presOf" srcId="{383E9C7D-32A5-4E09-A850-23211BDF97D8}" destId="{5D2F1A33-5D3A-4271-AA20-C6C1EFC6556F}" srcOrd="0" destOrd="0" presId="urn:microsoft.com/office/officeart/2005/8/layout/vList2"/>
    <dgm:cxn modelId="{0C311C2A-6C3F-4FDD-8D00-97EDB3267DBE}" type="presParOf" srcId="{5D2F1A33-5D3A-4271-AA20-C6C1EFC6556F}" destId="{E7AE6E3E-DA9A-4469-AFC9-10A66CD5AF51}" srcOrd="0" destOrd="0" presId="urn:microsoft.com/office/officeart/2005/8/layout/vList2"/>
    <dgm:cxn modelId="{70ABCEBF-105F-4D5C-8BD6-E3337E1DEFB3}" type="presParOf" srcId="{5D2F1A33-5D3A-4271-AA20-C6C1EFC6556F}" destId="{D3A383C3-BE4E-4067-951B-6B4ECDD2D5F7}" srcOrd="1" destOrd="0" presId="urn:microsoft.com/office/officeart/2005/8/layout/vList2"/>
    <dgm:cxn modelId="{9F5DF74B-C57C-4D1E-B556-3A0101E72CFB}" type="presParOf" srcId="{5D2F1A33-5D3A-4271-AA20-C6C1EFC6556F}" destId="{80DF2766-A8B4-41A2-81CD-FD14174111B6}" srcOrd="2" destOrd="0" presId="urn:microsoft.com/office/officeart/2005/8/layout/vList2"/>
    <dgm:cxn modelId="{757B71A3-1763-4030-9A10-228AEEEA9C44}" type="presParOf" srcId="{5D2F1A33-5D3A-4271-AA20-C6C1EFC6556F}" destId="{317DBDE8-29B7-46A3-91DA-363889790DBC}" srcOrd="3" destOrd="0" presId="urn:microsoft.com/office/officeart/2005/8/layout/vList2"/>
    <dgm:cxn modelId="{DAE5F703-A9F2-476B-B7F4-48027DE4B0DA}" type="presParOf" srcId="{5D2F1A33-5D3A-4271-AA20-C6C1EFC6556F}" destId="{7AF3A124-2367-48F0-8444-E2A964FE9E45}" srcOrd="4" destOrd="0" presId="urn:microsoft.com/office/officeart/2005/8/layout/vList2"/>
    <dgm:cxn modelId="{D378634A-0FC7-4C87-8BE1-504B6EDF617B}" type="presParOf" srcId="{5D2F1A33-5D3A-4271-AA20-C6C1EFC6556F}" destId="{DB403013-095B-4B06-B89D-7FB8CF577809}" srcOrd="5" destOrd="0" presId="urn:microsoft.com/office/officeart/2005/8/layout/vList2"/>
    <dgm:cxn modelId="{693C3F13-B25F-4F58-8A0C-EFAFAA204AFE}" type="presParOf" srcId="{5D2F1A33-5D3A-4271-AA20-C6C1EFC6556F}" destId="{C257C6D1-48F8-45F4-9470-88B713824163}" srcOrd="6" destOrd="0" presId="urn:microsoft.com/office/officeart/2005/8/layout/vList2"/>
    <dgm:cxn modelId="{C3AEDB56-BF9E-41F0-8F78-C4E0FD5C3DFB}" type="presParOf" srcId="{5D2F1A33-5D3A-4271-AA20-C6C1EFC6556F}" destId="{0420472C-51B2-4A0D-BAB2-5AF62AEB02B5}" srcOrd="7" destOrd="0" presId="urn:microsoft.com/office/officeart/2005/8/layout/vList2"/>
    <dgm:cxn modelId="{6AB0B729-F5E7-44DF-9232-4D24C06723E2}" type="presParOf" srcId="{5D2F1A33-5D3A-4271-AA20-C6C1EFC6556F}" destId="{B7E6ECA3-2584-42EE-AC8A-202524CDB1A3}" srcOrd="8" destOrd="0" presId="urn:microsoft.com/office/officeart/2005/8/layout/vList2"/>
    <dgm:cxn modelId="{0582E101-7507-4789-92AB-7E289A824B63}" type="presParOf" srcId="{5D2F1A33-5D3A-4271-AA20-C6C1EFC6556F}" destId="{CEC654F1-158C-4942-9235-7FF115CDA05D}" srcOrd="9" destOrd="0" presId="urn:microsoft.com/office/officeart/2005/8/layout/vList2"/>
    <dgm:cxn modelId="{725ABCC1-6484-4B2E-ABE7-8D1A2364EBD9}" type="presParOf" srcId="{5D2F1A33-5D3A-4271-AA20-C6C1EFC6556F}" destId="{8055E07C-423F-45A4-A8C4-1DB97B1A650B}" srcOrd="10" destOrd="0" presId="urn:microsoft.com/office/officeart/2005/8/layout/vList2"/>
    <dgm:cxn modelId="{BA096C6D-7FAA-412B-A3D9-8B5E4E245193}" type="presParOf" srcId="{5D2F1A33-5D3A-4271-AA20-C6C1EFC6556F}" destId="{9FFBD20C-D2FF-4830-A70D-CFF2012B2906}" srcOrd="11" destOrd="0" presId="urn:microsoft.com/office/officeart/2005/8/layout/vList2"/>
    <dgm:cxn modelId="{C4D91A1E-A37F-4C04-BD6D-94C32D9E6506}" type="presParOf" srcId="{5D2F1A33-5D3A-4271-AA20-C6C1EFC6556F}" destId="{C9094852-6CDE-4EA9-B0F3-B065677A275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2044DF-306E-4F72-9011-8426121DCC7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768C0EA-9135-4BBB-8F19-44C9F890CAC6}">
      <dgm:prSet/>
      <dgm:spPr/>
      <dgm:t>
        <a:bodyPr/>
        <a:lstStyle/>
        <a:p>
          <a:r>
            <a:rPr lang="el-GR" dirty="0"/>
            <a:t>ΠΛΕΙΟΝΟΤΙΚΗ </a:t>
          </a:r>
          <a:endParaRPr lang="en-US" dirty="0"/>
        </a:p>
      </dgm:t>
    </dgm:pt>
    <dgm:pt modelId="{89A2C362-2E39-4933-98D7-24BE69DF284B}" cxnId="{9FD7EEEE-9B07-4A2F-B16A-E1A343920787}" type="parTrans">
      <dgm:prSet/>
      <dgm:spPr/>
      <dgm:t>
        <a:bodyPr/>
        <a:lstStyle/>
        <a:p>
          <a:endParaRPr lang="en-US"/>
        </a:p>
      </dgm:t>
    </dgm:pt>
    <dgm:pt modelId="{F7A8A78F-6811-46C4-AD1E-CFCD9592DE38}" cxnId="{9FD7EEEE-9B07-4A2F-B16A-E1A343920787}" type="sibTrans">
      <dgm:prSet/>
      <dgm:spPr/>
      <dgm:t>
        <a:bodyPr/>
        <a:lstStyle/>
        <a:p>
          <a:endParaRPr lang="en-US"/>
        </a:p>
      </dgm:t>
    </dgm:pt>
    <dgm:pt modelId="{FB1D28ED-2C05-438E-A686-C4A2AB9C154D}">
      <dgm:prSet phldr="0"/>
      <dgm:spPr/>
      <dgm:t>
        <a:bodyPr/>
        <a:lstStyle/>
        <a:p>
          <a:r>
            <a:rPr lang="el-GR" dirty="0"/>
            <a:t>ΜΕΙΟΝΟΤΙΚΗ</a:t>
          </a:r>
        </a:p>
      </dgm:t>
    </dgm:pt>
    <dgm:pt modelId="{D5000AE6-9244-4DF3-9C0A-5AD6718025E9}" cxnId="{71D8A105-A8F0-49F0-AF35-64700EB4D166}" type="parTrans">
      <dgm:prSet/>
      <dgm:spPr/>
    </dgm:pt>
    <dgm:pt modelId="{1493A179-7459-47E5-8002-2C39D8377F64}" cxnId="{71D8A105-A8F0-49F0-AF35-64700EB4D166}" type="sibTrans">
      <dgm:prSet/>
      <dgm:spPr/>
    </dgm:pt>
    <dgm:pt modelId="{2D339CDF-077F-4BEF-B68D-3FAB28172DC3}" type="pres">
      <dgm:prSet presAssocID="{0D2044DF-306E-4F72-9011-8426121DCC71}" presName="outerComposite" presStyleCnt="0">
        <dgm:presLayoutVars>
          <dgm:chMax val="5"/>
          <dgm:dir/>
          <dgm:resizeHandles val="exact"/>
        </dgm:presLayoutVars>
      </dgm:prSet>
      <dgm:spPr/>
    </dgm:pt>
    <dgm:pt modelId="{837D4967-FDE0-400A-9331-DF02159CEF22}" type="pres">
      <dgm:prSet presAssocID="{0D2044DF-306E-4F72-9011-8426121DCC71}" presName="dummyMaxCanvas" presStyleCnt="0">
        <dgm:presLayoutVars/>
      </dgm:prSet>
      <dgm:spPr/>
    </dgm:pt>
    <dgm:pt modelId="{E0605DD6-BCAA-4AB6-B7AD-3590E6B34A5B}" type="pres">
      <dgm:prSet presAssocID="{0D2044DF-306E-4F72-9011-8426121DCC71}" presName="TwoNodes_1" presStyleLbl="node1" presStyleIdx="0" presStyleCnt="2">
        <dgm:presLayoutVars>
          <dgm:bulletEnabled val="1"/>
        </dgm:presLayoutVars>
      </dgm:prSet>
      <dgm:spPr/>
    </dgm:pt>
    <dgm:pt modelId="{9C9A7B99-1843-4DEF-9953-F1A92435A96D}" type="pres">
      <dgm:prSet presAssocID="{0D2044DF-306E-4F72-9011-8426121DCC71}" presName="TwoNodes_2" presStyleLbl="node1" presStyleIdx="1" presStyleCnt="2">
        <dgm:presLayoutVars>
          <dgm:bulletEnabled val="1"/>
        </dgm:presLayoutVars>
      </dgm:prSet>
      <dgm:spPr/>
    </dgm:pt>
    <dgm:pt modelId="{E1286AA2-26AC-44E8-A6E2-FBA05426119F}" type="pres">
      <dgm:prSet presAssocID="{0D2044DF-306E-4F72-9011-8426121DCC71}" presName="TwoConn_1-2" presStyleLbl="fgAccFollowNode1" presStyleIdx="0" presStyleCnt="1">
        <dgm:presLayoutVars>
          <dgm:bulletEnabled val="1"/>
        </dgm:presLayoutVars>
      </dgm:prSet>
      <dgm:spPr/>
    </dgm:pt>
    <dgm:pt modelId="{515AB9B7-0D14-4278-9FDE-55D60B3A20FC}" type="pres">
      <dgm:prSet presAssocID="{0D2044DF-306E-4F72-9011-8426121DCC71}" presName="TwoNodes_1_text" presStyleLbl="node1" presStyleIdx="1" presStyleCnt="2">
        <dgm:presLayoutVars>
          <dgm:bulletEnabled val="1"/>
        </dgm:presLayoutVars>
      </dgm:prSet>
      <dgm:spPr/>
    </dgm:pt>
    <dgm:pt modelId="{E30729F3-E5FE-4DCC-AA1F-5B9F2BBCF40E}" type="pres">
      <dgm:prSet presAssocID="{0D2044DF-306E-4F72-9011-8426121DCC71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71D8A105-A8F0-49F0-AF35-64700EB4D166}" srcId="{0D2044DF-306E-4F72-9011-8426121DCC71}" destId="{FB1D28ED-2C05-438E-A686-C4A2AB9C154D}" srcOrd="1" destOrd="0" parTransId="{D5000AE6-9244-4DF3-9C0A-5AD6718025E9}" sibTransId="{1493A179-7459-47E5-8002-2C39D8377F64}"/>
    <dgm:cxn modelId="{3100851A-6697-4636-ADE2-78EB532881D8}" type="presOf" srcId="{0D2044DF-306E-4F72-9011-8426121DCC71}" destId="{2D339CDF-077F-4BEF-B68D-3FAB28172DC3}" srcOrd="0" destOrd="0" presId="urn:microsoft.com/office/officeart/2005/8/layout/vProcess5"/>
    <dgm:cxn modelId="{866B2422-0FF7-4503-8169-583C6679C9F3}" type="presOf" srcId="{F7A8A78F-6811-46C4-AD1E-CFCD9592DE38}" destId="{E1286AA2-26AC-44E8-A6E2-FBA05426119F}" srcOrd="0" destOrd="0" presId="urn:microsoft.com/office/officeart/2005/8/layout/vProcess5"/>
    <dgm:cxn modelId="{BCEA9022-2D2A-4E94-B1E0-2DE1D6DF5BE9}" type="presOf" srcId="{FB1D28ED-2C05-438E-A686-C4A2AB9C154D}" destId="{E30729F3-E5FE-4DCC-AA1F-5B9F2BBCF40E}" srcOrd="1" destOrd="0" presId="urn:microsoft.com/office/officeart/2005/8/layout/vProcess5"/>
    <dgm:cxn modelId="{4F656A30-90CF-48FC-9CE2-E9A3889CCA7B}" type="presOf" srcId="{1768C0EA-9135-4BBB-8F19-44C9F890CAC6}" destId="{E0605DD6-BCAA-4AB6-B7AD-3590E6B34A5B}" srcOrd="0" destOrd="0" presId="urn:microsoft.com/office/officeart/2005/8/layout/vProcess5"/>
    <dgm:cxn modelId="{77B3E530-F3D6-4D46-93F4-E7BA1E56C62E}" type="presOf" srcId="{1768C0EA-9135-4BBB-8F19-44C9F890CAC6}" destId="{515AB9B7-0D14-4278-9FDE-55D60B3A20FC}" srcOrd="1" destOrd="0" presId="urn:microsoft.com/office/officeart/2005/8/layout/vProcess5"/>
    <dgm:cxn modelId="{47E9C5DF-DE42-421B-ACCC-CCD55E6CBE47}" type="presOf" srcId="{FB1D28ED-2C05-438E-A686-C4A2AB9C154D}" destId="{9C9A7B99-1843-4DEF-9953-F1A92435A96D}" srcOrd="0" destOrd="0" presId="urn:microsoft.com/office/officeart/2005/8/layout/vProcess5"/>
    <dgm:cxn modelId="{9FD7EEEE-9B07-4A2F-B16A-E1A343920787}" srcId="{0D2044DF-306E-4F72-9011-8426121DCC71}" destId="{1768C0EA-9135-4BBB-8F19-44C9F890CAC6}" srcOrd="0" destOrd="0" parTransId="{89A2C362-2E39-4933-98D7-24BE69DF284B}" sibTransId="{F7A8A78F-6811-46C4-AD1E-CFCD9592DE38}"/>
    <dgm:cxn modelId="{8D1D95CF-4345-4081-8C8F-04F5DA7685C4}" type="presParOf" srcId="{2D339CDF-077F-4BEF-B68D-3FAB28172DC3}" destId="{837D4967-FDE0-400A-9331-DF02159CEF22}" srcOrd="0" destOrd="0" presId="urn:microsoft.com/office/officeart/2005/8/layout/vProcess5"/>
    <dgm:cxn modelId="{BE4C6BBE-9CC6-40F3-BBB2-128BD2E181A0}" type="presParOf" srcId="{2D339CDF-077F-4BEF-B68D-3FAB28172DC3}" destId="{E0605DD6-BCAA-4AB6-B7AD-3590E6B34A5B}" srcOrd="1" destOrd="0" presId="urn:microsoft.com/office/officeart/2005/8/layout/vProcess5"/>
    <dgm:cxn modelId="{84DE1C13-2785-4ECF-BD79-969F6A8562CF}" type="presParOf" srcId="{2D339CDF-077F-4BEF-B68D-3FAB28172DC3}" destId="{9C9A7B99-1843-4DEF-9953-F1A92435A96D}" srcOrd="2" destOrd="0" presId="urn:microsoft.com/office/officeart/2005/8/layout/vProcess5"/>
    <dgm:cxn modelId="{3E8EDBB1-CBC4-4CF0-970D-5CDA87A5D145}" type="presParOf" srcId="{2D339CDF-077F-4BEF-B68D-3FAB28172DC3}" destId="{E1286AA2-26AC-44E8-A6E2-FBA05426119F}" srcOrd="3" destOrd="0" presId="urn:microsoft.com/office/officeart/2005/8/layout/vProcess5"/>
    <dgm:cxn modelId="{918E2B6E-03D4-4275-907D-952CAD1B795B}" type="presParOf" srcId="{2D339CDF-077F-4BEF-B68D-3FAB28172DC3}" destId="{515AB9B7-0D14-4278-9FDE-55D60B3A20FC}" srcOrd="4" destOrd="0" presId="urn:microsoft.com/office/officeart/2005/8/layout/vProcess5"/>
    <dgm:cxn modelId="{248794CA-2C3C-40AD-9C9B-F1CC4CB4DA38}" type="presParOf" srcId="{2D339CDF-077F-4BEF-B68D-3FAB28172DC3}" destId="{E30729F3-E5FE-4DCC-AA1F-5B9F2BBCF40E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12E1B1-6A37-49BA-B2F1-28996B3B7DD3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86C9391-AC84-4660-92F6-6EA58EE74133}">
      <dgm:prSet/>
      <dgm:spPr/>
      <dgm:t>
        <a:bodyPr/>
        <a:lstStyle/>
        <a:p>
          <a:pPr rtl="0"/>
          <a:r>
            <a:rPr lang="el-GR" dirty="0"/>
            <a:t>Η έσω ομάδα = </a:t>
          </a:r>
          <a:r>
            <a:rPr lang="el-GR" dirty="0" err="1"/>
            <a:t>πλειονοτικοί</a:t>
          </a:r>
          <a:r>
            <a:rPr lang="el-GR" dirty="0"/>
            <a:t>/</a:t>
          </a:r>
          <a:r>
            <a:rPr lang="el-GR" dirty="0" err="1"/>
            <a:t>ες</a:t>
          </a:r>
          <a:r>
            <a:rPr lang="el-GR" dirty="0"/>
            <a:t> σταθερά αναφέρεται με  όρους που τονίζουν την υπεροχή της</a:t>
          </a:r>
          <a:endParaRPr lang="en-US" dirty="0"/>
        </a:p>
      </dgm:t>
    </dgm:pt>
    <dgm:pt modelId="{0C6B1541-3444-475A-85DD-34951A37B217}" cxnId="{173DA604-3BE4-4AE2-9CBE-52B43934366C}" type="parTrans">
      <dgm:prSet/>
      <dgm:spPr/>
      <dgm:t>
        <a:bodyPr/>
        <a:lstStyle/>
        <a:p>
          <a:endParaRPr lang="en-US"/>
        </a:p>
      </dgm:t>
    </dgm:pt>
    <dgm:pt modelId="{9FA39EA1-578D-4815-A520-239C0FE87B5F}" cxnId="{173DA604-3BE4-4AE2-9CBE-52B43934366C}" type="sibTrans">
      <dgm:prSet/>
      <dgm:spPr/>
      <dgm:t>
        <a:bodyPr/>
        <a:lstStyle/>
        <a:p>
          <a:endParaRPr lang="en-US"/>
        </a:p>
      </dgm:t>
    </dgm:pt>
    <dgm:pt modelId="{2E2861CE-A18F-4EA5-9587-5FAAFE155160}">
      <dgm:prSet/>
      <dgm:spPr/>
      <dgm:t>
        <a:bodyPr/>
        <a:lstStyle/>
        <a:p>
          <a:r>
            <a:rPr lang="el-GR" dirty="0"/>
            <a:t>Έχει ενεργό ρόλο και αποφασίζει "για το καλό των μεταναστών/</a:t>
          </a:r>
          <a:r>
            <a:rPr lang="el-GR" dirty="0" err="1"/>
            <a:t>τριων</a:t>
          </a:r>
          <a:r>
            <a:rPr lang="el-GR" dirty="0"/>
            <a:t>"</a:t>
          </a:r>
          <a:endParaRPr lang="en-US" dirty="0"/>
        </a:p>
      </dgm:t>
    </dgm:pt>
    <dgm:pt modelId="{23DD6AAB-D6CE-42E5-982C-451DA4184285}" cxnId="{F41D9F1F-C730-4ADA-BD1B-A5FCA5998361}" type="parTrans">
      <dgm:prSet/>
      <dgm:spPr/>
      <dgm:t>
        <a:bodyPr/>
        <a:lstStyle/>
        <a:p>
          <a:endParaRPr lang="en-US"/>
        </a:p>
      </dgm:t>
    </dgm:pt>
    <dgm:pt modelId="{37967763-51B6-46A7-9EFE-DB57FFE03F5A}" cxnId="{F41D9F1F-C730-4ADA-BD1B-A5FCA5998361}" type="sibTrans">
      <dgm:prSet/>
      <dgm:spPr/>
      <dgm:t>
        <a:bodyPr/>
        <a:lstStyle/>
        <a:p>
          <a:endParaRPr lang="en-US"/>
        </a:p>
      </dgm:t>
    </dgm:pt>
    <dgm:pt modelId="{CA08197C-F10E-406B-AA1A-89D2573C3EA6}" type="pres">
      <dgm:prSet presAssocID="{4212E1B1-6A37-49BA-B2F1-28996B3B7DD3}" presName="outerComposite" presStyleCnt="0">
        <dgm:presLayoutVars>
          <dgm:chMax val="5"/>
          <dgm:dir/>
          <dgm:resizeHandles val="exact"/>
        </dgm:presLayoutVars>
      </dgm:prSet>
      <dgm:spPr/>
    </dgm:pt>
    <dgm:pt modelId="{0BACF97E-AD9A-4E1B-8694-45AA5FAF6429}" type="pres">
      <dgm:prSet presAssocID="{4212E1B1-6A37-49BA-B2F1-28996B3B7DD3}" presName="dummyMaxCanvas" presStyleCnt="0">
        <dgm:presLayoutVars/>
      </dgm:prSet>
      <dgm:spPr/>
    </dgm:pt>
    <dgm:pt modelId="{3495567A-6F47-4B04-B996-13EC7E34C30F}" type="pres">
      <dgm:prSet presAssocID="{4212E1B1-6A37-49BA-B2F1-28996B3B7DD3}" presName="TwoNodes_1" presStyleLbl="node1" presStyleIdx="0" presStyleCnt="2">
        <dgm:presLayoutVars>
          <dgm:bulletEnabled val="1"/>
        </dgm:presLayoutVars>
      </dgm:prSet>
      <dgm:spPr/>
    </dgm:pt>
    <dgm:pt modelId="{4CDFACA4-2B48-43D9-A149-5FC02D7E8DA8}" type="pres">
      <dgm:prSet presAssocID="{4212E1B1-6A37-49BA-B2F1-28996B3B7DD3}" presName="TwoNodes_2" presStyleLbl="node1" presStyleIdx="1" presStyleCnt="2">
        <dgm:presLayoutVars>
          <dgm:bulletEnabled val="1"/>
        </dgm:presLayoutVars>
      </dgm:prSet>
      <dgm:spPr/>
    </dgm:pt>
    <dgm:pt modelId="{9C9D2E4B-699C-4B15-AFA9-415B0B167A4F}" type="pres">
      <dgm:prSet presAssocID="{4212E1B1-6A37-49BA-B2F1-28996B3B7DD3}" presName="TwoConn_1-2" presStyleLbl="fgAccFollowNode1" presStyleIdx="0" presStyleCnt="1">
        <dgm:presLayoutVars>
          <dgm:bulletEnabled val="1"/>
        </dgm:presLayoutVars>
      </dgm:prSet>
      <dgm:spPr/>
    </dgm:pt>
    <dgm:pt modelId="{FA6052B2-6A23-4FA2-A267-CD14B687C4E1}" type="pres">
      <dgm:prSet presAssocID="{4212E1B1-6A37-49BA-B2F1-28996B3B7DD3}" presName="TwoNodes_1_text" presStyleLbl="node1" presStyleIdx="1" presStyleCnt="2">
        <dgm:presLayoutVars>
          <dgm:bulletEnabled val="1"/>
        </dgm:presLayoutVars>
      </dgm:prSet>
      <dgm:spPr/>
    </dgm:pt>
    <dgm:pt modelId="{DAF4BE7E-99FB-4101-A37C-0268F795A499}" type="pres">
      <dgm:prSet presAssocID="{4212E1B1-6A37-49BA-B2F1-28996B3B7DD3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173DA604-3BE4-4AE2-9CBE-52B43934366C}" srcId="{4212E1B1-6A37-49BA-B2F1-28996B3B7DD3}" destId="{086C9391-AC84-4660-92F6-6EA58EE74133}" srcOrd="0" destOrd="0" parTransId="{0C6B1541-3444-475A-85DD-34951A37B217}" sibTransId="{9FA39EA1-578D-4815-A520-239C0FE87B5F}"/>
    <dgm:cxn modelId="{087B3A0E-1278-4779-BF55-4E2B9E428E0D}" type="presOf" srcId="{086C9391-AC84-4660-92F6-6EA58EE74133}" destId="{FA6052B2-6A23-4FA2-A267-CD14B687C4E1}" srcOrd="1" destOrd="0" presId="urn:microsoft.com/office/officeart/2005/8/layout/vProcess5"/>
    <dgm:cxn modelId="{C86DA60F-0540-4513-9995-EE01E29502B6}" type="presOf" srcId="{086C9391-AC84-4660-92F6-6EA58EE74133}" destId="{3495567A-6F47-4B04-B996-13EC7E34C30F}" srcOrd="0" destOrd="0" presId="urn:microsoft.com/office/officeart/2005/8/layout/vProcess5"/>
    <dgm:cxn modelId="{F41D9F1F-C730-4ADA-BD1B-A5FCA5998361}" srcId="{4212E1B1-6A37-49BA-B2F1-28996B3B7DD3}" destId="{2E2861CE-A18F-4EA5-9587-5FAAFE155160}" srcOrd="1" destOrd="0" parTransId="{23DD6AAB-D6CE-42E5-982C-451DA4184285}" sibTransId="{37967763-51B6-46A7-9EFE-DB57FFE03F5A}"/>
    <dgm:cxn modelId="{D4EA4829-9290-4F84-8AA0-C62D77AED1C9}" type="presOf" srcId="{9FA39EA1-578D-4815-A520-239C0FE87B5F}" destId="{9C9D2E4B-699C-4B15-AFA9-415B0B167A4F}" srcOrd="0" destOrd="0" presId="urn:microsoft.com/office/officeart/2005/8/layout/vProcess5"/>
    <dgm:cxn modelId="{C9A8365F-380B-4BEA-B03D-312EE9C6E2CA}" type="presOf" srcId="{2E2861CE-A18F-4EA5-9587-5FAAFE155160}" destId="{DAF4BE7E-99FB-4101-A37C-0268F795A499}" srcOrd="1" destOrd="0" presId="urn:microsoft.com/office/officeart/2005/8/layout/vProcess5"/>
    <dgm:cxn modelId="{349FD548-C7EB-44B7-888E-150330299921}" type="presOf" srcId="{4212E1B1-6A37-49BA-B2F1-28996B3B7DD3}" destId="{CA08197C-F10E-406B-AA1A-89D2573C3EA6}" srcOrd="0" destOrd="0" presId="urn:microsoft.com/office/officeart/2005/8/layout/vProcess5"/>
    <dgm:cxn modelId="{8C15455A-D68E-4F9C-AB82-180F0D19E81C}" type="presOf" srcId="{2E2861CE-A18F-4EA5-9587-5FAAFE155160}" destId="{4CDFACA4-2B48-43D9-A149-5FC02D7E8DA8}" srcOrd="0" destOrd="0" presId="urn:microsoft.com/office/officeart/2005/8/layout/vProcess5"/>
    <dgm:cxn modelId="{D92BF9A5-09DC-4702-ABE0-643136773C93}" type="presParOf" srcId="{CA08197C-F10E-406B-AA1A-89D2573C3EA6}" destId="{0BACF97E-AD9A-4E1B-8694-45AA5FAF6429}" srcOrd="0" destOrd="0" presId="urn:microsoft.com/office/officeart/2005/8/layout/vProcess5"/>
    <dgm:cxn modelId="{8CE82096-14A1-4859-A70E-E5D5A1110AD0}" type="presParOf" srcId="{CA08197C-F10E-406B-AA1A-89D2573C3EA6}" destId="{3495567A-6F47-4B04-B996-13EC7E34C30F}" srcOrd="1" destOrd="0" presId="urn:microsoft.com/office/officeart/2005/8/layout/vProcess5"/>
    <dgm:cxn modelId="{D65348C5-1BD8-4B28-A556-4C89EC60F752}" type="presParOf" srcId="{CA08197C-F10E-406B-AA1A-89D2573C3EA6}" destId="{4CDFACA4-2B48-43D9-A149-5FC02D7E8DA8}" srcOrd="2" destOrd="0" presId="urn:microsoft.com/office/officeart/2005/8/layout/vProcess5"/>
    <dgm:cxn modelId="{EB2FF507-4643-412A-AE70-A057CF2A8D38}" type="presParOf" srcId="{CA08197C-F10E-406B-AA1A-89D2573C3EA6}" destId="{9C9D2E4B-699C-4B15-AFA9-415B0B167A4F}" srcOrd="3" destOrd="0" presId="urn:microsoft.com/office/officeart/2005/8/layout/vProcess5"/>
    <dgm:cxn modelId="{83F9E4E3-D056-4912-A1B4-C84EC88086DD}" type="presParOf" srcId="{CA08197C-F10E-406B-AA1A-89D2573C3EA6}" destId="{FA6052B2-6A23-4FA2-A267-CD14B687C4E1}" srcOrd="4" destOrd="0" presId="urn:microsoft.com/office/officeart/2005/8/layout/vProcess5"/>
    <dgm:cxn modelId="{6F13DDCF-E4ED-48BB-9182-4FB53F7D08C8}" type="presParOf" srcId="{CA08197C-F10E-406B-AA1A-89D2573C3EA6}" destId="{DAF4BE7E-99FB-4101-A37C-0268F795A499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0658054-7435-48D0-83B2-D0B4E9FB2848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DA2BEED-CF94-4E4B-9BB8-78E522EF6E55}">
      <dgm:prSet/>
      <dgm:spPr/>
      <dgm:t>
        <a:bodyPr/>
        <a:lstStyle/>
        <a:p>
          <a:r>
            <a:rPr lang="el-GR" dirty="0"/>
            <a:t>Η έξω ομάδα = μειονοτικοί/</a:t>
          </a:r>
          <a:r>
            <a:rPr lang="el-GR" dirty="0" err="1"/>
            <a:t>ες</a:t>
          </a:r>
          <a:r>
            <a:rPr lang="el-GR" dirty="0"/>
            <a:t> είναι παθητικοί αποδέκτες της βοήθειας που τους προσφέρεται και την έχουν απόλυτη ανάγκη.</a:t>
          </a:r>
          <a:endParaRPr lang="en-US" dirty="0"/>
        </a:p>
      </dgm:t>
    </dgm:pt>
    <dgm:pt modelId="{52DA8496-C2DB-4AD5-A278-0152AA6952DB}" cxnId="{09C4A14E-5FA4-4EFD-A232-C1DA83CD55CD}" type="parTrans">
      <dgm:prSet/>
      <dgm:spPr/>
      <dgm:t>
        <a:bodyPr/>
        <a:lstStyle/>
        <a:p>
          <a:endParaRPr lang="en-US"/>
        </a:p>
      </dgm:t>
    </dgm:pt>
    <dgm:pt modelId="{5202A15C-8243-4947-965A-2B852A9791B1}" cxnId="{09C4A14E-5FA4-4EFD-A232-C1DA83CD55CD}" type="sibTrans">
      <dgm:prSet/>
      <dgm:spPr/>
      <dgm:t>
        <a:bodyPr/>
        <a:lstStyle/>
        <a:p>
          <a:endParaRPr lang="en-US"/>
        </a:p>
      </dgm:t>
    </dgm:pt>
    <dgm:pt modelId="{39E59DD8-5CF8-4780-AA99-3E1880942D87}">
      <dgm:prSet/>
      <dgm:spPr/>
      <dgm:t>
        <a:bodyPr/>
        <a:lstStyle/>
        <a:p>
          <a:pPr rtl="0"/>
          <a:r>
            <a:rPr lang="el-GR" dirty="0"/>
            <a:t>Όταν αναφερόμαστε σε αυτούς  χρησιμοποιούμε μη συγκεκριμένους αθροιστικούς όρους π.χ. </a:t>
          </a:r>
          <a:r>
            <a:rPr lang="el-GR" dirty="0" err="1"/>
            <a:t>ασυνοδευτα</a:t>
          </a:r>
          <a:r>
            <a:rPr lang="el-GR" dirty="0"/>
            <a:t> παιδιά</a:t>
          </a:r>
          <a:r>
            <a:rPr lang="el-GR" dirty="0">
              <a:latin typeface="Calibri Light" panose="020F0302020204030204"/>
            </a:rPr>
            <a:t>, στατιστικά </a:t>
          </a:r>
          <a:endParaRPr lang="en-US" dirty="0"/>
        </a:p>
      </dgm:t>
    </dgm:pt>
    <dgm:pt modelId="{9FEECEEC-6006-4DB0-A563-A191E20DA237}" cxnId="{3A269167-30D9-456F-B4DC-9C7C52C917BC}" type="parTrans">
      <dgm:prSet/>
      <dgm:spPr/>
      <dgm:t>
        <a:bodyPr/>
        <a:lstStyle/>
        <a:p>
          <a:endParaRPr lang="en-US"/>
        </a:p>
      </dgm:t>
    </dgm:pt>
    <dgm:pt modelId="{EDE54447-72FB-48A4-8432-D9A66DAB4073}" cxnId="{3A269167-30D9-456F-B4DC-9C7C52C917BC}" type="sibTrans">
      <dgm:prSet/>
      <dgm:spPr/>
      <dgm:t>
        <a:bodyPr/>
        <a:lstStyle/>
        <a:p>
          <a:endParaRPr lang="en-US"/>
        </a:p>
      </dgm:t>
    </dgm:pt>
    <dgm:pt modelId="{F1EAB6BD-AFBD-4CEC-BE88-0A6E454D7555}" type="pres">
      <dgm:prSet presAssocID="{40658054-7435-48D0-83B2-D0B4E9FB2848}" presName="diagram" presStyleCnt="0">
        <dgm:presLayoutVars>
          <dgm:dir/>
          <dgm:resizeHandles val="exact"/>
        </dgm:presLayoutVars>
      </dgm:prSet>
      <dgm:spPr/>
    </dgm:pt>
    <dgm:pt modelId="{F96358D6-FC7A-48EF-B786-2758B2B75701}" type="pres">
      <dgm:prSet presAssocID="{0DA2BEED-CF94-4E4B-9BB8-78E522EF6E55}" presName="node" presStyleLbl="node1" presStyleIdx="0" presStyleCnt="2">
        <dgm:presLayoutVars>
          <dgm:bulletEnabled val="1"/>
        </dgm:presLayoutVars>
      </dgm:prSet>
      <dgm:spPr/>
    </dgm:pt>
    <dgm:pt modelId="{E28B6788-03DD-4855-8C8D-B7296604BBDA}" type="pres">
      <dgm:prSet presAssocID="{5202A15C-8243-4947-965A-2B852A9791B1}" presName="sibTrans" presStyleLbl="sibTrans2D1" presStyleIdx="0" presStyleCnt="1"/>
      <dgm:spPr/>
    </dgm:pt>
    <dgm:pt modelId="{85430420-3234-493F-A42C-4FEC4286509F}" type="pres">
      <dgm:prSet presAssocID="{5202A15C-8243-4947-965A-2B852A9791B1}" presName="connectorText" presStyleLbl="sibTrans2D1" presStyleIdx="0" presStyleCnt="1"/>
      <dgm:spPr/>
    </dgm:pt>
    <dgm:pt modelId="{DCA895B5-A01A-4A3F-8F3D-65147568FD51}" type="pres">
      <dgm:prSet presAssocID="{39E59DD8-5CF8-4780-AA99-3E1880942D87}" presName="node" presStyleLbl="node1" presStyleIdx="1" presStyleCnt="2">
        <dgm:presLayoutVars>
          <dgm:bulletEnabled val="1"/>
        </dgm:presLayoutVars>
      </dgm:prSet>
      <dgm:spPr/>
    </dgm:pt>
  </dgm:ptLst>
  <dgm:cxnLst>
    <dgm:cxn modelId="{8B09033C-414E-4056-95AF-55DDE1CC0BF5}" type="presOf" srcId="{5202A15C-8243-4947-965A-2B852A9791B1}" destId="{E28B6788-03DD-4855-8C8D-B7296604BBDA}" srcOrd="0" destOrd="0" presId="urn:microsoft.com/office/officeart/2005/8/layout/process5"/>
    <dgm:cxn modelId="{3A269167-30D9-456F-B4DC-9C7C52C917BC}" srcId="{40658054-7435-48D0-83B2-D0B4E9FB2848}" destId="{39E59DD8-5CF8-4780-AA99-3E1880942D87}" srcOrd="1" destOrd="0" parTransId="{9FEECEEC-6006-4DB0-A563-A191E20DA237}" sibTransId="{EDE54447-72FB-48A4-8432-D9A66DAB4073}"/>
    <dgm:cxn modelId="{09C4A14E-5FA4-4EFD-A232-C1DA83CD55CD}" srcId="{40658054-7435-48D0-83B2-D0B4E9FB2848}" destId="{0DA2BEED-CF94-4E4B-9BB8-78E522EF6E55}" srcOrd="0" destOrd="0" parTransId="{52DA8496-C2DB-4AD5-A278-0152AA6952DB}" sibTransId="{5202A15C-8243-4947-965A-2B852A9791B1}"/>
    <dgm:cxn modelId="{D817D37E-5E42-4DBD-BF82-32A2969C6B84}" type="presOf" srcId="{39E59DD8-5CF8-4780-AA99-3E1880942D87}" destId="{DCA895B5-A01A-4A3F-8F3D-65147568FD51}" srcOrd="0" destOrd="0" presId="urn:microsoft.com/office/officeart/2005/8/layout/process5"/>
    <dgm:cxn modelId="{617EE4C2-9067-47C7-B12F-BA569FF9AC7F}" type="presOf" srcId="{40658054-7435-48D0-83B2-D0B4E9FB2848}" destId="{F1EAB6BD-AFBD-4CEC-BE88-0A6E454D7555}" srcOrd="0" destOrd="0" presId="urn:microsoft.com/office/officeart/2005/8/layout/process5"/>
    <dgm:cxn modelId="{11C040C4-74D0-439B-8694-B88048E50D45}" type="presOf" srcId="{5202A15C-8243-4947-965A-2B852A9791B1}" destId="{85430420-3234-493F-A42C-4FEC4286509F}" srcOrd="1" destOrd="0" presId="urn:microsoft.com/office/officeart/2005/8/layout/process5"/>
    <dgm:cxn modelId="{831A32F1-808C-4B2A-A911-5D6AEB6F7398}" type="presOf" srcId="{0DA2BEED-CF94-4E4B-9BB8-78E522EF6E55}" destId="{F96358D6-FC7A-48EF-B786-2758B2B75701}" srcOrd="0" destOrd="0" presId="urn:microsoft.com/office/officeart/2005/8/layout/process5"/>
    <dgm:cxn modelId="{F8BB2E89-5DE3-43F9-ACC4-980E9B0AE9A6}" type="presParOf" srcId="{F1EAB6BD-AFBD-4CEC-BE88-0A6E454D7555}" destId="{F96358D6-FC7A-48EF-B786-2758B2B75701}" srcOrd="0" destOrd="0" presId="urn:microsoft.com/office/officeart/2005/8/layout/process5"/>
    <dgm:cxn modelId="{834C1595-45FC-4E2E-B7F4-2644BA11A1C7}" type="presParOf" srcId="{F1EAB6BD-AFBD-4CEC-BE88-0A6E454D7555}" destId="{E28B6788-03DD-4855-8C8D-B7296604BBDA}" srcOrd="1" destOrd="0" presId="urn:microsoft.com/office/officeart/2005/8/layout/process5"/>
    <dgm:cxn modelId="{C10F5F1E-6FBD-47D6-9F4C-8234F3B4EC6B}" type="presParOf" srcId="{E28B6788-03DD-4855-8C8D-B7296604BBDA}" destId="{85430420-3234-493F-A42C-4FEC4286509F}" srcOrd="0" destOrd="0" presId="urn:microsoft.com/office/officeart/2005/8/layout/process5"/>
    <dgm:cxn modelId="{28640EDA-B07B-450F-B3DA-454F5DF47312}" type="presParOf" srcId="{F1EAB6BD-AFBD-4CEC-BE88-0A6E454D7555}" destId="{DCA895B5-A01A-4A3F-8F3D-65147568FD51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10378440" cy="3209902"/>
        <a:chOff x="0" y="0"/>
        <a:chExt cx="10378440" cy="3209902"/>
      </a:xfrm>
    </dsp:grpSpPr>
    <dsp:sp modelId="{BB22AD0D-70A6-4F69-944E-F0128D49CF83}">
      <dsp:nvSpPr>
        <dsp:cNvPr id="3" name="Rounded Rectangle 2"/>
        <dsp:cNvSpPr/>
      </dsp:nvSpPr>
      <dsp:spPr bwMode="white">
        <a:xfrm>
          <a:off x="0" y="524134"/>
          <a:ext cx="2918936" cy="1853525"/>
        </a:xfrm>
        <a:prstGeom prst="roundRect">
          <a:avLst>
            <a:gd name="adj" fmla="val 10000"/>
          </a:avLst>
        </a:prstGeom>
      </dsp:spPr>
      <dsp:style>
        <a:lnRef idx="2">
          <a:schemeClr val="lt2"/>
        </a:lnRef>
        <a:fillRef idx="1">
          <a:schemeClr val="dk2"/>
        </a:fillRef>
        <a:effectRef idx="0">
          <a:scrgbClr r="0" g="0" b="0"/>
        </a:effectRef>
        <a:fontRef idx="minor">
          <a:schemeClr val="lt1"/>
        </a:fontRef>
      </dsp:style>
      <dsp:txXfrm>
        <a:off x="0" y="524134"/>
        <a:ext cx="2918936" cy="1853525"/>
      </dsp:txXfrm>
    </dsp:sp>
    <dsp:sp modelId="{1E2A16B7-91A3-4303-84E4-3CB72EFE7C11}">
      <dsp:nvSpPr>
        <dsp:cNvPr id="4" name="Rounded Rectangle 3"/>
        <dsp:cNvSpPr/>
      </dsp:nvSpPr>
      <dsp:spPr bwMode="white">
        <a:xfrm>
          <a:off x="324326" y="832244"/>
          <a:ext cx="2918936" cy="1853525"/>
        </a:xfrm>
        <a:prstGeom prst="roundRect">
          <a:avLst>
            <a:gd name="adj" fmla="val 10000"/>
          </a:avLst>
        </a:prstGeom>
      </dsp:spPr>
      <dsp:style>
        <a:lnRef idx="2">
          <a:schemeClr val="dk2"/>
        </a:lnRef>
        <a:fillRef idx="1">
          <a:schemeClr val="lt2">
            <a:alpha val="90000"/>
          </a:schemeClr>
        </a:fillRef>
        <a:effectRef idx="0">
          <a:scrgbClr r="0" g="0" b="0"/>
        </a:effectRef>
        <a:fontRef idx="minor"/>
      </dsp:style>
      <dsp:txBody>
        <a:bodyPr lIns="121920" tIns="121920" rIns="121920" bIns="121920" anchor="ctr"/>
        <a:lstStyle>
          <a:lvl1pPr algn="ctr">
            <a:defRPr sz="32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l-GR">
              <a:solidFill>
                <a:schemeClr val="dk1"/>
              </a:solidFill>
            </a:rPr>
            <a:t>ΈΝΤΑΞΗ </a:t>
          </a:r>
          <a:endParaRPr lang="en-US">
            <a:solidFill>
              <a:schemeClr val="dk1"/>
            </a:solidFill>
          </a:endParaRPr>
        </a:p>
      </dsp:txBody>
      <dsp:txXfrm>
        <a:off x="324326" y="832244"/>
        <a:ext cx="2918936" cy="1853525"/>
      </dsp:txXfrm>
    </dsp:sp>
    <dsp:sp modelId="{ECAC4F5B-FAA6-4B38-94C3-180E27E8B737}">
      <dsp:nvSpPr>
        <dsp:cNvPr id="5" name="Rounded Rectangle 4"/>
        <dsp:cNvSpPr/>
      </dsp:nvSpPr>
      <dsp:spPr bwMode="white">
        <a:xfrm>
          <a:off x="3567589" y="524134"/>
          <a:ext cx="2918936" cy="1853525"/>
        </a:xfrm>
        <a:prstGeom prst="roundRect">
          <a:avLst>
            <a:gd name="adj" fmla="val 10000"/>
          </a:avLst>
        </a:prstGeom>
      </dsp:spPr>
      <dsp:style>
        <a:lnRef idx="2">
          <a:schemeClr val="lt2"/>
        </a:lnRef>
        <a:fillRef idx="1">
          <a:schemeClr val="dk2"/>
        </a:fillRef>
        <a:effectRef idx="0">
          <a:scrgbClr r="0" g="0" b="0"/>
        </a:effectRef>
        <a:fontRef idx="minor">
          <a:schemeClr val="lt1"/>
        </a:fontRef>
      </dsp:style>
      <dsp:txXfrm>
        <a:off x="3567589" y="524134"/>
        <a:ext cx="2918936" cy="1853525"/>
      </dsp:txXfrm>
    </dsp:sp>
    <dsp:sp modelId="{658FC726-A32F-41B8-8931-D9BD3B7894E2}">
      <dsp:nvSpPr>
        <dsp:cNvPr id="6" name="Rounded Rectangle 5"/>
        <dsp:cNvSpPr/>
      </dsp:nvSpPr>
      <dsp:spPr bwMode="white">
        <a:xfrm>
          <a:off x="3891915" y="832244"/>
          <a:ext cx="2918936" cy="1853525"/>
        </a:xfrm>
        <a:prstGeom prst="roundRect">
          <a:avLst>
            <a:gd name="adj" fmla="val 10000"/>
          </a:avLst>
        </a:prstGeom>
      </dsp:spPr>
      <dsp:style>
        <a:lnRef idx="2">
          <a:schemeClr val="dk2"/>
        </a:lnRef>
        <a:fillRef idx="1">
          <a:schemeClr val="lt2">
            <a:alpha val="90000"/>
          </a:schemeClr>
        </a:fillRef>
        <a:effectRef idx="0">
          <a:scrgbClr r="0" g="0" b="0"/>
        </a:effectRef>
        <a:fontRef idx="minor"/>
      </dsp:style>
      <dsp:txBody>
        <a:bodyPr lIns="121920" tIns="121920" rIns="121920" bIns="121920" anchor="ctr"/>
        <a:lstStyle>
          <a:lvl1pPr algn="ctr">
            <a:defRPr sz="32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l-GR">
              <a:solidFill>
                <a:schemeClr val="dk1"/>
              </a:solidFill>
            </a:rPr>
            <a:t>ΕΝΣΩΜΑΤΩΣΗ</a:t>
          </a:r>
          <a:endParaRPr lang="en-US">
            <a:solidFill>
              <a:schemeClr val="dk1"/>
            </a:solidFill>
          </a:endParaRPr>
        </a:p>
      </dsp:txBody>
      <dsp:txXfrm>
        <a:off x="3891915" y="832244"/>
        <a:ext cx="2918936" cy="1853525"/>
      </dsp:txXfrm>
    </dsp:sp>
    <dsp:sp modelId="{F2093F43-1C62-41BA-99F1-12A4D565D52E}">
      <dsp:nvSpPr>
        <dsp:cNvPr id="7" name="Rounded Rectangle 6"/>
        <dsp:cNvSpPr/>
      </dsp:nvSpPr>
      <dsp:spPr bwMode="white">
        <a:xfrm>
          <a:off x="7135178" y="524134"/>
          <a:ext cx="2918936" cy="1853525"/>
        </a:xfrm>
        <a:prstGeom prst="roundRect">
          <a:avLst>
            <a:gd name="adj" fmla="val 10000"/>
          </a:avLst>
        </a:prstGeom>
      </dsp:spPr>
      <dsp:style>
        <a:lnRef idx="2">
          <a:schemeClr val="lt2"/>
        </a:lnRef>
        <a:fillRef idx="1">
          <a:schemeClr val="dk2"/>
        </a:fillRef>
        <a:effectRef idx="0">
          <a:scrgbClr r="0" g="0" b="0"/>
        </a:effectRef>
        <a:fontRef idx="minor">
          <a:schemeClr val="lt1"/>
        </a:fontRef>
      </dsp:style>
      <dsp:txXfrm>
        <a:off x="7135178" y="524134"/>
        <a:ext cx="2918936" cy="1853525"/>
      </dsp:txXfrm>
    </dsp:sp>
    <dsp:sp modelId="{CA4BA308-CB61-4F3F-861E-CB1A29EA2B36}">
      <dsp:nvSpPr>
        <dsp:cNvPr id="8" name="Rounded Rectangle 7"/>
        <dsp:cNvSpPr/>
      </dsp:nvSpPr>
      <dsp:spPr bwMode="white">
        <a:xfrm>
          <a:off x="7459504" y="832244"/>
          <a:ext cx="2918936" cy="1853525"/>
        </a:xfrm>
        <a:prstGeom prst="roundRect">
          <a:avLst>
            <a:gd name="adj" fmla="val 10000"/>
          </a:avLst>
        </a:prstGeom>
      </dsp:spPr>
      <dsp:style>
        <a:lnRef idx="2">
          <a:schemeClr val="dk2"/>
        </a:lnRef>
        <a:fillRef idx="1">
          <a:schemeClr val="lt2">
            <a:alpha val="90000"/>
          </a:schemeClr>
        </a:fillRef>
        <a:effectRef idx="0">
          <a:scrgbClr r="0" g="0" b="0"/>
        </a:effectRef>
        <a:fontRef idx="minor"/>
      </dsp:style>
      <dsp:txBody>
        <a:bodyPr lIns="121920" tIns="121920" rIns="121920" bIns="121920" anchor="ctr"/>
        <a:lstStyle>
          <a:lvl1pPr algn="ctr">
            <a:defRPr sz="32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l-GR">
              <a:solidFill>
                <a:schemeClr val="dk1"/>
              </a:solidFill>
            </a:rPr>
            <a:t>ΑΠΟΚΛΕΙΣΜΟΣ</a:t>
          </a:r>
          <a:endParaRPr lang="en-US">
            <a:solidFill>
              <a:schemeClr val="dk1"/>
            </a:solidFill>
          </a:endParaRPr>
        </a:p>
      </dsp:txBody>
      <dsp:txXfrm>
        <a:off x="7459504" y="832244"/>
        <a:ext cx="2918936" cy="18535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60268-41E0-45A8-8858-FC69C6C2BFEC}">
      <dsp:nvSpPr>
        <dsp:cNvPr id="0" name=""/>
        <dsp:cNvSpPr/>
      </dsp:nvSpPr>
      <dsp:spPr>
        <a:xfrm>
          <a:off x="741" y="0"/>
          <a:ext cx="3002216" cy="334962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552" tIns="0" rIns="296552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ΚΕΙΜΕΝΟ 1: Δεκαεπτάχρονη σημαιοφόρος κόρη μεταναστών</a:t>
          </a:r>
          <a:endParaRPr lang="en-US" sz="1800" kern="1200" dirty="0"/>
        </a:p>
      </dsp:txBody>
      <dsp:txXfrm>
        <a:off x="741" y="1339849"/>
        <a:ext cx="3002216" cy="2009775"/>
      </dsp:txXfrm>
    </dsp:sp>
    <dsp:sp modelId="{BD22BED1-A36D-40D4-A11E-F54257B17E34}">
      <dsp:nvSpPr>
        <dsp:cNvPr id="0" name=""/>
        <dsp:cNvSpPr/>
      </dsp:nvSpPr>
      <dsp:spPr>
        <a:xfrm>
          <a:off x="741" y="0"/>
          <a:ext cx="3002216" cy="13398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552" tIns="165100" rIns="296552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741" y="0"/>
        <a:ext cx="3002216" cy="1339850"/>
      </dsp:txXfrm>
    </dsp:sp>
    <dsp:sp modelId="{A72BA24B-7207-4250-B34C-C74D5EB47281}">
      <dsp:nvSpPr>
        <dsp:cNvPr id="0" name=""/>
        <dsp:cNvSpPr/>
      </dsp:nvSpPr>
      <dsp:spPr>
        <a:xfrm>
          <a:off x="3243135" y="0"/>
          <a:ext cx="3002216" cy="334962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552" tIns="0" rIns="296552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ΚΕΙΜΕΝΟ 2: ΔΕΛΤΙΟ ΤΥΠΟΥ Σε κίνδυνο τα ασυνόδευτα παιδιά που κρατούνται σε καθεστώς προστατευτικής φύλαξης</a:t>
          </a:r>
          <a:endParaRPr lang="en-US" sz="1800" kern="1200" dirty="0"/>
        </a:p>
      </dsp:txBody>
      <dsp:txXfrm>
        <a:off x="3243135" y="1339849"/>
        <a:ext cx="3002216" cy="2009775"/>
      </dsp:txXfrm>
    </dsp:sp>
    <dsp:sp modelId="{B1E48B48-4991-49FA-9DF8-5224A685F06C}">
      <dsp:nvSpPr>
        <dsp:cNvPr id="0" name=""/>
        <dsp:cNvSpPr/>
      </dsp:nvSpPr>
      <dsp:spPr>
        <a:xfrm>
          <a:off x="3243135" y="0"/>
          <a:ext cx="3002216" cy="13398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552" tIns="165100" rIns="296552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243135" y="0"/>
        <a:ext cx="3002216" cy="1339850"/>
      </dsp:txXfrm>
    </dsp:sp>
    <dsp:sp modelId="{DD84F95E-D870-444E-960E-3F92A21CC59B}">
      <dsp:nvSpPr>
        <dsp:cNvPr id="0" name=""/>
        <dsp:cNvSpPr/>
      </dsp:nvSpPr>
      <dsp:spPr>
        <a:xfrm>
          <a:off x="6485529" y="0"/>
          <a:ext cx="3002216" cy="334962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552" tIns="0" rIns="296552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ΚΕΙΜΕΝΟ 3: ΔΕΛΤΙΟ ΤΥΠΟΥ Συνέδριο στην Αθήνα αναδεικνύει τη σημασία της ένταξης για τους πρόσφυγες στην Ελλάδα</a:t>
          </a:r>
          <a:endParaRPr lang="en-US" sz="1800" kern="1200" dirty="0"/>
        </a:p>
      </dsp:txBody>
      <dsp:txXfrm>
        <a:off x="6485529" y="1339849"/>
        <a:ext cx="3002216" cy="2009775"/>
      </dsp:txXfrm>
    </dsp:sp>
    <dsp:sp modelId="{C47F43F2-738A-4787-9846-C5D7EAFE32C5}">
      <dsp:nvSpPr>
        <dsp:cNvPr id="0" name=""/>
        <dsp:cNvSpPr/>
      </dsp:nvSpPr>
      <dsp:spPr>
        <a:xfrm>
          <a:off x="6485529" y="0"/>
          <a:ext cx="3002216" cy="13398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552" tIns="165100" rIns="296552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6485529" y="0"/>
        <a:ext cx="3002216" cy="13398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10CFB-E7B7-4A49-AE4E-BE43E74CBE71}">
      <dsp:nvSpPr>
        <dsp:cNvPr id="0" name=""/>
        <dsp:cNvSpPr/>
      </dsp:nvSpPr>
      <dsp:spPr>
        <a:xfrm>
          <a:off x="1158" y="169447"/>
          <a:ext cx="4065502" cy="2581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22C606-543D-4033-B633-8D6CCDDAEEC8}">
      <dsp:nvSpPr>
        <dsp:cNvPr id="0" name=""/>
        <dsp:cNvSpPr/>
      </dsp:nvSpPr>
      <dsp:spPr>
        <a:xfrm>
          <a:off x="452880" y="598583"/>
          <a:ext cx="4065502" cy="2581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/>
            <a:t>Η θεωρία του van Leeuwen (2008) για την αναπαράσταση των ατόμων/ομάδων</a:t>
          </a:r>
          <a:endParaRPr lang="en-US" sz="3300" kern="1200"/>
        </a:p>
      </dsp:txBody>
      <dsp:txXfrm>
        <a:off x="528492" y="674195"/>
        <a:ext cx="3914278" cy="2430369"/>
      </dsp:txXfrm>
    </dsp:sp>
    <dsp:sp modelId="{0D047D53-723C-4E69-9EF9-D5C9426A5CD9}">
      <dsp:nvSpPr>
        <dsp:cNvPr id="0" name=""/>
        <dsp:cNvSpPr/>
      </dsp:nvSpPr>
      <dsp:spPr>
        <a:xfrm>
          <a:off x="4970105" y="169447"/>
          <a:ext cx="4065502" cy="2581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A06BE-CA72-4934-8210-7FB19988C311}">
      <dsp:nvSpPr>
        <dsp:cNvPr id="0" name=""/>
        <dsp:cNvSpPr/>
      </dsp:nvSpPr>
      <dsp:spPr>
        <a:xfrm>
          <a:off x="5421827" y="598583"/>
          <a:ext cx="4065502" cy="2581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/>
            <a:t>Στρατηγικές Αναπαράστασης</a:t>
          </a:r>
          <a:endParaRPr lang="en-US" sz="3300" kern="1200"/>
        </a:p>
      </dsp:txBody>
      <dsp:txXfrm>
        <a:off x="5497439" y="674195"/>
        <a:ext cx="3914278" cy="24303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E6E3E-DA9A-4469-AFC9-10A66CD5AF51}">
      <dsp:nvSpPr>
        <dsp:cNvPr id="0" name=""/>
        <dsp:cNvSpPr/>
      </dsp:nvSpPr>
      <dsp:spPr>
        <a:xfrm>
          <a:off x="0" y="65768"/>
          <a:ext cx="5283200" cy="5996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ΑΦΟΙΜΟΙΩΤΙΚΉ </a:t>
          </a:r>
          <a:endParaRPr lang="en-US" sz="2500" kern="1200" dirty="0"/>
        </a:p>
      </dsp:txBody>
      <dsp:txXfrm>
        <a:off x="29271" y="95039"/>
        <a:ext cx="5224658" cy="541083"/>
      </dsp:txXfrm>
    </dsp:sp>
    <dsp:sp modelId="{80DF2766-A8B4-41A2-81CD-FD14174111B6}">
      <dsp:nvSpPr>
        <dsp:cNvPr id="0" name=""/>
        <dsp:cNvSpPr/>
      </dsp:nvSpPr>
      <dsp:spPr>
        <a:xfrm>
          <a:off x="0" y="737393"/>
          <a:ext cx="5283200" cy="599625"/>
        </a:xfrm>
        <a:prstGeom prst="roundRect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ΑΘΡΟΙΣΤΙΚΗ</a:t>
          </a:r>
          <a:endParaRPr lang="en-US" sz="2500" kern="1200" dirty="0"/>
        </a:p>
      </dsp:txBody>
      <dsp:txXfrm>
        <a:off x="29271" y="766664"/>
        <a:ext cx="5224658" cy="541083"/>
      </dsp:txXfrm>
    </dsp:sp>
    <dsp:sp modelId="{7AF3A124-2367-48F0-8444-E2A964FE9E45}">
      <dsp:nvSpPr>
        <dsp:cNvPr id="0" name=""/>
        <dsp:cNvSpPr/>
      </dsp:nvSpPr>
      <dsp:spPr>
        <a:xfrm>
          <a:off x="0" y="1409018"/>
          <a:ext cx="5283200" cy="59962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ΑΤΟΜΙΚΗ </a:t>
          </a:r>
          <a:endParaRPr lang="en-US" sz="2500" kern="1200" dirty="0"/>
        </a:p>
      </dsp:txBody>
      <dsp:txXfrm>
        <a:off x="29271" y="1438289"/>
        <a:ext cx="5224658" cy="541083"/>
      </dsp:txXfrm>
    </dsp:sp>
    <dsp:sp modelId="{C257C6D1-48F8-45F4-9470-88B713824163}">
      <dsp:nvSpPr>
        <dsp:cNvPr id="0" name=""/>
        <dsp:cNvSpPr/>
      </dsp:nvSpPr>
      <dsp:spPr>
        <a:xfrm>
          <a:off x="0" y="2080643"/>
          <a:ext cx="5283200" cy="59962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ΟΝΟΜΑΣΤΙΚΗ</a:t>
          </a:r>
          <a:endParaRPr lang="en-US" sz="2500" kern="1200" dirty="0"/>
        </a:p>
      </dsp:txBody>
      <dsp:txXfrm>
        <a:off x="29271" y="2109914"/>
        <a:ext cx="5224658" cy="541083"/>
      </dsp:txXfrm>
    </dsp:sp>
    <dsp:sp modelId="{B7E6ECA3-2584-42EE-AC8A-202524CDB1A3}">
      <dsp:nvSpPr>
        <dsp:cNvPr id="0" name=""/>
        <dsp:cNvSpPr/>
      </dsp:nvSpPr>
      <dsp:spPr>
        <a:xfrm>
          <a:off x="0" y="2752268"/>
          <a:ext cx="5283200" cy="59962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ΛΕΙΤΟΥΡΓΙΚΗ</a:t>
          </a:r>
          <a:endParaRPr lang="en-US" sz="2500" kern="1200" dirty="0"/>
        </a:p>
      </dsp:txBody>
      <dsp:txXfrm>
        <a:off x="29271" y="2781539"/>
        <a:ext cx="5224658" cy="541083"/>
      </dsp:txXfrm>
    </dsp:sp>
    <dsp:sp modelId="{8055E07C-423F-45A4-A8C4-1DB97B1A650B}">
      <dsp:nvSpPr>
        <dsp:cNvPr id="0" name=""/>
        <dsp:cNvSpPr/>
      </dsp:nvSpPr>
      <dsp:spPr>
        <a:xfrm>
          <a:off x="0" y="3423893"/>
          <a:ext cx="5283200" cy="599625"/>
        </a:xfrm>
        <a:prstGeom prst="roundRect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ΕΝΕΡΓΟΣ ΡΟΛΟΣ</a:t>
          </a:r>
        </a:p>
      </dsp:txBody>
      <dsp:txXfrm>
        <a:off x="29271" y="3453164"/>
        <a:ext cx="5224658" cy="541083"/>
      </dsp:txXfrm>
    </dsp:sp>
    <dsp:sp modelId="{C9094852-6CDE-4EA9-B0F3-B065677A2750}">
      <dsp:nvSpPr>
        <dsp:cNvPr id="0" name=""/>
        <dsp:cNvSpPr/>
      </dsp:nvSpPr>
      <dsp:spPr>
        <a:xfrm>
          <a:off x="0" y="4095518"/>
          <a:ext cx="5283200" cy="5996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ΠΑΘΗΤΙΚΟΣ ΡΟΛΟΣ</a:t>
          </a:r>
        </a:p>
      </dsp:txBody>
      <dsp:txXfrm>
        <a:off x="29271" y="4124789"/>
        <a:ext cx="5224658" cy="5410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05DD6-BCAA-4AB6-B7AD-3590E6B34A5B}">
      <dsp:nvSpPr>
        <dsp:cNvPr id="0" name=""/>
        <dsp:cNvSpPr/>
      </dsp:nvSpPr>
      <dsp:spPr>
        <a:xfrm>
          <a:off x="0" y="0"/>
          <a:ext cx="7843917" cy="15416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6500" kern="1200" dirty="0"/>
            <a:t>ΠΛΕΙΟΝΟΤΙΚΗ </a:t>
          </a:r>
          <a:endParaRPr lang="en-US" sz="6500" kern="1200" dirty="0"/>
        </a:p>
      </dsp:txBody>
      <dsp:txXfrm>
        <a:off x="45153" y="45153"/>
        <a:ext cx="6250530" cy="1451315"/>
      </dsp:txXfrm>
    </dsp:sp>
    <dsp:sp modelId="{9C9A7B99-1843-4DEF-9953-F1A92435A96D}">
      <dsp:nvSpPr>
        <dsp:cNvPr id="0" name=""/>
        <dsp:cNvSpPr/>
      </dsp:nvSpPr>
      <dsp:spPr>
        <a:xfrm>
          <a:off x="1384220" y="1884203"/>
          <a:ext cx="7843917" cy="1541621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6500" kern="1200" dirty="0"/>
            <a:t>ΜΕΙΟΝΟΤΙΚΗ</a:t>
          </a:r>
        </a:p>
      </dsp:txBody>
      <dsp:txXfrm>
        <a:off x="1429373" y="1929356"/>
        <a:ext cx="5367336" cy="1451315"/>
      </dsp:txXfrm>
    </dsp:sp>
    <dsp:sp modelId="{E1286AA2-26AC-44E8-A6E2-FBA05426119F}">
      <dsp:nvSpPr>
        <dsp:cNvPr id="0" name=""/>
        <dsp:cNvSpPr/>
      </dsp:nvSpPr>
      <dsp:spPr>
        <a:xfrm>
          <a:off x="6841863" y="1211885"/>
          <a:ext cx="1002053" cy="100205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067325" y="1211885"/>
        <a:ext cx="551129" cy="7540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5567A-6F47-4B04-B996-13EC7E34C30F}">
      <dsp:nvSpPr>
        <dsp:cNvPr id="0" name=""/>
        <dsp:cNvSpPr/>
      </dsp:nvSpPr>
      <dsp:spPr>
        <a:xfrm>
          <a:off x="0" y="0"/>
          <a:ext cx="8065214" cy="15984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/>
            <a:t>Η έσω ομάδα = </a:t>
          </a:r>
          <a:r>
            <a:rPr lang="el-GR" sz="3000" kern="1200" dirty="0" err="1"/>
            <a:t>πλειονοτικοί</a:t>
          </a:r>
          <a:r>
            <a:rPr lang="el-GR" sz="3000" kern="1200" dirty="0"/>
            <a:t>/</a:t>
          </a:r>
          <a:r>
            <a:rPr lang="el-GR" sz="3000" kern="1200" dirty="0" err="1"/>
            <a:t>ες</a:t>
          </a:r>
          <a:r>
            <a:rPr lang="el-GR" sz="3000" kern="1200" dirty="0"/>
            <a:t> σταθερά αναφέρεται με  όρους που τονίζουν την υπεροχή της</a:t>
          </a:r>
          <a:endParaRPr lang="en-US" sz="3000" kern="1200" dirty="0"/>
        </a:p>
      </dsp:txBody>
      <dsp:txXfrm>
        <a:off x="46816" y="46816"/>
        <a:ext cx="6413129" cy="1504781"/>
      </dsp:txXfrm>
    </dsp:sp>
    <dsp:sp modelId="{4CDFACA4-2B48-43D9-A149-5FC02D7E8DA8}">
      <dsp:nvSpPr>
        <dsp:cNvPr id="0" name=""/>
        <dsp:cNvSpPr/>
      </dsp:nvSpPr>
      <dsp:spPr>
        <a:xfrm>
          <a:off x="1423273" y="1953616"/>
          <a:ext cx="8065214" cy="15984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/>
            <a:t>Έχει ενεργό ρόλο και αποφασίζει "για το καλό των μεταναστών/</a:t>
          </a:r>
          <a:r>
            <a:rPr lang="el-GR" sz="3000" kern="1200" dirty="0" err="1"/>
            <a:t>τριων</a:t>
          </a:r>
          <a:r>
            <a:rPr lang="el-GR" sz="3000" kern="1200" dirty="0"/>
            <a:t>"</a:t>
          </a:r>
          <a:endParaRPr lang="en-US" sz="3000" kern="1200" dirty="0"/>
        </a:p>
      </dsp:txBody>
      <dsp:txXfrm>
        <a:off x="1470089" y="2000432"/>
        <a:ext cx="5509340" cy="1504781"/>
      </dsp:txXfrm>
    </dsp:sp>
    <dsp:sp modelId="{9C9D2E4B-699C-4B15-AFA9-415B0B167A4F}">
      <dsp:nvSpPr>
        <dsp:cNvPr id="0" name=""/>
        <dsp:cNvSpPr/>
      </dsp:nvSpPr>
      <dsp:spPr>
        <a:xfrm>
          <a:off x="7026246" y="1256530"/>
          <a:ext cx="1038968" cy="10389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260014" y="1256530"/>
        <a:ext cx="571432" cy="7818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358D6-FC7A-48EF-B786-2758B2B75701}">
      <dsp:nvSpPr>
        <dsp:cNvPr id="0" name=""/>
        <dsp:cNvSpPr/>
      </dsp:nvSpPr>
      <dsp:spPr>
        <a:xfrm>
          <a:off x="2053" y="861732"/>
          <a:ext cx="4379788" cy="262787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Η έξω ομάδα = μειονοτικοί/</a:t>
          </a:r>
          <a:r>
            <a:rPr lang="el-GR" sz="2700" kern="1200" dirty="0" err="1"/>
            <a:t>ες</a:t>
          </a:r>
          <a:r>
            <a:rPr lang="el-GR" sz="2700" kern="1200" dirty="0"/>
            <a:t> είναι παθητικοί αποδέκτες της βοήθειας που τους προσφέρεται και την έχουν απόλυτη ανάγκη.</a:t>
          </a:r>
          <a:endParaRPr lang="en-US" sz="2700" kern="1200" dirty="0"/>
        </a:p>
      </dsp:txBody>
      <dsp:txXfrm>
        <a:off x="79021" y="938700"/>
        <a:ext cx="4225852" cy="2473937"/>
      </dsp:txXfrm>
    </dsp:sp>
    <dsp:sp modelId="{E28B6788-03DD-4855-8C8D-B7296604BBDA}">
      <dsp:nvSpPr>
        <dsp:cNvPr id="0" name=""/>
        <dsp:cNvSpPr/>
      </dsp:nvSpPr>
      <dsp:spPr>
        <a:xfrm>
          <a:off x="4767263" y="1632575"/>
          <a:ext cx="928515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4767263" y="1849812"/>
        <a:ext cx="649961" cy="651713"/>
      </dsp:txXfrm>
    </dsp:sp>
    <dsp:sp modelId="{DCA895B5-A01A-4A3F-8F3D-65147568FD51}">
      <dsp:nvSpPr>
        <dsp:cNvPr id="0" name=""/>
        <dsp:cNvSpPr/>
      </dsp:nvSpPr>
      <dsp:spPr>
        <a:xfrm>
          <a:off x="6133757" y="861732"/>
          <a:ext cx="4379788" cy="2627873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 dirty="0"/>
            <a:t>Όταν αναφερόμαστε σε αυτούς  χρησιμοποιούμε μη συγκεκριμένους αθροιστικούς όρους π.χ. </a:t>
          </a:r>
          <a:r>
            <a:rPr lang="el-GR" sz="2700" kern="1200" dirty="0" err="1"/>
            <a:t>ασυνοδευτα</a:t>
          </a:r>
          <a:r>
            <a:rPr lang="el-GR" sz="2700" kern="1200" dirty="0"/>
            <a:t> παιδιά</a:t>
          </a:r>
          <a:r>
            <a:rPr lang="el-GR" sz="2700" kern="1200" dirty="0">
              <a:latin typeface="Calibri Light" panose="020F0302020204030204"/>
            </a:rPr>
            <a:t>, στατιστικά </a:t>
          </a:r>
          <a:endParaRPr lang="en-US" sz="2700" kern="1200" dirty="0"/>
        </a:p>
      </dsp:txBody>
      <dsp:txXfrm>
        <a:off x="6210725" y="938700"/>
        <a:ext cx="4225852" cy="2473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srcNode" val="background"/>
                    <dgm:param type="dstNode" val="background2"/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tCtr"/>
                    <dgm:param type="bendPt" val="end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srcNode" val="background2"/>
                            <dgm:param type="dstNode" val="background3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srcNode" val="background3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if>
                                    <dgm:else name="Name26">
                                      <dgm:alg type="conn">
                                        <dgm:param type="srcNode" val="background4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cxnId="4" type="sibTrans">
          <dgm:prSet phldrT="1"/>
          <dgm:t>
            <a:bodyPr/>
            <a:lstStyle/>
            <a:p>
              <a:r>
                <a:rPr/>
                <a:t>01</a:t>
              </a:r>
            </a:p>
          </dgm:t>
        </dgm:pt>
        <dgm:pt modelId="201" cxnId="5" type="sibTrans">
          <dgm:prSet phldrT="2"/>
          <dgm:t>
            <a:bodyPr/>
            <a:lstStyle/>
            <a:p>
              <a:r>
                <a:rPr/>
                <a:t>02</a:t>
              </a:r>
            </a:p>
          </dgm:t>
        </dgm:pt>
        <dgm:pt modelId="301" cxnId="6" type="sibTrans">
          <dgm:prSet phldrT="3"/>
          <dgm:t>
            <a:bodyPr/>
            <a:lstStyle/>
            <a:p>
              <a:r>
                <a:rPr/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stBulletLvl" val="2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srcNode" val="background"/>
                    <dgm:param type="dstNode" val="background2"/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tCtr"/>
                    <dgm:param type="bendPt" val="end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srcNode" val="background2"/>
                            <dgm:param type="dstNode" val="background3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srcNode" val="background3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if>
                                    <dgm:else name="Name26">
                                      <dgm:alg type="conn">
                                        <dgm:param type="srcNode" val="background4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bkpt" val="endCnv"/>
          <dgm:param type="contDir" val="revDir"/>
          <dgm:param type="grDir" val="tL"/>
          <dgm:param type="flowDir" val="row"/>
        </dgm:alg>
      </dgm:if>
      <dgm:else name="Name2">
        <dgm:alg type="snake">
          <dgm:param type="bkpt" val="endCnv"/>
          <dgm:param type="contDir" val="rev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5.xml"/><Relationship Id="rId4" Type="http://schemas.openxmlformats.org/officeDocument/2006/relationships/diagramColors" Target="../diagrams/colors5.xml"/><Relationship Id="rId3" Type="http://schemas.openxmlformats.org/officeDocument/2006/relationships/diagramQuickStyle" Target="../diagrams/quickStyle5.xml"/><Relationship Id="rId2" Type="http://schemas.openxmlformats.org/officeDocument/2006/relationships/diagramLayout" Target="../diagrams/layout5.xml"/><Relationship Id="rId1" Type="http://schemas.openxmlformats.org/officeDocument/2006/relationships/diagramData" Target="../diagrams/data5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6.xml"/><Relationship Id="rId4" Type="http://schemas.openxmlformats.org/officeDocument/2006/relationships/diagramColors" Target="../diagrams/colors6.xml"/><Relationship Id="rId3" Type="http://schemas.openxmlformats.org/officeDocument/2006/relationships/diagramQuickStyle" Target="../diagrams/quickStyle6.xml"/><Relationship Id="rId2" Type="http://schemas.openxmlformats.org/officeDocument/2006/relationships/diagramLayout" Target="../diagrams/layout6.xml"/><Relationship Id="rId1" Type="http://schemas.openxmlformats.org/officeDocument/2006/relationships/diagramData" Target="../diagrams/data6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7.xml"/><Relationship Id="rId4" Type="http://schemas.openxmlformats.org/officeDocument/2006/relationships/diagramColors" Target="../diagrams/colors7.xml"/><Relationship Id="rId3" Type="http://schemas.openxmlformats.org/officeDocument/2006/relationships/diagramQuickStyle" Target="../diagrams/quickStyle7.xml"/><Relationship Id="rId2" Type="http://schemas.openxmlformats.org/officeDocument/2006/relationships/diagramLayout" Target="../diagrams/layout7.xml"/><Relationship Id="rId1" Type="http://schemas.openxmlformats.org/officeDocument/2006/relationships/diagramData" Target="../diagrams/data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Ροζ και μπλε σύννεφα"/>
          <p:cNvPicPr>
            <a:picLocks noChangeAspect="1"/>
          </p:cNvPicPr>
          <p:nvPr/>
        </p:nvPicPr>
        <p:blipFill rotWithShape="1">
          <a:blip r:embed="rId1"/>
          <a:srcRect l="930" t="9091" r="23518" b="1"/>
          <a:stretch>
            <a:fillRect/>
          </a:stretch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7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l-GR" sz="3000"/>
              <a:t>Παρουσίαση τελικής εργασίας στο μάθημα:</a:t>
            </a:r>
            <a:br>
              <a:rPr lang="el-GR" sz="3000"/>
            </a:br>
            <a:r>
              <a:rPr lang="el-GR" sz="3000"/>
              <a:t>Μεταναστευτικές ταυτότητες και κριτική γλωσσική εκπαίδευση</a:t>
            </a:r>
            <a:endParaRPr lang="el-GR" sz="3000"/>
          </a:p>
          <a:p>
            <a:pPr algn="l"/>
            <a:endParaRPr lang="el-GR" sz="300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l-GR" sz="2000"/>
              <a:t>Όνομα: Κορδέλα Σοφία</a:t>
            </a:r>
            <a:endParaRPr lang="el-GR" sz="2000"/>
          </a:p>
          <a:p>
            <a:pPr algn="l"/>
            <a:r>
              <a:rPr lang="el-GR" sz="2000"/>
              <a:t>Επιβλέπων: Αρχάκης Αργυρης</a:t>
            </a:r>
            <a:endParaRPr lang="el-GR" sz="2000"/>
          </a:p>
        </p:txBody>
      </p:sp>
      <p:sp>
        <p:nvSpPr>
          <p:cNvPr id="8" name="Rect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ΕΝΔΕΙΚΤΙΚΗ ΑΝΑΛΥΣΗ ΥΛΙΚΟΥ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07935" y="2096199"/>
            <a:ext cx="9322313" cy="398550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l-GR" dirty="0"/>
              <a:t>ΣΤΟ ΚΕΙΜΕΝΟ 2:</a:t>
            </a:r>
            <a:endParaRPr lang="el-GR" dirty="0"/>
          </a:p>
          <a:p>
            <a:r>
              <a:rPr lang="el-GR" dirty="0"/>
              <a:t>"Από τη στιγμή που εφαρμόστηκαν </a:t>
            </a:r>
            <a:r>
              <a:rPr lang="el-GR" b="1" dirty="0"/>
              <a:t>τα μέτρα που έλαβε η Πολιτεία</a:t>
            </a:r>
            <a:r>
              <a:rPr lang="el-GR" dirty="0"/>
              <a:t>"</a:t>
            </a:r>
            <a:endParaRPr lang="el-GR" dirty="0"/>
          </a:p>
          <a:p>
            <a:r>
              <a:rPr lang="el-GR" b="1" dirty="0"/>
              <a:t>"οι αρμόδιες οργανώσεις αποφάσισαν </a:t>
            </a:r>
            <a:r>
              <a:rPr lang="el-GR" dirty="0"/>
              <a:t>την αναστολή των τοποθετήσεων στις περισσότερες δομές φιλοξενίας</a:t>
            </a:r>
            <a:r>
              <a:rPr lang="el-GR" b="1" dirty="0"/>
              <a:t> ασυνόδευτων παιδιών"</a:t>
            </a:r>
            <a:r>
              <a:rPr lang="el-GR" dirty="0"/>
              <a:t>, </a:t>
            </a:r>
            <a:endParaRPr lang="el-GR" dirty="0"/>
          </a:p>
          <a:p>
            <a:r>
              <a:rPr lang="el-GR" dirty="0">
                <a:ea typeface="+mn-lt"/>
                <a:cs typeface="+mn-lt"/>
              </a:rPr>
              <a:t>"</a:t>
            </a:r>
            <a:r>
              <a:rPr lang="el-GR" b="1" dirty="0">
                <a:ea typeface="+mn-lt"/>
                <a:cs typeface="+mn-lt"/>
              </a:rPr>
              <a:t>Απευθύνουμε έκκληση στην ελληνική Πολιτεία</a:t>
            </a:r>
            <a:r>
              <a:rPr lang="el-GR" dirty="0">
                <a:ea typeface="+mn-lt"/>
                <a:cs typeface="+mn-lt"/>
              </a:rPr>
              <a:t>"</a:t>
            </a:r>
            <a:endParaRPr lang="el-GR" dirty="0">
              <a:ea typeface="+mn-lt"/>
              <a:cs typeface="+mn-lt"/>
            </a:endParaRPr>
          </a:p>
          <a:p>
            <a:r>
              <a:rPr lang="el-GR" dirty="0"/>
              <a:t>ΣΤΟ ΚΕΙΜΕΝΟ 3:</a:t>
            </a:r>
            <a:endParaRPr lang="el-GR" dirty="0"/>
          </a:p>
          <a:p>
            <a:r>
              <a:rPr lang="el-GR" dirty="0"/>
              <a:t>"Παρά τον συνεχώς αυξανόμενο </a:t>
            </a:r>
            <a:r>
              <a:rPr lang="el-GR" b="1" dirty="0"/>
              <a:t>αριθμό </a:t>
            </a:r>
            <a:r>
              <a:rPr lang="el-GR" dirty="0"/>
              <a:t>αφίξεων στις </a:t>
            </a:r>
            <a:r>
              <a:rPr lang="el-GR" b="1" dirty="0"/>
              <a:t>ακτές μας</a:t>
            </a:r>
            <a:r>
              <a:rPr lang="el-GR" dirty="0"/>
              <a:t>"</a:t>
            </a:r>
            <a:endParaRPr lang="el-GR" dirty="0"/>
          </a:p>
          <a:p>
            <a:r>
              <a:rPr lang="el-GR" dirty="0"/>
              <a:t>"σε περισσότερους από 47.000 ανθρώπους έχει χορηγηθεί καθεστώς διεθνούς προστασίας" 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1248" y="810562"/>
            <a:ext cx="9228866" cy="1067783"/>
          </a:xfrm>
        </p:spPr>
        <p:txBody>
          <a:bodyPr>
            <a:normAutofit/>
          </a:bodyPr>
          <a:lstStyle/>
          <a:p>
            <a:r>
              <a:rPr lang="el-GR" dirty="0"/>
              <a:t>2 ΟΜΑΔΕΣ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5" name="Θέση περιεχομένου 2"/>
          <p:cNvGraphicFramePr>
            <a:graphicFrameLocks noGrp="1"/>
          </p:cNvGraphicFramePr>
          <p:nvPr>
            <p:ph idx="1"/>
          </p:nvPr>
        </p:nvGraphicFramePr>
        <p:xfrm>
          <a:off x="841375" y="2141538"/>
          <a:ext cx="9228138" cy="342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Θέση περιεχομένου 2"/>
          <p:cNvGraphicFramePr>
            <a:graphicFrameLocks noGrp="1"/>
          </p:cNvGraphicFramePr>
          <p:nvPr>
            <p:ph idx="1"/>
          </p:nvPr>
        </p:nvGraphicFramePr>
        <p:xfrm>
          <a:off x="817562" y="1373981"/>
          <a:ext cx="9488488" cy="3552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l-GR" sz="3700">
                <a:solidFill>
                  <a:srgbClr val="FFFFFF"/>
                </a:solidFill>
                <a:ea typeface="Calibri Light" panose="020F0302020204030204"/>
                <a:cs typeface="Calibri Light" panose="020F0302020204030204"/>
              </a:rPr>
              <a:t>Συμπεράσματα</a:t>
            </a:r>
            <a:endParaRPr lang="el-GR" sz="3700">
              <a:solidFill>
                <a:srgbClr val="FFFFFF"/>
              </a:solidFill>
            </a:endParaRPr>
          </a:p>
        </p:txBody>
      </p:sp>
      <p:sp>
        <p:nvSpPr>
          <p:cNvPr id="12" name="Arc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l-GR" dirty="0">
                <a:ea typeface="Calibri" panose="020F0502020204030204"/>
                <a:cs typeface="Calibri" panose="020F0502020204030204"/>
              </a:rPr>
              <a:t>Τελικά βλέπουμε ότι:</a:t>
            </a:r>
            <a:endParaRPr lang="el-GR" dirty="0">
              <a:ea typeface="Calibri" panose="020F0502020204030204"/>
              <a:cs typeface="Calibri" panose="020F0502020204030204"/>
            </a:endParaRPr>
          </a:p>
          <a:p>
            <a:r>
              <a:rPr lang="el-GR" dirty="0">
                <a:ea typeface="Calibri" panose="020F0502020204030204"/>
                <a:cs typeface="Calibri" panose="020F0502020204030204"/>
              </a:rPr>
              <a:t>Οι γλωσσικές μας επιλογές δεν είναι ουδέτερες και συχνά καταλήγουν να ενισχύουν τον ηγεμονικό λόγο, αναπαράγοντας εμμέσως ρατσιστικές αντιλήψεις.</a:t>
            </a:r>
            <a:endParaRPr lang="el-GR" dirty="0">
              <a:ea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87914" y="857786"/>
            <a:ext cx="8027347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79620" y="1471351"/>
            <a:ext cx="7108911" cy="40166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dirty="0">
                <a:ea typeface="Calibri Light" panose="020F0302020204030204"/>
                <a:cs typeface="Calibri Light" panose="020F0302020204030204"/>
              </a:rPr>
              <a:t>ΕΥΧΑΡΙΣΤΩ</a:t>
            </a:r>
            <a:endParaRPr lang="el-GR" dirty="0">
              <a:ea typeface="+mj-ea"/>
              <a:cs typeface="+mj-cs"/>
            </a:endParaRPr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ΔΟΜΗ ΠΑΡΟΥΣΙΑΣΗΣ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dirty="0"/>
              <a:t>Ο ΣΧΟΠΟΣ ΤΗΣ ΕΡΓΑΣΙΑΣ</a:t>
            </a:r>
            <a:endParaRPr lang="el-GR" dirty="0"/>
          </a:p>
          <a:p>
            <a:r>
              <a:rPr lang="el-GR" dirty="0"/>
              <a:t>ΤΟ ΘΕΩΡΗΤΙΚΟ ΠΛΑΙΣΙΟ</a:t>
            </a:r>
            <a:endParaRPr lang="el-GR" dirty="0"/>
          </a:p>
          <a:p>
            <a:r>
              <a:rPr lang="el-GR" dirty="0"/>
              <a:t>ΠΑΡΟΥΣΙΑΣΗ ΥΛΙΚΟΥ</a:t>
            </a:r>
            <a:endParaRPr lang="el-GR" dirty="0"/>
          </a:p>
          <a:p>
            <a:r>
              <a:rPr lang="el-GR" dirty="0"/>
              <a:t>ΕΡΓΑΛΕΙΑ ΑΝΑΛΥΣΗΣ</a:t>
            </a:r>
            <a:endParaRPr lang="el-GR" dirty="0"/>
          </a:p>
          <a:p>
            <a:r>
              <a:rPr lang="el-GR" dirty="0"/>
              <a:t>ΕΝΔΕΙΚΤΙΚΗ ΑΝΑΛΥΣΗ ΥΛΙΚΟΥ</a:t>
            </a:r>
            <a:endParaRPr lang="el-GR" dirty="0"/>
          </a:p>
          <a:p>
            <a:r>
              <a:rPr lang="el-GR" dirty="0"/>
              <a:t>ΣΥΜΠΕΡΑΣΜΑΤΑ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ΣΧΟΠΟΣ ΤΗΣ ΕΡΓΑΣΙΑΣ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69811" y="1798543"/>
            <a:ext cx="9560437" cy="404504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l-GR" sz="2100" dirty="0"/>
              <a:t>Η ΕΡΓΑΣΙΑ ΜΟΥ ΘΑ ΕΧΕΙ ΤΙΤΛΟ: </a:t>
            </a:r>
            <a:endParaRPr lang="el-GR" sz="2100" dirty="0"/>
          </a:p>
          <a:p>
            <a:pPr algn="just"/>
            <a:r>
              <a:rPr lang="el-GR" sz="2100" dirty="0"/>
              <a:t>"ΚΡΙΤΙΚΗ ΑΝΑΛΥΣΗ ΑΝΤΙΡΑΤΣΙΣΤΙΚΩΝ ΚΕΙΜΕΝΩΝ: ένα νέο είδος ρατσισμού"</a:t>
            </a:r>
            <a:endParaRPr lang="el-GR" sz="2100" dirty="0"/>
          </a:p>
          <a:p>
            <a:pPr algn="just"/>
            <a:r>
              <a:rPr lang="el-GR" sz="2100" dirty="0"/>
              <a:t>Ο σκοπός της εργασίας είναι να αναδείξει με άμεσο και πρακτικό τρόπο πως σε επίσημα και ανεπίσημα κείμενα (</a:t>
            </a:r>
            <a:r>
              <a:rPr lang="el-GR" sz="2100" dirty="0" err="1"/>
              <a:t>πολυτροπικά</a:t>
            </a:r>
            <a:r>
              <a:rPr lang="el-GR" sz="2100" dirty="0"/>
              <a:t> και </a:t>
            </a:r>
            <a:r>
              <a:rPr lang="el-GR" sz="2100" dirty="0" err="1"/>
              <a:t>μονοτροπικά</a:t>
            </a:r>
            <a:r>
              <a:rPr lang="el-GR" sz="2100" dirty="0"/>
              <a:t>) ο κυρίαρχος εθνικός λόγος, συντηρεί και συντηρείται μέσω του ρατσισμού.</a:t>
            </a:r>
            <a:endParaRPr lang="el-GR" sz="2100" dirty="0"/>
          </a:p>
          <a:p>
            <a:pPr algn="just"/>
            <a:r>
              <a:rPr lang="el-GR" sz="2100" dirty="0"/>
              <a:t>Ειδικότερα: επιχειρούμε να αναδείξουμε ένα νέο είδος ρατσισμού, τον ρευστό ρατσισμό που παρεισφρέει σε κείμενα με αντιρατσιστική στόχευση.</a:t>
            </a:r>
            <a:endParaRPr lang="el-GR" sz="2100" dirty="0"/>
          </a:p>
          <a:p>
            <a:pPr algn="just"/>
            <a:r>
              <a:rPr lang="el-GR" sz="2100" dirty="0"/>
              <a:t>Το εγχείρημα αυτό σε πολλές περιπτώσεις, αν όχι πάντα είναι εξαιρετικά απαιτητικό.</a:t>
            </a:r>
            <a:endParaRPr lang="el-GR" sz="21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ΘΕΩΡΗΤΙΚΟ ΠΛΑΙΣΙΟ</a:t>
            </a:r>
            <a:endParaRPr lang="el-GR" dirty="0"/>
          </a:p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81415" y="2805282"/>
            <a:ext cx="5128667" cy="123913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ctr"/>
            <a:r>
              <a:rPr lang="el-GR" dirty="0"/>
              <a:t>Η κριτική ανάλυση λόγου διευρύνει τα όρια και τους στόχους της παραδοσιακής γλωσσολογικής ανάλυσης</a:t>
            </a:r>
            <a:endParaRPr lang="el-GR"/>
          </a:p>
        </p:txBody>
      </p:sp>
      <p:sp>
        <p:nvSpPr>
          <p:cNvPr id="4" name="Φυσαλίδα σκέψης: Σύννεφο 3"/>
          <p:cNvSpPr/>
          <p:nvPr/>
        </p:nvSpPr>
        <p:spPr>
          <a:xfrm>
            <a:off x="5417473" y="1020323"/>
            <a:ext cx="3558086" cy="2209829"/>
          </a:xfrm>
          <a:prstGeom prst="cloud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Δεν ενδιαφέρεται για την αφηρημένη γραμματική περιγραφή των γλωσσικών φαινομένων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" name="Φυσαλίδα σκέψης: Σύννεφο 4"/>
          <p:cNvSpPr/>
          <p:nvPr/>
        </p:nvSpPr>
        <p:spPr>
          <a:xfrm>
            <a:off x="5809056" y="3126405"/>
            <a:ext cx="4531752" cy="2474413"/>
          </a:xfrm>
          <a:prstGeom prst="cloud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Ενδιαφέρεται για την επικοινωνιακή τους στόχευση και μάλιστα για την συμβολή τους στην δημιουργία-συγκάλυψη ρατσιστικών θέσεων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" name="Βέλος: Αριστερό 5"/>
          <p:cNvSpPr/>
          <p:nvPr/>
        </p:nvSpPr>
        <p:spPr>
          <a:xfrm>
            <a:off x="4701646" y="4646083"/>
            <a:ext cx="910166" cy="4127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838729" y="4458229"/>
            <a:ext cx="3270250" cy="11952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ctr"/>
            <a:r>
              <a:rPr lang="el-GR" dirty="0"/>
              <a:t>ο J. L. </a:t>
            </a:r>
            <a:r>
              <a:rPr lang="el-GR" dirty="0" err="1"/>
              <a:t>Austin</a:t>
            </a:r>
            <a:r>
              <a:rPr lang="el-GR" dirty="0"/>
              <a:t>, με την θεωρία των γλωσσικών πράξεων ανέδειξε κοινωνικό ρόλο της γλωσσικής επικοινωνίας</a:t>
            </a:r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>
            <a:grpSpLocks noGrp="1" noRot="1" noChangeAspect="1" noMove="1" noResize="1" noUngrp="1"/>
          </p:cNvGrpSpPr>
          <p:nvPr/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3" name="Rectangle 32"/>
            <p:cNvSpPr/>
            <p:nvPr/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 3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l-GR" sz="4800">
                <a:ea typeface="Calibri Light" panose="020F0302020204030204"/>
                <a:cs typeface="Calibri Light" panose="020F0302020204030204"/>
              </a:rPr>
              <a:t>ΒΑΣΙΚΕΣ ΕΝΝΟΙΕΣ </a:t>
            </a:r>
            <a:endParaRPr lang="el-GR" sz="4800">
              <a:ea typeface="Calibri Light" panose="020F0302020204030204"/>
              <a:cs typeface="Calibri Light" panose="020F0302020204030204"/>
            </a:endParaRPr>
          </a:p>
        </p:txBody>
      </p:sp>
      <p:cxnSp>
        <p:nvCxnSpPr>
          <p:cNvPr id="39" name="Straight Connector 38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Θέση περιεχομένου 2"/>
          <p:cNvGraphicFramePr>
            <a:graphicFrameLocks noGrp="1"/>
          </p:cNvGraphicFramePr>
          <p:nvPr>
            <p:ph idx="1"/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ΠΑΡΟΥΣΙΑΣΗ ΥΛΙΚΟΥ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l-GR" sz="2400" dirty="0"/>
              <a:t>Το υλικό συλλέχθηκε εξολοκλήρου από την βάση δεδομένων του Προγράμματος TRACE</a:t>
            </a:r>
            <a:endParaRPr lang="el-GR"/>
          </a:p>
          <a:p>
            <a:pPr algn="just"/>
            <a:r>
              <a:rPr lang="el-GR" sz="2400" dirty="0"/>
              <a:t>Κάποια ενδεικτικά στοιχεία για την </a:t>
            </a:r>
            <a:r>
              <a:rPr lang="el-GR" sz="2400" dirty="0" err="1"/>
              <a:t>wki</a:t>
            </a:r>
            <a:r>
              <a:rPr lang="el-GR" sz="2400" dirty="0"/>
              <a:t> TRACE:</a:t>
            </a:r>
            <a:endParaRPr lang="el-GR" sz="2400" dirty="0"/>
          </a:p>
          <a:p>
            <a:pPr algn="just"/>
            <a:r>
              <a:rPr lang="el-GR" sz="2400" dirty="0"/>
              <a:t>Περιέχει  830 αντιρατσιστικά κείμενα ή αποσπάσματα από την ελληνική δημόσια σφαίρα.</a:t>
            </a:r>
            <a:endParaRPr lang="el-GR" sz="2400" dirty="0"/>
          </a:p>
          <a:p>
            <a:pPr algn="just"/>
            <a:r>
              <a:rPr lang="el-GR" sz="2400" dirty="0"/>
              <a:t>Το υλικό της παρούσας μελέτης αποτελείται από τρία κείμενα ειδησεογραφικού χαρακτήρα, ένα </a:t>
            </a:r>
            <a:r>
              <a:rPr lang="el-GR" sz="2400" dirty="0" err="1"/>
              <a:t>πολυτροπικό</a:t>
            </a:r>
            <a:r>
              <a:rPr lang="el-GR" sz="2400" dirty="0"/>
              <a:t> και δύο </a:t>
            </a:r>
            <a:r>
              <a:rPr lang="el-GR" sz="2400" dirty="0" err="1"/>
              <a:t>μονοτροπικά</a:t>
            </a:r>
            <a:r>
              <a:rPr lang="el-GR" sz="2400" dirty="0"/>
              <a:t>.</a:t>
            </a:r>
            <a:endParaRPr lang="el-GR" sz="2400" dirty="0"/>
          </a:p>
          <a:p>
            <a:pPr algn="just"/>
            <a:endParaRPr lang="el-GR" sz="2400" dirty="0"/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1248" y="810562"/>
            <a:ext cx="9489000" cy="937040"/>
          </a:xfrm>
        </p:spPr>
        <p:txBody>
          <a:bodyPr>
            <a:normAutofit/>
          </a:bodyPr>
          <a:lstStyle/>
          <a:p>
            <a:r>
              <a:rPr lang="el-GR" dirty="0"/>
              <a:t>ΠΑΡΟΥΣΙΑΣΗ ΥΛΙΚΟΥ</a:t>
            </a:r>
            <a:endParaRPr lang="el-GR" dirty="0"/>
          </a:p>
          <a:p>
            <a:endParaRPr lang="el-GR" dirty="0"/>
          </a:p>
        </p:txBody>
      </p:sp>
      <p:graphicFrame>
        <p:nvGraphicFramePr>
          <p:cNvPr id="9" name="Θέση περιεχομένου 5"/>
          <p:cNvGraphicFramePr>
            <a:graphicFrameLocks noGrp="1"/>
          </p:cNvGraphicFramePr>
          <p:nvPr>
            <p:ph idx="1"/>
          </p:nvPr>
        </p:nvGraphicFramePr>
        <p:xfrm>
          <a:off x="841375" y="2362200"/>
          <a:ext cx="9488488" cy="3349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1248" y="810562"/>
            <a:ext cx="9489000" cy="937040"/>
          </a:xfrm>
        </p:spPr>
        <p:txBody>
          <a:bodyPr>
            <a:normAutofit/>
          </a:bodyPr>
          <a:lstStyle/>
          <a:p>
            <a:r>
              <a:rPr lang="el-GR" dirty="0"/>
              <a:t>ΕΡΓΑΛΕΙΑ ΑΝΑΛΥΣΗΣ</a:t>
            </a:r>
            <a:endParaRPr lang="el-GR" dirty="0"/>
          </a:p>
          <a:p>
            <a:endParaRPr lang="el-GR" dirty="0"/>
          </a:p>
        </p:txBody>
      </p:sp>
      <p:graphicFrame>
        <p:nvGraphicFramePr>
          <p:cNvPr id="5" name="Θέση περιεχομένου 2"/>
          <p:cNvGraphicFramePr>
            <a:graphicFrameLocks noGrp="1"/>
          </p:cNvGraphicFramePr>
          <p:nvPr>
            <p:ph idx="1"/>
          </p:nvPr>
        </p:nvGraphicFramePr>
        <p:xfrm>
          <a:off x="841375" y="2362200"/>
          <a:ext cx="9488488" cy="3349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1249" y="810563"/>
            <a:ext cx="3426594" cy="4761237"/>
          </a:xfrm>
        </p:spPr>
        <p:txBody>
          <a:bodyPr anchor="t">
            <a:normAutofit/>
          </a:bodyPr>
          <a:lstStyle/>
          <a:p>
            <a:r>
              <a:rPr lang="el-GR" dirty="0"/>
              <a:t>ΤΥΠΟΙ ΑΝΑΦΟΡΑΣ</a:t>
            </a:r>
            <a:endParaRPr lang="el-GR" dirty="0"/>
          </a:p>
        </p:txBody>
      </p:sp>
      <p:graphicFrame>
        <p:nvGraphicFramePr>
          <p:cNvPr id="5" name="Θέση περιεχομένου 2"/>
          <p:cNvGraphicFramePr>
            <a:graphicFrameLocks noGrp="1"/>
          </p:cNvGraphicFramePr>
          <p:nvPr>
            <p:ph idx="1"/>
          </p:nvPr>
        </p:nvGraphicFramePr>
        <p:xfrm>
          <a:off x="5046663" y="811213"/>
          <a:ext cx="5283200" cy="476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2268</Words>
  <Application>WPS Presentation</Application>
  <PresentationFormat>Ευρεία οθόνη</PresentationFormat>
  <Paragraphs>75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Calibri Light</vt:lpstr>
      <vt:lpstr>Microsoft YaHei</vt:lpstr>
      <vt:lpstr>Arial Unicode MS</vt:lpstr>
      <vt:lpstr>Office Theme</vt:lpstr>
      <vt:lpstr>Παρουσίαση τελικής εργασίας στο μάθημα: Μεταναστευτικές ταυτότητες και κριτική γλωσσική εκπαίδευση</vt:lpstr>
      <vt:lpstr>ΔΟΜΗ ΠΑΡΟΥΣΙΑΣΗΣ</vt:lpstr>
      <vt:lpstr>Ο ΣΧΟΠΟΣ ΤΗΣ ΕΡΓΑΣΙΑΣ</vt:lpstr>
      <vt:lpstr>ΤΟ ΘΕΩΡΗΤΙΚΟ ΠΛΑΙΣΙΟ</vt:lpstr>
      <vt:lpstr>ΒΑΣΙΚΕΣ ΕΝΝΟΙΕΣ </vt:lpstr>
      <vt:lpstr>ΠΑΡΟΥΣΙΑΣΗ ΥΛΙΚΟΥ</vt:lpstr>
      <vt:lpstr>ΠΑΡΟΥΣΙΑΣΗ ΥΛΙΚΟΥ</vt:lpstr>
      <vt:lpstr>ΕΡΓΑΛΕΙΑ ΑΝΑΛΥΣΗΣ</vt:lpstr>
      <vt:lpstr>ΤΥΠΟΙ ΑΝΑΦΟΡΑΣ</vt:lpstr>
      <vt:lpstr>ΕΝΔΕΙΚΤΙΚΗ ΑΝΑΛΥΣΗ ΥΛΙΚΟΥ</vt:lpstr>
      <vt:lpstr>2 ΟΜΑΔΕΣ</vt:lpstr>
      <vt:lpstr>PowerPoint 演示文稿</vt:lpstr>
      <vt:lpstr>PowerPoint 演示文稿</vt:lpstr>
      <vt:lpstr>Συμπεράσματα</vt:lpstr>
      <vt:lpstr>ΕΥΧΑΡΙΣΤΩ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>Teratech</cp:lastModifiedBy>
  <cp:revision>681</cp:revision>
  <dcterms:created xsi:type="dcterms:W3CDTF">2023-02-05T06:47:00Z</dcterms:created>
  <dcterms:modified xsi:type="dcterms:W3CDTF">2023-02-05T10:44:33Z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DD293CD50AFF46B8BD6D7ACA338242AB</vt:lpwstr>
  </property>
  <property fmtid="{D5CDD505-2E9C-101B-9397-08002B2CF9AE}" pid="3" name="KSOProductBuildVer">
    <vt:lpwstr>1033-11.2.0.11440</vt:lpwstr>
  </property>
</Properties>
</file>