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2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B555B-94E0-4CCD-B24F-CC098AB5468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C484-5099-4659-B7BD-CF2F33FA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07504" y="1859340"/>
            <a:ext cx="89289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600" u="sng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en-US" sz="3600" u="sng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l-GR" sz="2800" dirty="0">
                <a:solidFill>
                  <a:srgbClr val="0070C0"/>
                </a:solidFill>
              </a:rPr>
              <a:t>Ενότητα </a:t>
            </a:r>
            <a:r>
              <a:rPr lang="el-GR" sz="2800" dirty="0" smtClean="0">
                <a:solidFill>
                  <a:srgbClr val="0070C0"/>
                </a:solidFill>
              </a:rPr>
              <a:t>10: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Φιλοσοφική Συμβουλευτική</a:t>
            </a:r>
          </a:p>
          <a:p>
            <a:pPr algn="ctr"/>
            <a:endParaRPr lang="el-GR" sz="2800" b="1" dirty="0">
              <a:solidFill>
                <a:srgbClr val="002060"/>
              </a:solidFill>
            </a:endParaRPr>
          </a:p>
          <a:p>
            <a:pPr algn="ctr"/>
            <a:endParaRPr lang="el-GR" sz="2800" b="1" dirty="0">
              <a:solidFill>
                <a:srgbClr val="002060"/>
              </a:solidFill>
            </a:endParaRP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omic Sans MS" pitchFamily="66" charset="0"/>
              </a:rPr>
              <a:t>Διδάσκων</a:t>
            </a:r>
            <a:r>
              <a:rPr lang="el-GR" sz="2400" dirty="0">
                <a:solidFill>
                  <a:prstClr val="black"/>
                </a:solidFill>
                <a:latin typeface="Comic Sans MS" pitchFamily="66" charset="0"/>
              </a:rPr>
              <a:t>: Μιχαήλ Παρούσης, </a:t>
            </a:r>
            <a:r>
              <a:rPr lang="el-GR" sz="2400" dirty="0" err="1">
                <a:solidFill>
                  <a:prstClr val="black"/>
                </a:solidFill>
                <a:latin typeface="Comic Sans MS" pitchFamily="66" charset="0"/>
              </a:rPr>
              <a:t>Αναπλ</a:t>
            </a:r>
            <a:r>
              <a:rPr lang="el-GR" sz="2400" dirty="0">
                <a:solidFill>
                  <a:prstClr val="black"/>
                </a:solidFill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l-GR" sz="2400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2000" dirty="0">
                <a:solidFill>
                  <a:prstClr val="black"/>
                </a:solidFill>
              </a:rPr>
              <a:t>Σχολή Ανθρωπιστικών και Κοινωνικών Σπουδών</a:t>
            </a:r>
            <a:br>
              <a:rPr lang="el-GR" sz="2000" dirty="0">
                <a:solidFill>
                  <a:prstClr val="black"/>
                </a:solidFill>
              </a:rPr>
            </a:br>
            <a:r>
              <a:rPr lang="el-GR" sz="2000" dirty="0">
                <a:solidFill>
                  <a:prstClr val="black"/>
                </a:solidFill>
              </a:rPr>
              <a:t>Τμήμα Φιλοσοφίας</a:t>
            </a:r>
            <a:br>
              <a:rPr lang="el-GR" sz="2000" dirty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4928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Πατρών» 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3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Φιλοσοφική Συμβουλευτική». Έκδοση: 1.0. Πάτρα 2015. Διαθέσιμο από τη δικτυακή διεύθυνση:</a:t>
            </a:r>
          </a:p>
          <a:p>
            <a:pPr marL="0" indent="0">
              <a:buNone/>
            </a:pPr>
            <a:r>
              <a:rPr lang="el-GR" dirty="0" smtClean="0"/>
              <a:t>   </a:t>
            </a:r>
            <a:r>
              <a:rPr lang="en-US" dirty="0" smtClean="0"/>
              <a:t>https://eclass.upatras.gr/courses/PHIL1898/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6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Πώς θα μπορούσαμε να αντιμετωπίσουμε βιοτικές καταστάσεις μέσα από τον κλάδο της φιλοσοφικής συμβουλευτικής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6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1.Η φιλοσοφία ως τρόπος ζωής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φιλοσοφία μπορεί να ενταχθεί στην καθημερινότητά μας μέσω της Ηθικής</a:t>
            </a:r>
          </a:p>
          <a:p>
            <a:endParaRPr lang="el-GR" dirty="0" smtClean="0"/>
          </a:p>
          <a:p>
            <a:r>
              <a:rPr lang="el-GR" dirty="0" smtClean="0"/>
              <a:t>  Δεν είναι η φιλοσοφία κάτι έξω από την  κοινωνική ζωή του ανθρώπου, κάτι σαν ιδιαίτερη απασχόληση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5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2.Φιλοσοφική Συμβουλευτική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Εξειδικευμένος φιλόσοφος</a:t>
            </a:r>
          </a:p>
          <a:p>
            <a:endParaRPr lang="el-GR" dirty="0"/>
          </a:p>
          <a:p>
            <a:r>
              <a:rPr lang="el-GR" dirty="0" smtClean="0"/>
              <a:t>Η Συμβουλευτική Φιλοσοφία μπορεί να βοηθήσει έναν άνθρωπο προβληματισμένο και όχι ένα ψυχοπαθή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7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3.Συμβουλευτικές επιστήμες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Θεολογία</a:t>
            </a:r>
          </a:p>
          <a:p>
            <a:r>
              <a:rPr lang="el-GR" dirty="0" smtClean="0"/>
              <a:t>Ψυχιατρική</a:t>
            </a:r>
          </a:p>
          <a:p>
            <a:r>
              <a:rPr lang="el-GR" dirty="0" smtClean="0"/>
              <a:t>Ψυχολογία </a:t>
            </a:r>
          </a:p>
          <a:p>
            <a:r>
              <a:rPr lang="el-GR" dirty="0" smtClean="0"/>
              <a:t>Συμβουλευτική Φιλοσοφία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7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4.Η περίπτωση του Μπάρι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96544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Η οικογένειά του και η δουλειά του παύουν να υφίστανται πάνω στη βάση στην οποία υπήρχε</a:t>
            </a:r>
          </a:p>
          <a:p>
            <a:r>
              <a:rPr lang="el-GR" dirty="0"/>
              <a:t>Έ</a:t>
            </a:r>
            <a:r>
              <a:rPr lang="el-GR" dirty="0" smtClean="0"/>
              <a:t>νας κόσμος καταρρέει γι’ αυτόν τον άνθρωπο</a:t>
            </a:r>
          </a:p>
          <a:p>
            <a:r>
              <a:rPr lang="el-GR" dirty="0"/>
              <a:t>Κ</a:t>
            </a:r>
            <a:r>
              <a:rPr lang="el-GR" dirty="0" smtClean="0"/>
              <a:t>ατέφυγε και στη Φιλοσοφία για να τον καθοδηγήσει.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3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5.Καθοδήγηση Συμβουλευτικής Φιλοσοφίας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Ο φιλοσοφικός σύμβουλος είναι αυτός που εκπροσωπεί τη φιλοσοφία</a:t>
            </a:r>
          </a:p>
          <a:p>
            <a:r>
              <a:rPr lang="el-GR" dirty="0"/>
              <a:t>Κ</a:t>
            </a:r>
            <a:r>
              <a:rPr lang="el-GR" dirty="0" smtClean="0"/>
              <a:t>ατάλληλη «θεραπευτική αγωγή» </a:t>
            </a:r>
          </a:p>
          <a:p>
            <a:pPr marL="0" indent="0">
              <a:buNone/>
            </a:pPr>
            <a:r>
              <a:rPr lang="el-GR" dirty="0" smtClean="0"/>
              <a:t>                                  ↓</a:t>
            </a:r>
          </a:p>
          <a:p>
            <a:r>
              <a:rPr lang="el-GR" dirty="0" smtClean="0"/>
              <a:t>φιλοσοφικά ρεύματα → υπαρξισμός  </a:t>
            </a:r>
            <a:r>
              <a:rPr lang="el-GR" dirty="0" err="1" smtClean="0"/>
              <a:t>Σάρτρ</a:t>
            </a:r>
            <a:r>
              <a:rPr lang="el-GR" dirty="0" smtClean="0"/>
              <a:t> → Ορθός Λόγος – Πάθη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Η καθοδήγηση έχει να κάνει με το πώς αντιλαμβανόμαστε και διαχειριζόμαστε τον εαυτό μας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7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6.Φιλοσοφία Υπαρξισμού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ευθύνη που έχει κανείς συνδέεται με την ελευθερία</a:t>
            </a:r>
          </a:p>
          <a:p>
            <a:r>
              <a:rPr lang="el-GR" dirty="0" smtClean="0"/>
              <a:t>Κατάρα: είμαστε εδώ χωρίς να το έχουμε προκαλέσει εμείς </a:t>
            </a:r>
          </a:p>
          <a:p>
            <a:r>
              <a:rPr lang="el-GR" dirty="0" smtClean="0"/>
              <a:t>Έχουμε όμως την ελευθερία να πάρουμε την ευθύνη να διαμορφώσουμε τη ζωή μας</a:t>
            </a:r>
          </a:p>
          <a:p>
            <a:r>
              <a:rPr lang="el-GR" dirty="0" smtClean="0"/>
              <a:t>Η φιλοσοφία σε κάνει να νιώσεις την υποκειμενικότητά 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0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7.Οκτώ τρόποι που η φιλοσοφία μπορεί να αλλάξει τη ζωή μας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φιλοσοφία μπορεί να θεραπεύσει</a:t>
            </a:r>
          </a:p>
          <a:p>
            <a:r>
              <a:rPr lang="el-GR" dirty="0" smtClean="0"/>
              <a:t>Να προσφέρει ευημερία/ άνεση</a:t>
            </a:r>
          </a:p>
          <a:p>
            <a:r>
              <a:rPr lang="el-GR" dirty="0" smtClean="0"/>
              <a:t>Να προσφέρει επιτυχία</a:t>
            </a:r>
          </a:p>
          <a:p>
            <a:r>
              <a:rPr lang="el-GR" dirty="0" smtClean="0"/>
              <a:t>Η χειραφέτηση του ανθρώπου</a:t>
            </a:r>
          </a:p>
          <a:p>
            <a:r>
              <a:rPr lang="el-GR" dirty="0" smtClean="0"/>
              <a:t>Αφύπνιση</a:t>
            </a:r>
          </a:p>
          <a:p>
            <a:r>
              <a:rPr lang="el-GR" dirty="0" smtClean="0"/>
              <a:t>Θετικά βιοτικά αποτελέσματα</a:t>
            </a:r>
          </a:p>
          <a:p>
            <a:r>
              <a:rPr lang="el-GR" dirty="0" smtClean="0"/>
              <a:t>Ο εξαγνισμός/εξευγενισμός της σκέψης</a:t>
            </a:r>
          </a:p>
          <a:p>
            <a:r>
              <a:rPr lang="el-GR" dirty="0" err="1" smtClean="0"/>
              <a:t>Ενστάλλαξη</a:t>
            </a:r>
            <a:r>
              <a:rPr lang="el-GR" dirty="0" smtClean="0"/>
              <a:t> πίστης στη ζωή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461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458</Words>
  <Application>Microsoft Office PowerPoint</Application>
  <PresentationFormat>Προβολή στην οθόνη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Παρουσίαση του PowerPoint</vt:lpstr>
      <vt:lpstr>Σκοποί ενότητας</vt:lpstr>
      <vt:lpstr>1.Η φιλοσοφία ως τρόπος ζωής</vt:lpstr>
      <vt:lpstr>2.Φιλοσοφική Συμβουλευτική</vt:lpstr>
      <vt:lpstr>3.Συμβουλευτικές επιστήμες</vt:lpstr>
      <vt:lpstr>4.Η περίπτωση του Μπάρι</vt:lpstr>
      <vt:lpstr>5.Καθοδήγηση Συμβουλευτικής Φιλοσοφίας</vt:lpstr>
      <vt:lpstr>6.Φιλοσοφία Υπαρξισμού</vt:lpstr>
      <vt:lpstr>7.Οκτώ τρόποι που η φιλοσοφία μπορεί να αλλάξει τη ζωή μας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ttt</dc:creator>
  <cp:lastModifiedBy>ttt</cp:lastModifiedBy>
  <cp:revision>4</cp:revision>
  <dcterms:created xsi:type="dcterms:W3CDTF">2015-07-24T11:33:00Z</dcterms:created>
  <dcterms:modified xsi:type="dcterms:W3CDTF">2015-07-24T12:25:45Z</dcterms:modified>
</cp:coreProperties>
</file>