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CC00"/>
    <a:srgbClr val="66FF99"/>
    <a:srgbClr val="9999FF"/>
    <a:srgbClr val="33CCCC"/>
    <a:srgbClr val="FFFF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7" autoAdjust="0"/>
    <p:restoredTop sz="9468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notesViewPr>
    <p:cSldViewPr>
      <p:cViewPr varScale="1">
        <p:scale>
          <a:sx n="58" d="100"/>
          <a:sy n="58" d="100"/>
        </p:scale>
        <p:origin x="-167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סגנונות טקסט של תבנית בסיס</a:t>
            </a:r>
          </a:p>
          <a:p>
            <a:pPr lvl="1"/>
            <a:r>
              <a:rPr lang="he-IL" altLang="en-US" smtClean="0"/>
              <a:t>רמה שנייה</a:t>
            </a:r>
          </a:p>
          <a:p>
            <a:pPr lvl="2"/>
            <a:r>
              <a:rPr lang="he-IL" altLang="en-US" smtClean="0"/>
              <a:t>רמה שלישית</a:t>
            </a:r>
          </a:p>
          <a:p>
            <a:pPr lvl="3"/>
            <a:r>
              <a:rPr lang="he-IL" altLang="en-US" smtClean="0"/>
              <a:t>רמה רביעית</a:t>
            </a:r>
          </a:p>
          <a:p>
            <a:pPr lvl="4"/>
            <a:r>
              <a:rPr lang="he-IL" altLang="en-US" smtClean="0"/>
              <a:t>רמה חמישית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0113F19-7C2C-431E-8D04-4B6C774444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1pPr>
    <a:lvl2pPr marL="4572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2pPr>
    <a:lvl3pPr marL="9144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3pPr>
    <a:lvl4pPr marL="13716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4pPr>
    <a:lvl5pPr marL="18288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 (Hebrew)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19A8EE85-7571-4766-BA7D-3AA07AB8B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48463" y="457200"/>
            <a:ext cx="2197100" cy="56388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443663" cy="56388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195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24388" y="1981200"/>
            <a:ext cx="43211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79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81200"/>
            <a:ext cx="87931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2" name="Line 30"/>
          <p:cNvSpPr>
            <a:spLocks noChangeShapeType="1"/>
          </p:cNvSpPr>
          <p:nvPr userDrawn="1"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3103" name="Text Box 31"/>
          <p:cNvSpPr txBox="1">
            <a:spLocks noChangeArrowheads="1"/>
          </p:cNvSpPr>
          <p:nvPr userDrawn="1"/>
        </p:nvSpPr>
        <p:spPr bwMode="auto">
          <a:xfrm>
            <a:off x="8693150" y="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08E98779-F09A-4A99-9147-DF1163CCF20D}" type="slidenum">
              <a:rPr lang="en-US" altLang="en-US" sz="1800">
                <a:solidFill>
                  <a:schemeClr val="accent2"/>
                </a:solidFill>
              </a:rPr>
              <a:pPr/>
              <a:t>‹#›</a:t>
            </a:fld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 userDrawn="1"/>
        </p:nvSpPr>
        <p:spPr bwMode="auto">
          <a:xfrm>
            <a:off x="3657600" y="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he-IL" sz="1800">
                <a:solidFill>
                  <a:schemeClr val="accent2"/>
                </a:solidFill>
              </a:rPr>
              <a:t>Bloom Filters</a:t>
            </a:r>
            <a:endParaRPr lang="en-US" sz="180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2201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20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5196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89" cy="67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5104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5196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Times New Roman (Hebrew)"/>
      </a:majorFont>
      <a:minorFont>
        <a:latin typeface="Arial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498</TotalTime>
  <Words>0</Words>
  <Application>Microsoft PowerPoint</Application>
  <PresentationFormat>Προβολή στην οθόνη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Dad`s Tie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</vt:vector>
  </TitlesOfParts>
  <Company>PARA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Bloom Filters</dc:title>
  <dc:creator>TS</dc:creator>
  <cp:lastModifiedBy>7_USER</cp:lastModifiedBy>
  <cp:revision>65</cp:revision>
  <cp:lastPrinted>1601-01-01T00:00:00Z</cp:lastPrinted>
  <dcterms:created xsi:type="dcterms:W3CDTF">2003-03-16T19:51:24Z</dcterms:created>
  <dcterms:modified xsi:type="dcterms:W3CDTF">2018-03-19T19:01:29Z</dcterms:modified>
</cp:coreProperties>
</file>