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95" r:id="rId2"/>
    <p:sldId id="306" r:id="rId3"/>
    <p:sldId id="307" r:id="rId4"/>
    <p:sldId id="274" r:id="rId5"/>
    <p:sldId id="308" r:id="rId6"/>
    <p:sldId id="340" r:id="rId7"/>
    <p:sldId id="327" r:id="rId8"/>
    <p:sldId id="328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03" r:id="rId17"/>
    <p:sldId id="30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6" autoAdjust="0"/>
    <p:restoredTop sz="94660"/>
  </p:normalViewPr>
  <p:slideViewPr>
    <p:cSldViewPr>
      <p:cViewPr varScale="1">
        <p:scale>
          <a:sx n="110" d="100"/>
          <a:sy n="110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40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6875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ΓΕΩΛΟΓΙΑ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2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Από την Ανάλυση Λεκανών στη Γεωλογία Πετρελαίων</a:t>
            </a:r>
            <a:endParaRPr lang="el-GR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έννοια του 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αφορά μια αρχική εκτίμηση που συμπεριλαβμάνει σειρά παραγόντων που μπορεί να μην συμπεριλαμβάνουν την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παγίδα.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έννοια του 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 fairway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αποτυπώνει μια ευρύτερη περιοχή που δύναται να δώσει αποτελέσματα με περεταίρω έρευνα.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plays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μένει να αποδειχτούν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proven plays)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ύστερα από αναλυτική έρευνα, όντας εκτιμήσεις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plays)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79" y="165025"/>
            <a:ext cx="7469815" cy="560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79526" y="5831709"/>
            <a:ext cx="5923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3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www.ucl.ac.ukl)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219707" y="1052736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έννοια του 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prospect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αφορά τα σημεία εκείνα της Γης που μπορούν εν δυνάμει να συμπεριλαμβάνουν τα βασικά στοιχεία.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Μια εξερευνητική γεώτρηση δίνει απαντήσεις.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δουλειά του γεωεπιστήμονα είναι να κατασκευάσει ένα μοντέλο σύνδεσης όλων των καθοριστικών παραγόντων για μια δοσμένη λεκάνη.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βασικός ‘’βατήρας’’ για την κατασκευή αυτού του μοντέλου είναι η Ανάλυση λεκανών.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219707" y="1052736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Αναγνωριστική ερμηνεία θεμελιώδων διαδικασιών που ελέγχουν την γεωμετρία της λεκάνης, τη διάπλασή της, τις φάσεις.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Εντοπισμός-προσδιορισμός - προφήτευση των δυνατοτήτων γένεσης υδρογονανθράκων σε ένα μητρικό πέτρωμα,  του ταμιευτήρα, των στρωμάτων μεταφοράς και των δρόμων μετανάστευσης, των μηχανισμών παγίδευσης και η χρονική τους αλληλεξάρτηση.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219707" y="1052736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Απαραίτητη είναι η διερεύνηση: 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σεις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μορφές των αποθετικών ακολουθιών. Μηχανισμοί και καθεστώς δημιουργίας της λεκάνης.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Διαδικασίες σχηματισμού του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υποβάθρου.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Αναγνώριση και ερμηνεία των μεγα-ακολουθιών. Μοντελοποίηση ευδιάκριτων σταδίων δημιουργίας μιας λεκάνης.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Χρονοστρωματογραφικές, λιθοστρωματογραφικές, βιοστρωματογραφικές, σεισμοστρωματογραφικές ερμηνείες σε συνδυασμό.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«Γεωλογία Πετρελαίων».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</a:t>
            </a:r>
            <a:r>
              <a:rPr lang="en-US" altLang="el-G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eclass.upatras.gr/courses/GEO353</a:t>
            </a:r>
            <a:endParaRPr lang="el-GR"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Τέλος Ενότητας</a:t>
            </a:r>
            <a:endParaRPr lang="el-G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Σύνοψη- Σκοποί Ενότητας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Εισαγωγικά στοιχεία, βασικές έννοιες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βασικά συστατικά για μια πετρελαϊκή φόρτιση.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ανάλυση λεκανών ως εργαλείο εκτίμησης και προφήτευσης πετρελαϊκών πεδίων. 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οποιοδήποτε πετρελαϊκό πεδίο, απαιτούνται 5 βασικές προϋποθέσεις, χωρίς τις οποίες δεν μπορεί να υπάρξει.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Αυτές είναι: Το μητρικό πέτρωμα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source),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μονωτήρας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seal),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παγίδα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trap)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ο ταμιευτήρας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reservoir)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ο χρόνος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(timing)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Μητρικό πέτρωμα: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Ιζηματογενές πέτρωμα με αρκετό οργανικό υλικό που μετά την ταφή και την θέρμανσή του δύναται να παράξει πετρέλαιο ή/και φυσικό αέριο.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Μονωτήρας: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Αδιαπέρατο ιζηματογενές πέτρωμα που εμποδίζει την ανοδική πορεία και την διαφυγή.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Ταμιευτήρας: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Ιζηματογενές πέτρωμα που συσσωρεύεται το πετρέλαιο. 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Παγίδα: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Γεωμετρική διάταξη του ταμιευτήρα και μονωτήρα που ευνοεί την συσσώρευση. </a:t>
            </a:r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ΠΕΝΤΕ ΣΤΟΙΧΕΙΑ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ΠΕΝΤΕ ΣΤΟΙΧΕΙΑ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" y="0"/>
            <a:ext cx="8987634" cy="595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2051720" y="5997207"/>
            <a:ext cx="5923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1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tunaskehidupan.wordpress.com)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3 - Ορθογώνιο"/>
          <p:cNvSpPr>
            <a:spLocks noChangeArrowheads="1"/>
          </p:cNvSpPr>
          <p:nvPr/>
        </p:nvSpPr>
        <p:spPr bwMode="auto">
          <a:xfrm>
            <a:off x="219707" y="980728"/>
            <a:ext cx="86409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~35.000 κλαστικοί και ~12.500 ανθρακικοί ταμιευτήρες είναι γνωστοί ανά τον κόσμο. </a:t>
            </a:r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3" b="13173"/>
          <a:stretch/>
        </p:blipFill>
        <p:spPr bwMode="auto">
          <a:xfrm>
            <a:off x="1115616" y="2029594"/>
            <a:ext cx="725120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- Ορθογώνιο"/>
          <p:cNvSpPr>
            <a:spLocks noChangeArrowheads="1"/>
          </p:cNvSpPr>
          <p:nvPr/>
        </p:nvSpPr>
        <p:spPr bwMode="auto">
          <a:xfrm>
            <a:off x="1779527" y="6031764"/>
            <a:ext cx="5923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2 (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www.prio.no/Global)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βήματα της αξιοποίησης ενός πεδίου είναι: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Διερεύνηση (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exploration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Αξιολόγηση (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appraisal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Σχεδιασμός- Ανάπτυξη (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Παραγωγή (</a:t>
            </a:r>
            <a:r>
              <a:rPr lang="en-GB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Επαναενεργοποίηση – εγκατάλειψη – αξιοποίηση πεδίου.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αρχικό στάδιο, οι γεωεπιστήμονες οφείλουν να εξακριβώσουν την παρουσία των 5 θεμέλιων στοιχείων. Η ανάλυση της λεκάνης μπορεί να οδηγήσει σε εκμετάλλευσή της μετά την αρχική αυτή εξακρίβωση.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ΕΙΣΑΓΩΓΗ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αξιολόγηση οδηγεί στην εκτίμηση του πεδίου (μέγεθος, σχήμα) και τα χαρακτηριστικά του, ενώ το στάδιο ανάπτυξης αφορά στο σχεδιασμό για το τεχνικό σκέλος: Πόσες γεωτρήσεις και που, πλατφόρμες κλπ.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 την διάρκεια της παραγωγής, δυναμικά δεδομένα ελέγχου του ταμιευτήρα επιφέρουν διαρκείς αξιολογήσεις και παρατηρήσεις μεταβολών.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ρυθμοί παραγωγής και δυνατότητες αξιοποίησης είναι οι ρυθμιστές του ‘’χρόνου ζωής’’ ενός πεδίου μέχρι την εγκατάλειψή του. </a:t>
            </a:r>
          </a:p>
          <a:p>
            <a:pPr algn="ctr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5544</TotalTime>
  <Words>721</Words>
  <Application>Microsoft Office PowerPoint</Application>
  <PresentationFormat>Προβολή στην οθόνη (4:3)</PresentationFormat>
  <Paragraphs>96</Paragraphs>
  <Slides>17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Tahoma</vt:lpstr>
      <vt:lpstr>Θέμα του Office</vt:lpstr>
      <vt:lpstr>ΓΕΩΛΟΓΙΑ ΠΕΤΡΕΛΑΙΩΝ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avraam zelilidis</cp:lastModifiedBy>
  <cp:revision>137</cp:revision>
  <dcterms:created xsi:type="dcterms:W3CDTF">2011-10-06T07:46:53Z</dcterms:created>
  <dcterms:modified xsi:type="dcterms:W3CDTF">2015-09-08T07:53:03Z</dcterms:modified>
</cp:coreProperties>
</file>