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4" r:id="rId9"/>
    <p:sldId id="265" r:id="rId10"/>
    <p:sldId id="266" r:id="rId11"/>
    <p:sldId id="267" r:id="rId12"/>
    <p:sldId id="268" r:id="rId13"/>
    <p:sldId id="262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86" d="100"/>
          <a:sy n="86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9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336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225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434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058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683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040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302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787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494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51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37808-0824-EC42-8E91-A5224A8FBDAD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E7A41-A65E-EF40-9FD4-CEE26977EB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075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courses/LIT1932" TargetMode="External"/><Relationship Id="rId2" Type="http://schemas.openxmlformats.org/officeDocument/2006/relationships/hyperlink" Target="http://philology.upatras.gr/undergraduate/praktiki-askisi-teleiofoit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hilsec@upatras.g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407894-A532-434E-96C2-86F21A7875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Πρακτικ</a:t>
            </a:r>
            <a:r>
              <a:rPr lang="en-US" dirty="0" err="1"/>
              <a:t>ή</a:t>
            </a:r>
            <a:r>
              <a:rPr lang="el-GR" dirty="0"/>
              <a:t> Άσκηση </a:t>
            </a:r>
            <a:br>
              <a:rPr lang="en-US" dirty="0"/>
            </a:br>
            <a:r>
              <a:rPr lang="el-GR" dirty="0"/>
              <a:t>Τμήματος Φιλολογίας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B0C2F38-6483-FF44-9202-6ED62EA03F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/>
              <a:t>Ενημέρωση Ακαδημαϊκού Έτους 2021-2022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308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BD94C9-38AB-9241-A963-9C69FC06F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Τι προσέχω κατά την υλοποίηση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1F3C5F-6EA4-9049-B669-B39EFFB4F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Τυπικότητα ως προς το ωράριο και τις υποχρεώσεις (ύστερα από συνεννόηση με τον φορέα)</a:t>
            </a:r>
          </a:p>
          <a:p>
            <a:r>
              <a:rPr lang="el-GR" dirty="0"/>
              <a:t>Διάθεση</a:t>
            </a:r>
          </a:p>
          <a:p>
            <a:r>
              <a:rPr lang="el-GR" dirty="0"/>
              <a:t>Ακαδημαϊκός επόπτης για τυχόν προβλήματα</a:t>
            </a:r>
          </a:p>
        </p:txBody>
      </p:sp>
    </p:spTree>
    <p:extLst>
      <p:ext uri="{BB962C8B-B14F-4D97-AF65-F5344CB8AC3E}">
        <p14:creationId xmlns:p14="http://schemas.microsoft.com/office/powerpoint/2010/main" val="3420144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B4A781-5863-5C4E-B2CD-45728ED4B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γίνεται η αξιολόγηση;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20CD49-34B1-B040-BCFC-EA72DB26C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Αξιολόγηση από φορέα</a:t>
            </a:r>
          </a:p>
          <a:p>
            <a:r>
              <a:rPr lang="el-GR" dirty="0"/>
              <a:t>Αναφορά πεπραγμένων από φοιτητή</a:t>
            </a:r>
          </a:p>
          <a:p>
            <a:r>
              <a:rPr lang="el-GR" dirty="0"/>
              <a:t>Παρουσίαση σε ημερίδα στο τέλος της ακαδημαϊκής χρονιάς</a:t>
            </a:r>
          </a:p>
          <a:p>
            <a:r>
              <a:rPr lang="el-GR" dirty="0"/>
              <a:t>Ο βαθμός είναι αποκλειστική αρμοδιότητα του ακαδημαϊκού επόπτη</a:t>
            </a:r>
          </a:p>
        </p:txBody>
      </p:sp>
    </p:spTree>
    <p:extLst>
      <p:ext uri="{BB962C8B-B14F-4D97-AF65-F5344CB8AC3E}">
        <p14:creationId xmlns:p14="http://schemas.microsoft.com/office/powerpoint/2010/main" val="2929069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14C6D6-4079-EA4C-8B4E-126802B87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Πρακτική και πανδημία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48FB09D-182F-9D49-9923-AAE7E4A1F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Δύσκολη χρονιά η προηγούμενη</a:t>
            </a:r>
          </a:p>
          <a:p>
            <a:r>
              <a:rPr lang="el-GR" dirty="0"/>
              <a:t>«Σπαστή» ολοκλήρωση της πρακτικής για αρκετούς φοιτητές, άλλοι προτίμησαν να παραιτηθούν (και επέλεξαν άλλο μάθημα επιλογής του εαρινού), άλλοι ουσιαστικά δούλεψαν εξ αποστάσεως</a:t>
            </a:r>
          </a:p>
          <a:p>
            <a:r>
              <a:rPr lang="el-GR" dirty="0"/>
              <a:t>Για όλους ελήφθη ειδική μέριμνα ώστε να επιλέξουν αυτό που προτιμούσαν με βάση τις δικές τους ανάγκες</a:t>
            </a:r>
          </a:p>
          <a:p>
            <a:r>
              <a:rPr lang="el-GR" dirty="0"/>
              <a:t>Αυτό θα γίνει και φέτος, αν χρειαστεί</a:t>
            </a:r>
          </a:p>
        </p:txBody>
      </p:sp>
    </p:spTree>
    <p:extLst>
      <p:ext uri="{BB962C8B-B14F-4D97-AF65-F5344CB8AC3E}">
        <p14:creationId xmlns:p14="http://schemas.microsoft.com/office/powerpoint/2010/main" val="1238942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555BEF-7182-A64A-BCA6-A76B95D2C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Ποιος είναι ο υπεύθυνος;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2FB2D2-AE6A-704F-B787-A60A321E1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Επιστημονική Υπεύθυνη: Ειρήνη-Σοφία Κιαπίδου</a:t>
            </a:r>
          </a:p>
          <a:p>
            <a:r>
              <a:rPr lang="el-GR" dirty="0"/>
              <a:t>Επιτροπή Πρακτικής: Θοδωρής Μαρκόπουλος, Γιώργος Καζαντζίδης</a:t>
            </a:r>
          </a:p>
          <a:p>
            <a:r>
              <a:rPr lang="el-GR" dirty="0"/>
              <a:t>Γραμματειακή Υποστήριξη: Μαριέττα Κοτσαύτη</a:t>
            </a:r>
          </a:p>
        </p:txBody>
      </p:sp>
    </p:spTree>
    <p:extLst>
      <p:ext uri="{BB962C8B-B14F-4D97-AF65-F5344CB8AC3E}">
        <p14:creationId xmlns:p14="http://schemas.microsoft.com/office/powerpoint/2010/main" val="1899597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4FDBC8-F206-A24F-9574-02743F55D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Πληροφορίες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3F630BB-80DD-004A-99DB-71A5F0977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Ιστοσελίδα του τμήματος (</a:t>
            </a:r>
            <a:r>
              <a:rPr lang="el-GR" dirty="0" err="1"/>
              <a:t>Μενο</a:t>
            </a:r>
            <a:r>
              <a:rPr lang="en-US" dirty="0" err="1"/>
              <a:t>ύ</a:t>
            </a:r>
            <a:r>
              <a:rPr lang="el-GR" dirty="0"/>
              <a:t> «Προπτυχιακά»</a:t>
            </a:r>
            <a:r>
              <a:rPr lang="en-US" dirty="0"/>
              <a:t> </a:t>
            </a:r>
            <a:r>
              <a:rPr lang="en" dirty="0">
                <a:hlinkClick r:id="rId2"/>
              </a:rPr>
              <a:t>http://philology.upatras.gr/undergraduate/praktiki-askisi-teleiofoiton/</a:t>
            </a:r>
            <a:r>
              <a:rPr lang="en" dirty="0"/>
              <a:t> </a:t>
            </a:r>
          </a:p>
          <a:p>
            <a:pPr marL="0" indent="0">
              <a:buNone/>
            </a:pPr>
            <a:r>
              <a:rPr lang="en" dirty="0"/>
              <a:t>    </a:t>
            </a:r>
            <a:r>
              <a:rPr lang="el-GR" dirty="0"/>
              <a:t>ανακοινώσεις Πρακτικής)</a:t>
            </a:r>
          </a:p>
          <a:p>
            <a:r>
              <a:rPr lang="en-US" dirty="0" err="1"/>
              <a:t>Eclass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https://eclass.upatras.gr/courses/LIT1932</a:t>
            </a:r>
            <a:r>
              <a:rPr lang="en-US" dirty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296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2DE7B6-6B15-7249-991B-159DDA4A2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η Πρακτική Άσκηση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C1B7C7-5736-6447-BCE8-873241484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Αμειβόμενη εργασία 3 μηνών σε φορέα εκτός Πανεπιστημίου</a:t>
            </a:r>
          </a:p>
          <a:p>
            <a:r>
              <a:rPr lang="el-GR" dirty="0"/>
              <a:t>Κανονικό μάθημα επιλογής του εαρινού εξαμήνου για τελειόφοιτους και επί </a:t>
            </a:r>
            <a:r>
              <a:rPr lang="el-GR" dirty="0" err="1"/>
              <a:t>πτυχίω</a:t>
            </a:r>
            <a:r>
              <a:rPr lang="el-GR" dirty="0"/>
              <a:t> φοιτητές</a:t>
            </a:r>
          </a:p>
        </p:txBody>
      </p:sp>
    </p:spTree>
    <p:extLst>
      <p:ext uri="{BB962C8B-B14F-4D97-AF65-F5344CB8AC3E}">
        <p14:creationId xmlns:p14="http://schemas.microsoft.com/office/powerpoint/2010/main" val="263959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A61273-E202-3A4B-BB97-40FBDC96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Γιατί να επιλέξω την Πρακτική Άσκηση;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61EC04-EBD4-5443-929B-33FA0A275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να εργαστώ έμμισθα σε πραγματικό εργασιακό περιβάλλον</a:t>
            </a:r>
          </a:p>
          <a:p>
            <a:r>
              <a:rPr lang="el-GR" dirty="0"/>
              <a:t>Για να αποκτήσω διάφορες δεξιότητες</a:t>
            </a:r>
          </a:p>
          <a:p>
            <a:r>
              <a:rPr lang="el-GR" dirty="0"/>
              <a:t>Για να δοκιμάσω συγκεκριμένους εργασιακούς χώρους (π.χ. σχολείο)</a:t>
            </a:r>
          </a:p>
          <a:p>
            <a:r>
              <a:rPr lang="el-GR" dirty="0"/>
              <a:t>Για να βρω διεξόδους επαγγελματικής αποκατάστασης μετά το πτυχίο</a:t>
            </a:r>
          </a:p>
          <a:p>
            <a:r>
              <a:rPr lang="el-GR" dirty="0"/>
              <a:t>Για να αλλάξω περιβάλλον</a:t>
            </a:r>
          </a:p>
          <a:p>
            <a:r>
              <a:rPr lang="el-GR" dirty="0"/>
              <a:t>….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0416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D43D09-5260-6740-ADDC-CBDDCFDB0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Ποιος μπορεί να κάνει αίτηση;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20B4B1-39CA-7447-81BF-DA2E5BC8D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Τελει</a:t>
            </a:r>
            <a:r>
              <a:rPr lang="en-US" dirty="0" err="1"/>
              <a:t>ό</a:t>
            </a:r>
            <a:r>
              <a:rPr lang="el-GR" dirty="0" err="1"/>
              <a:t>φοιτοι</a:t>
            </a:r>
            <a:r>
              <a:rPr lang="el-GR" dirty="0"/>
              <a:t> (4ο έτος) και επί </a:t>
            </a:r>
            <a:r>
              <a:rPr lang="el-GR" dirty="0" err="1"/>
              <a:t>πτυχίω</a:t>
            </a:r>
            <a:r>
              <a:rPr lang="el-GR" dirty="0"/>
              <a:t> (μέχρι και 6</a:t>
            </a:r>
            <a:r>
              <a:rPr lang="el-GR" baseline="30000" dirty="0"/>
              <a:t>ο</a:t>
            </a:r>
            <a:r>
              <a:rPr lang="el-GR" dirty="0"/>
              <a:t> έτος)</a:t>
            </a:r>
          </a:p>
          <a:p>
            <a:r>
              <a:rPr lang="el-GR" dirty="0"/>
              <a:t>Λεπτομέρειες στην προκήρυξη (πόσα μαθήματα κλπ. / 12 τελειόφοιτοι – 15 επί </a:t>
            </a:r>
            <a:r>
              <a:rPr lang="el-GR" dirty="0" err="1"/>
              <a:t>πτυχίω</a:t>
            </a:r>
            <a:r>
              <a:rPr lang="el-GR" dirty="0"/>
              <a:t>)</a:t>
            </a:r>
          </a:p>
          <a:p>
            <a:r>
              <a:rPr lang="el-GR" dirty="0"/>
              <a:t>Οπωσδήποτε να έχει μάθημα επιλογής για το εαρινό εξάμηνο 4</a:t>
            </a:r>
            <a:r>
              <a:rPr lang="el-GR" baseline="30000" dirty="0"/>
              <a:t>ου</a:t>
            </a:r>
            <a:r>
              <a:rPr lang="el-GR" dirty="0"/>
              <a:t> έτους</a:t>
            </a:r>
          </a:p>
          <a:p>
            <a:r>
              <a:rPr lang="el-GR" dirty="0"/>
              <a:t>Να διατηρεί την φοιτητική ιδιότητα καθ’ όλη τη διάρκεια της πραγματοποίησης της πρακτικής</a:t>
            </a:r>
          </a:p>
          <a:p>
            <a:r>
              <a:rPr lang="el-GR" b="1" dirty="0"/>
              <a:t>Δεν μπορεί: </a:t>
            </a:r>
            <a:r>
              <a:rPr lang="el-GR" dirty="0"/>
              <a:t>Όποιος έχει ήδη πραγματοποιήσει Πρακτική ή έχει επιλεγεί στο πλαίσιο του </a:t>
            </a:r>
            <a:r>
              <a:rPr lang="en-US" i="1" dirty="0"/>
              <a:t>Erasmus+ Internship</a:t>
            </a: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320168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A7EED9-075D-5744-8B43-912CC0146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γίνεται η επιλογή;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4AD3A8-F083-F24F-962A-1B081CE1F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Αίτηση στη γραμματεία ηλεκτρονικά</a:t>
            </a:r>
          </a:p>
          <a:p>
            <a:r>
              <a:rPr lang="el-GR" dirty="0"/>
              <a:t>Αλγόριθμος (προκήρυξη: Αριθμός περασμένων μαθημάτων / Βαθμολογία [Αναλυτική μέχρι Σεπτέμβριος 2021] / Προσόντα)</a:t>
            </a:r>
          </a:p>
          <a:p>
            <a:r>
              <a:rPr lang="el-GR" dirty="0"/>
              <a:t>Συνέντευξη (</a:t>
            </a:r>
            <a:r>
              <a:rPr lang="el-GR" dirty="0" err="1"/>
              <a:t>προσμετράται</a:t>
            </a:r>
            <a:r>
              <a:rPr lang="el-GR" dirty="0"/>
              <a:t> στην αξιολόγηση)</a:t>
            </a:r>
          </a:p>
        </p:txBody>
      </p:sp>
    </p:spTree>
    <p:extLst>
      <p:ext uri="{BB962C8B-B14F-4D97-AF65-F5344CB8AC3E}">
        <p14:creationId xmlns:p14="http://schemas.microsoft.com/office/powerpoint/2010/main" val="76740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A7EED9-075D-5744-8B43-912CC0146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συμπληρώνω την αίτηση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4AD3A8-F083-F24F-962A-1B081CE1F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Δ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εν μπορεί κάποιος να υλοποιήσει την ΠΑ σε φορείς απασχόλησης με νόμιμους εκπροσώπους με τους οποίους υπάρχει α' και β' βαθμός συγγένειας</a:t>
            </a:r>
            <a:endParaRPr lang="el-GR" dirty="0"/>
          </a:p>
          <a:p>
            <a:r>
              <a:rPr lang="el-GR" dirty="0"/>
              <a:t>Για το βιογραφικό σημείωμα χρησιμοποιείται μόνο 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 Πρότυπο Βιογραφικού Σημειώματος που επισυνάπτεται μαζί με την Αίτηση συμμετοχής.</a:t>
            </a:r>
            <a:endParaRPr lang="el-GR" dirty="0"/>
          </a:p>
          <a:p>
            <a:r>
              <a:rPr lang="el-GR" dirty="0"/>
              <a:t>Η αίτηση, το βιογραφικό σημείωμα και οι τίτλοι σπουδών κατατίθενται μόνο ηλεκτρονικά στη διεύθυνση </a:t>
            </a:r>
            <a:r>
              <a:rPr lang="de-DE" dirty="0">
                <a:hlinkClick r:id="rId2"/>
              </a:rPr>
              <a:t>philsec</a:t>
            </a:r>
            <a:r>
              <a:rPr lang="en-US" dirty="0">
                <a:hlinkClick r:id="rId2"/>
              </a:rPr>
              <a:t>@upatras.gr</a:t>
            </a:r>
            <a:endParaRPr lang="en-US" dirty="0"/>
          </a:p>
          <a:p>
            <a:r>
              <a:rPr lang="el-GR" dirty="0"/>
              <a:t>Για να μοριοδοτηθούν τα πτυχία γλωσσών και υπολογιστών θα πρέπει να κατατεθούν και όχι απλά να αναφερθούν</a:t>
            </a:r>
          </a:p>
        </p:txBody>
      </p:sp>
    </p:spTree>
    <p:extLst>
      <p:ext uri="{BB962C8B-B14F-4D97-AF65-F5344CB8AC3E}">
        <p14:creationId xmlns:p14="http://schemas.microsoft.com/office/powerpoint/2010/main" val="2521163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918ED4-0B37-1B4B-9188-DA2DA3EDD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514404" cy="2440736"/>
          </a:xfrm>
        </p:spPr>
        <p:txBody>
          <a:bodyPr>
            <a:normAutofit/>
          </a:bodyPr>
          <a:lstStyle/>
          <a:p>
            <a:r>
              <a:rPr lang="el-GR" sz="3600" dirty="0"/>
              <a:t>Χρονοδιάγραμμα (ενδεικτικό)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34415F-1CDF-3E4F-A98B-DE230C5BB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Προκήρυξη: Πρώτο δεκαήμερο Νοεμβρίου</a:t>
            </a:r>
          </a:p>
          <a:p>
            <a:r>
              <a:rPr lang="el-GR" dirty="0"/>
              <a:t>Αίτηση: 15 μέρες</a:t>
            </a:r>
          </a:p>
          <a:p>
            <a:r>
              <a:rPr lang="el-GR" dirty="0"/>
              <a:t>Συνέντευξη: Εντός Δεκεμβρίου</a:t>
            </a:r>
          </a:p>
          <a:p>
            <a:r>
              <a:rPr lang="el-GR" dirty="0"/>
              <a:t>Αποτελέσματα: Αρχές Ιανουαρίου</a:t>
            </a:r>
          </a:p>
          <a:p>
            <a:r>
              <a:rPr lang="el-GR" dirty="0"/>
              <a:t>Πραγματοποίηση: Μάρτιος – Σεπτέμβριος 202</a:t>
            </a:r>
            <a:r>
              <a:rPr lang="en-US" dirty="0"/>
              <a:t>2</a:t>
            </a:r>
            <a:r>
              <a:rPr lang="el-GR" dirty="0"/>
              <a:t> (οποιοδήποτε τρίμηνο)</a:t>
            </a:r>
          </a:p>
        </p:txBody>
      </p:sp>
    </p:spTree>
    <p:extLst>
      <p:ext uri="{BB962C8B-B14F-4D97-AF65-F5344CB8AC3E}">
        <p14:creationId xmlns:p14="http://schemas.microsoft.com/office/powerpoint/2010/main" val="1341386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DF55C0-9366-B641-AF69-21A9C1F57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Πο</a:t>
            </a:r>
            <a:r>
              <a:rPr lang="en-US" dirty="0" err="1"/>
              <a:t>ύ</a:t>
            </a:r>
            <a:r>
              <a:rPr lang="el-GR" dirty="0"/>
              <a:t> μπορώ να απασχοληθώ;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C9726E-10F0-6042-96AB-53A4057C2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Άξονες απασχόλησης σε Πάτρα και άλλες πόλεις (Αθήνα, Καλαμάτα, Βόλος κλπ.):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/>
              <a:t>Διδασκαλία (Πειραματικό, Αρσάκειο κ.ά.)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/>
              <a:t>Διαχείριση Πολιτιστικής Κληρονομιάς (Στέγη Γραμμάτων, ΔΗΠΕΘΕ κ.ά.)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/>
              <a:t>Μετάφραση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/>
              <a:t>Γλωσσική Επιμέλεια (Πελοπόννησος, </a:t>
            </a:r>
            <a:r>
              <a:rPr lang="el-GR" dirty="0" err="1"/>
              <a:t>Βιβλιοδίφης</a:t>
            </a:r>
            <a:r>
              <a:rPr lang="el-GR" dirty="0"/>
              <a:t> κλπ.)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/>
              <a:t>Χρήση της Γλώσσας για επικοινωνιακούς / Διαφημιστικούς σκοπούς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/>
              <a:t>Έρευνα σχετικά με την γλώσσα και την γλωσσική ποικιλία (ΙΕΛ, </a:t>
            </a:r>
            <a:r>
              <a:rPr lang="en-US" dirty="0" err="1"/>
              <a:t>Neurolingo</a:t>
            </a:r>
            <a:r>
              <a:rPr lang="en-US" dirty="0"/>
              <a:t>, </a:t>
            </a:r>
            <a:r>
              <a:rPr lang="el-GR" dirty="0"/>
              <a:t>Ακαδημία κ.ά.)</a:t>
            </a:r>
          </a:p>
        </p:txBody>
      </p:sp>
    </p:spTree>
    <p:extLst>
      <p:ext uri="{BB962C8B-B14F-4D97-AF65-F5344CB8AC3E}">
        <p14:creationId xmlns:p14="http://schemas.microsoft.com/office/powerpoint/2010/main" val="1762579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61BBEA-0A81-EF4A-B854-163352F0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επιλέγεται ο φορέας;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F74B3E-6D3E-144F-9E2C-AE4D9FE62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Επιλέγετε φορείς προτίμησης (ή άξονα απασχόλησης) στην αίτηση από τους ήδη γνωστούς</a:t>
            </a:r>
          </a:p>
          <a:p>
            <a:r>
              <a:rPr lang="el-GR" dirty="0"/>
              <a:t>Προτείνετε δικούς σας (ύστερα από συνεννόηση)</a:t>
            </a:r>
          </a:p>
          <a:p>
            <a:r>
              <a:rPr lang="el-GR" dirty="0"/>
              <a:t>Η Επιτροπή σάς τοποθετεί κατά την κρίση της</a:t>
            </a:r>
          </a:p>
          <a:p>
            <a:r>
              <a:rPr lang="el-GR" dirty="0"/>
              <a:t>Ακολουθεί ενημέρωση, συμφωνητικό κλπ.</a:t>
            </a:r>
          </a:p>
        </p:txBody>
      </p:sp>
    </p:spTree>
    <p:extLst>
      <p:ext uri="{BB962C8B-B14F-4D97-AF65-F5344CB8AC3E}">
        <p14:creationId xmlns:p14="http://schemas.microsoft.com/office/powerpoint/2010/main" val="4261429191"/>
      </p:ext>
    </p:extLst>
  </p:cSld>
  <p:clrMapOvr>
    <a:masterClrMapping/>
  </p:clrMapOvr>
</p:sld>
</file>

<file path=ppt/theme/theme1.xml><?xml version="1.0" encoding="utf-8"?>
<a:theme xmlns:a="http://schemas.openxmlformats.org/drawingml/2006/main" name="Άτλαντας">
  <a:themeElements>
    <a:clrScheme name="Γαλαζοπράσινο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Άτλαντας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606</Words>
  <Application>Microsoft Office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Wingdings</vt:lpstr>
      <vt:lpstr>Άτλαντας</vt:lpstr>
      <vt:lpstr>Πρακτική Άσκηση  Τμήματος Φιλολογίας</vt:lpstr>
      <vt:lpstr>Τι είναι η Πρακτική Άσκηση</vt:lpstr>
      <vt:lpstr>Γιατί να επιλέξω την Πρακτική Άσκηση;</vt:lpstr>
      <vt:lpstr>Ποιος μπορεί να κάνει αίτηση;</vt:lpstr>
      <vt:lpstr>Πώς γίνεται η επιλογή;</vt:lpstr>
      <vt:lpstr>Πώς συμπληρώνω την αίτηση</vt:lpstr>
      <vt:lpstr>Χρονοδιάγραμμα (ενδεικτικό)</vt:lpstr>
      <vt:lpstr>Πού μπορώ να απασχοληθώ;</vt:lpstr>
      <vt:lpstr>Πώς επιλέγεται ο φορέας;</vt:lpstr>
      <vt:lpstr>Τι προσέχω κατά την υλοποίηση</vt:lpstr>
      <vt:lpstr>Πώς γίνεται η αξιολόγηση;</vt:lpstr>
      <vt:lpstr>Πρακτική και πανδημία</vt:lpstr>
      <vt:lpstr>Ποιος είναι ο υπεύθυνος;</vt:lpstr>
      <vt:lpstr>Πληροφορίες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Πρακτική Άσκηση Τμήματος Φιλολογίας</dc:title>
  <dc:creator>Μαρκόπουλος Θεόδωρος</dc:creator>
  <cp:lastModifiedBy>Ηλίας</cp:lastModifiedBy>
  <cp:revision>7</cp:revision>
  <dcterms:created xsi:type="dcterms:W3CDTF">2020-10-26T21:19:38Z</dcterms:created>
  <dcterms:modified xsi:type="dcterms:W3CDTF">2021-12-03T08:30:48Z</dcterms:modified>
</cp:coreProperties>
</file>