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2" r:id="rId6"/>
    <p:sldId id="257" r:id="rId7"/>
    <p:sldId id="263" r:id="rId8"/>
    <p:sldId id="264" r:id="rId9"/>
    <p:sldId id="266" r:id="rId10"/>
    <p:sldId id="267" r:id="rId11"/>
    <p:sldId id="269" r:id="rId12"/>
    <p:sldId id="272" r:id="rId13"/>
    <p:sldId id="268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599" autoAdjust="0"/>
  </p:normalViewPr>
  <p:slideViewPr>
    <p:cSldViewPr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DD49D-9578-4122-83FC-B1407AB18015}" type="datetimeFigureOut">
              <a:rPr lang="el-GR" smtClean="0"/>
              <a:t>8/1/2024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A620-A454-4AC1-86EE-13A2207EB678}" type="slidenum">
              <a:rPr lang="el-GR" smtClean="0"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ΚΛΙΝΙΚΟ ΠΕΡΙΣΤΑΤΙΚΟ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1)Άντρας 25 ετών ο όποιος είναι χειριστής κομπρεσέρ</a:t>
            </a:r>
          </a:p>
          <a:p>
            <a:r>
              <a:rPr lang="el-GR" dirty="0"/>
              <a:t>2)Παραπονιέται για πόνο στον καρπό</a:t>
            </a:r>
          </a:p>
          <a:p>
            <a:r>
              <a:rPr lang="el-GR" dirty="0"/>
              <a:t>3)Είχε έναν  μικρό τραυματισμό στην πηχεοκαρπική πριν 1 χρόνο και έχει έντονα ενοχλήματα για  4 μήνες</a:t>
            </a:r>
          </a:p>
          <a:p>
            <a:r>
              <a:rPr lang="el-GR" dirty="0"/>
              <a:t>4)Παραπονιέται για μείωση δύναμης </a:t>
            </a:r>
            <a:r>
              <a:rPr lang="el-GR" dirty="0" err="1"/>
              <a:t>δραγμού</a:t>
            </a:r>
            <a:endParaRPr lang="el-G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Εμφανίζεται σε άτομα 15-40 ετών, κυρίως άνδρες που ασχολούνται με χειρονακτική εργασία.</a:t>
            </a:r>
          </a:p>
          <a:p>
            <a:r>
              <a:rPr lang="el-GR" dirty="0"/>
              <a:t>Εμφανίζεται σε άτομα με βράχυνση/μετανάστευση/  της ωλένης.</a:t>
            </a:r>
          </a:p>
          <a:p>
            <a:r>
              <a:rPr lang="el-GR" dirty="0"/>
              <a:t>Συνδυάζεται με οξύ τραυματισμό ή επαναλαμβανόμενους μικροτραυματισμούς.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ΚΛΙΝΙΚΗ ΕΙΚΟΝΑ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Άλγος στον καρπό που επιδεινώνεται με την κόπωση.</a:t>
            </a:r>
          </a:p>
          <a:p>
            <a:r>
              <a:rPr lang="el-GR" sz="2800" dirty="0"/>
              <a:t>Μείωση της συλληπτικής ικανότητας του χεριού</a:t>
            </a:r>
          </a:p>
          <a:p>
            <a:r>
              <a:rPr lang="el-GR" sz="2800" dirty="0"/>
              <a:t>Μείωση της μυϊκής ισχύος</a:t>
            </a:r>
          </a:p>
          <a:p>
            <a:r>
              <a:rPr lang="el-GR" sz="2800" dirty="0"/>
              <a:t>Διόγκωση της άρθρωσης λόγω παχύνσεως του υμένα.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Σταδιοποίηση κατά </a:t>
            </a:r>
            <a:r>
              <a:rPr lang="en-US" dirty="0"/>
              <a:t>Lichterman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l-GR" dirty="0"/>
              <a:t> :	φυσιολογική ακτινογραφία</a:t>
            </a:r>
            <a:endParaRPr lang="en-US" dirty="0"/>
          </a:p>
          <a:p>
            <a:r>
              <a:rPr lang="en-US" dirty="0"/>
              <a:t>II</a:t>
            </a:r>
            <a:r>
              <a:rPr lang="el-GR" dirty="0"/>
              <a:t> :	πύκνωση του μηνοειδούς</a:t>
            </a:r>
            <a:endParaRPr lang="en-US" dirty="0"/>
          </a:p>
          <a:p>
            <a:r>
              <a:rPr lang="en-US" dirty="0"/>
              <a:t>III</a:t>
            </a:r>
            <a:r>
              <a:rPr lang="el-GR" dirty="0"/>
              <a:t>: 	πύκνωση και παραμόρφωση του μηνοειδούς</a:t>
            </a:r>
            <a:endParaRPr lang="en-US" dirty="0"/>
          </a:p>
          <a:p>
            <a:r>
              <a:rPr lang="en-US" dirty="0"/>
              <a:t>IV</a:t>
            </a:r>
            <a:r>
              <a:rPr lang="el-GR" dirty="0"/>
              <a:t> :	οστεοαρθρίτιδα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u="sng" dirty="0"/>
              <a:t>ΣΥΝΤΗΡΗΤΙΚΗ:</a:t>
            </a:r>
            <a:r>
              <a:rPr lang="el-GR" sz="3000" dirty="0"/>
              <a:t>Ακινητοποίηση σε νάρθηκα ΠΧΚ για 3-6 εβδομάδες </a:t>
            </a:r>
          </a:p>
          <a:p>
            <a:r>
              <a:rPr lang="el-GR" sz="3000" dirty="0"/>
              <a:t>Αναλγητικά</a:t>
            </a:r>
            <a:endParaRPr lang="en-US" sz="3000" dirty="0"/>
          </a:p>
          <a:p>
            <a:r>
              <a:rPr lang="en-US" sz="3000" dirty="0"/>
              <a:t>NSAID</a:t>
            </a:r>
            <a:endParaRPr lang="el-GR" sz="3000" dirty="0"/>
          </a:p>
          <a:p>
            <a:r>
              <a:rPr lang="el-GR" sz="3000" b="1" u="sng" dirty="0"/>
              <a:t>ΧΕΙΡΟΥΡΓΙΚΗ:</a:t>
            </a:r>
            <a:r>
              <a:rPr lang="el-GR" sz="3000" dirty="0"/>
              <a:t>Βράχυνση της κερκίδας ή επιμήκυνση της ωλένης</a:t>
            </a:r>
          </a:p>
          <a:p>
            <a:r>
              <a:rPr lang="el-GR" sz="3000" dirty="0"/>
              <a:t>Αγγειούμενο μόσχευμα</a:t>
            </a:r>
          </a:p>
          <a:p>
            <a:r>
              <a:rPr lang="el-GR" sz="3000" dirty="0"/>
              <a:t>Αντικατάσταση του μηνοειδούς με πρόθεμα σιλικόνης</a:t>
            </a:r>
          </a:p>
          <a:p>
            <a:r>
              <a:rPr lang="el-GR" sz="3000" dirty="0"/>
              <a:t>Αφαίρεση του κεντρικού στοίχου του καρπού</a:t>
            </a:r>
          </a:p>
          <a:p>
            <a:r>
              <a:rPr lang="el-GR" sz="3000" dirty="0"/>
              <a:t>Αρθρόδεση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448272"/>
          </a:xfrm>
        </p:spPr>
        <p:txBody>
          <a:bodyPr>
            <a:normAutofit/>
          </a:bodyPr>
          <a:lstStyle/>
          <a:p>
            <a:r>
              <a:rPr lang="el-GR" sz="4800" b="1" i="1" dirty="0">
                <a:solidFill>
                  <a:srgbClr val="FF0000"/>
                </a:solidFill>
              </a:rPr>
              <a:t>ΕΥΧΑΡΙΣΤΩ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Νόσος Kienbock  (Ασηπτη Νέκρωση Μηνοειδούς Οστού) Kienbock's Disease  (Avascular Necrosis of the Lunate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734481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768752" cy="63367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coronal+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5832648" cy="49685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F3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4603" y="1600200"/>
            <a:ext cx="3014794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ΚΛΙΝΙΚΑ ΧΑΡΑΚΤΗΡΙΣΤΙΚΑ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Παρατηρήθηκε ελαφρύς περιορισμός της ραχιαίας έκτασης του καρπού</a:t>
            </a:r>
          </a:p>
          <a:p>
            <a:r>
              <a:rPr lang="el-GR" sz="2400" dirty="0"/>
              <a:t>Και αύξηση του περιορισμού της κινήσεως (κάμψης-έκτασης) που καθίσταται και επώδυνος</a:t>
            </a:r>
          </a:p>
          <a:p>
            <a:r>
              <a:rPr lang="el-GR" sz="2400" dirty="0"/>
              <a:t>Επίσης  μείωση της μυϊκής ισχύος</a:t>
            </a:r>
          </a:p>
          <a:p>
            <a:r>
              <a:rPr lang="el-GR" sz="2400" dirty="0"/>
              <a:t>Έχει μερική βράχυνση της ωλένης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keinbock+mr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912768" cy="4824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kienbock+xray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888432" cy="38884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/>
              <a:t>Άσηπτη νέκρωση του Μηνοειδούς οστού (Νόσος Kie</a:t>
            </a:r>
            <a:r>
              <a:rPr lang="en-US" b="1" u="sng" dirty="0"/>
              <a:t>n</a:t>
            </a:r>
            <a:r>
              <a:rPr lang="el-GR" b="1" u="sng" dirty="0"/>
              <a:t>bock)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Άσηπτη νέκρωση του μηνοειδούς με καθίζηση της αρθρικής επιφάνειας που οδηγεί σε κερκιδοκαρπική αστάθεια και οστεοαρθρίτιδα</a:t>
            </a:r>
            <a:endParaRPr lang="en-US" dirty="0"/>
          </a:p>
          <a:p>
            <a:r>
              <a:rPr lang="el-GR" dirty="0"/>
              <a:t> Η άσηπτη νέκρωση του μηνοειδούς οστού είναι μία σχετικά σπάνια πάθηση.</a:t>
            </a:r>
          </a:p>
          <a:p>
            <a:r>
              <a:rPr lang="el-GR" dirty="0"/>
              <a:t>Η ακτινογραφία στα αρχικά στάδια είναι χωρίς παθολογικά ευρήματα, αλλά αργότερα εμφανίζει στοιχεία νέκρωσης. Η διάγνωση στα αρχικά στάδια τίθεται με τη μαγνητική τομογραφία ή το σπινθηρογράφημα οστών.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274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ΚΛΙΝΙΚΟ ΠΕΡΙΣΤΑΤΙΚΟ</vt:lpstr>
      <vt:lpstr>PowerPoint Presentation</vt:lpstr>
      <vt:lpstr>PowerPoint Presentation</vt:lpstr>
      <vt:lpstr>PowerPoint Presentation</vt:lpstr>
      <vt:lpstr>PowerPoint Presentation</vt:lpstr>
      <vt:lpstr>ΚΛΙΝΙΚΑ ΧΑΡΑΚΤΗΡΙΣΤΙΚΑ</vt:lpstr>
      <vt:lpstr>PowerPoint Presentation</vt:lpstr>
      <vt:lpstr>PowerPoint Presentation</vt:lpstr>
      <vt:lpstr>Άσηπτη νέκρωση του Μηνοειδούς οστού (Νόσος Kienbock) </vt:lpstr>
      <vt:lpstr>PowerPoint Presentation</vt:lpstr>
      <vt:lpstr>ΚΛΙΝΙΚΗ ΕΙΚΟΝΑ</vt:lpstr>
      <vt:lpstr>Σταδιοποίηση κατά Lichterman</vt:lpstr>
      <vt:lpstr>ΘΕΡΑΠΕΙΑ</vt:lpstr>
      <vt:lpstr>ΕΥΧΑΡΙΣΤΩ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ΚΛΙΝΙΚΟ ΠΕΡΙΣΤΑΤΙΚΟ</dc:title>
  <dc:creator>user</dc:creator>
  <cp:lastModifiedBy>Ματζάρογλου Χαράλαμπος</cp:lastModifiedBy>
  <cp:revision>10</cp:revision>
  <dcterms:created xsi:type="dcterms:W3CDTF">2016-04-19T16:26:41Z</dcterms:created>
  <dcterms:modified xsi:type="dcterms:W3CDTF">2024-01-08T13:14:02Z</dcterms:modified>
</cp:coreProperties>
</file>