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4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30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03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31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68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67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90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6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22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15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20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7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30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1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2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7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13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C8F927B-63A9-4FCA-8F6E-9C870766F17D}" type="datetimeFigureOut">
              <a:rPr lang="el-GR" smtClean="0"/>
              <a:t>14/10/2020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D13F6D-898F-4E7E-AB3E-223846ED57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1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sitory.kallipos.gr/handle/11419/53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38DA280-6A2A-4F2E-8753-EA1DF9ADD1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5600"/>
              <a:t>ΜΕΘΟΔΟΛΟΓΙΑ ΕΡΕΥΝΑΣ ΣΤΗΝ ΦΥΣΙΚΟΘΕΡΑΠΕΙΑ</a:t>
            </a:r>
            <a:endParaRPr lang="en-US" altLang="el-GR" sz="56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24874CE-A377-4EB9-9BB0-D0FA415196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74825" y="4473677"/>
            <a:ext cx="6268246" cy="1268144"/>
          </a:xfrm>
        </p:spPr>
        <p:txBody>
          <a:bodyPr>
            <a:normAutofit/>
          </a:bodyPr>
          <a:lstStyle/>
          <a:p>
            <a:r>
              <a:rPr lang="el-GR" altLang="el-GR" sz="2000"/>
              <a:t>Δρ Κουτσογιάννης Κων/νος</a:t>
            </a:r>
          </a:p>
          <a:p>
            <a:r>
              <a:rPr lang="el-GR" altLang="el-GR" sz="2000"/>
              <a:t>Καθηγητής Ιατρικής Φυσικής</a:t>
            </a:r>
            <a:endParaRPr lang="en-US" altLang="el-GR" sz="20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0C2B6AE-5C2A-4AC8-B79E-DC625B7A3E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342708" y="295729"/>
            <a:ext cx="838199" cy="767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2EF6BF1-1E77-4FD1-BE73-833013A00F70}" type="slidenum">
              <a:rPr lang="el-GR" altLang="el-GR" smtClean="0"/>
              <a:pPr>
                <a:spcAft>
                  <a:spcPts val="600"/>
                </a:spcAft>
              </a:pPr>
              <a:t>1</a:t>
            </a:fld>
            <a:endParaRPr lang="el-GR" altLang="el-G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39E5433-E267-465F-89CC-38C5A226D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61110" y="6391838"/>
            <a:ext cx="3859795" cy="304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l-GR" altLang="el-GR" sz="1100">
                <a:solidFill>
                  <a:schemeClr val="accent1"/>
                </a:solidFill>
              </a:rPr>
              <a:t>Εργαστήριο Ιατρικής Φυσικής και Τεχνητής Νοημοσύνης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6EC278C-82E9-4BD3-A186-FDA3FDE8E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5223"/>
          <a:stretch/>
        </p:blipFill>
        <p:spPr bwMode="auto"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03BE47-636C-4128-A024-75BDC192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973668"/>
            <a:ext cx="9324975" cy="706964"/>
          </a:xfrm>
        </p:spPr>
        <p:txBody>
          <a:bodyPr/>
          <a:lstStyle/>
          <a:p>
            <a:r>
              <a:rPr lang="el-GR" dirty="0"/>
              <a:t>Έρευνα με ερωτηματολόγια (διαδικτυακή)</a:t>
            </a:r>
            <a:br>
              <a:rPr lang="el-GR" dirty="0"/>
            </a:br>
            <a:r>
              <a:rPr lang="el-GR" dirty="0"/>
              <a:t>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CE76341-F9AB-4300-BBC9-E4AA6DCF7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068" y="2276475"/>
            <a:ext cx="7813057" cy="4394844"/>
          </a:xfrm>
        </p:spPr>
      </p:pic>
    </p:spTree>
    <p:extLst>
      <p:ext uri="{BB962C8B-B14F-4D97-AF65-F5344CB8AC3E}">
        <p14:creationId xmlns:p14="http://schemas.microsoft.com/office/powerpoint/2010/main" val="354367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4BBC80-AFCE-4B14-86A3-80D8098A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χρήσης…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8447FE5-FBF6-4CC8-B5CB-9B092A152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603500"/>
            <a:ext cx="8124825" cy="3907086"/>
          </a:xfrm>
        </p:spPr>
      </p:pic>
    </p:spTree>
    <p:extLst>
      <p:ext uri="{BB962C8B-B14F-4D97-AF65-F5344CB8AC3E}">
        <p14:creationId xmlns:p14="http://schemas.microsoft.com/office/powerpoint/2010/main" val="315807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5D015-45A0-4283-B85B-6A78C6A5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με ερωτηματολόγια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429F52-AD21-4D09-9650-E3BE8B7BA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09" t="31134" r="17470" b="17286"/>
          <a:stretch/>
        </p:blipFill>
        <p:spPr>
          <a:xfrm>
            <a:off x="1828800" y="1923750"/>
            <a:ext cx="7724775" cy="4716449"/>
          </a:xfrm>
        </p:spPr>
      </p:pic>
    </p:spTree>
    <p:extLst>
      <p:ext uri="{BB962C8B-B14F-4D97-AF65-F5344CB8AC3E}">
        <p14:creationId xmlns:p14="http://schemas.microsoft.com/office/powerpoint/2010/main" val="7785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CD4550-46AE-4E90-A573-5910F1F2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του μαθήματος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EF99F6-0B59-442A-83A6-034F700D3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κατανοηθούν οι κύριες έννοιες μιας ορθής ερευνητικής διαδικασίας</a:t>
            </a:r>
          </a:p>
          <a:p>
            <a:r>
              <a:rPr lang="el-GR" dirty="0"/>
              <a:t>Να παρουσιασθούν όλες οι μορφές έρευνας </a:t>
            </a:r>
          </a:p>
          <a:p>
            <a:r>
              <a:rPr lang="el-GR" dirty="0"/>
              <a:t>Να μελετηθούν όλες οι παράμετροι και φάσεις υλοποίησης</a:t>
            </a:r>
          </a:p>
          <a:p>
            <a:r>
              <a:rPr lang="el-GR" dirty="0"/>
              <a:t>Να τονισθούν τα συνήθη λάθη μιας επιστημονικής ερευνητικής διαδικασίας</a:t>
            </a:r>
          </a:p>
          <a:p>
            <a:r>
              <a:rPr lang="el-GR" dirty="0"/>
              <a:t>Να επισημανθούν θέματα ηθικής και δεοντολογίας της έρευνας</a:t>
            </a:r>
          </a:p>
          <a:p>
            <a:r>
              <a:rPr lang="el-GR" dirty="0"/>
              <a:t>Να υλοποιηθούν μικρές ερευνητικές μελέτες στα πλαίσια του εργαστηρίου</a:t>
            </a:r>
          </a:p>
          <a:p>
            <a:r>
              <a:rPr lang="el-GR" dirty="0"/>
              <a:t>Να παρουσιασθούν τα αποτελέσματά τους με μορφή επιστημονικού άρθρου και να ανακοινωθούν σε μια τελική ημερίδα-εξέταση εργαστηρίου που να προσομοιώνει επιστημονικό συνέδριο</a:t>
            </a:r>
          </a:p>
        </p:txBody>
      </p:sp>
    </p:spTree>
    <p:extLst>
      <p:ext uri="{BB962C8B-B14F-4D97-AF65-F5344CB8AC3E}">
        <p14:creationId xmlns:p14="http://schemas.microsoft.com/office/powerpoint/2010/main" val="114209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8B931-B56F-448D-BA07-7116C332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CD25CA-EBA9-42EB-B3B7-2EF7F964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Μεθοδολογία της έρευνας στις επιστήμες υγείας (</a:t>
            </a:r>
            <a:r>
              <a:rPr lang="en-US" b="1" dirty="0"/>
              <a:t>e-book)</a:t>
            </a:r>
            <a:endParaRPr lang="el-GR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https://repository.kallipos.gr/handle/11419/5356</a:t>
            </a:r>
            <a:endParaRPr lang="en-US" dirty="0"/>
          </a:p>
          <a:p>
            <a:endParaRPr lang="en-US" dirty="0"/>
          </a:p>
          <a:p>
            <a:r>
              <a:rPr lang="el-GR" b="1" dirty="0"/>
              <a:t>Σημειώσεις Θεωρίας στο </a:t>
            </a:r>
            <a:r>
              <a:rPr lang="en-US" b="1" dirty="0" err="1"/>
              <a:t>eclass</a:t>
            </a:r>
            <a:r>
              <a:rPr lang="en-US" b="1" dirty="0"/>
              <a:t>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3590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FA3BE7-1499-4C56-A2D0-53C11C20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Εκπαιδευτική διαδικασία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93EF65-1EF0-4B99-8E9A-24E01013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Δημιουργία 3μελών-4μελών ομάδων εργασίας</a:t>
            </a:r>
          </a:p>
          <a:p>
            <a:r>
              <a:rPr lang="el-GR" dirty="0"/>
              <a:t>Ανακοίνωση – ανάθεση εργασιών</a:t>
            </a:r>
          </a:p>
          <a:p>
            <a:r>
              <a:rPr lang="el-GR" dirty="0"/>
              <a:t>Υλοποίηση – συναντήσεις στα πλαίσια του εργαστηρίου με βάση σχετικές ανακοινώσεις μέσω </a:t>
            </a:r>
            <a:r>
              <a:rPr lang="en-US" dirty="0" err="1"/>
              <a:t>eclass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74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C7A939-97CE-4D53-AEDC-3B273EAA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Εξεταστική διαδικασία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11CC2E-FC5F-4407-A3F3-68A5E993C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Υποβολή και παρουσιάσεις εργασιών (λεπτομέρειες)</a:t>
            </a:r>
          </a:p>
          <a:p>
            <a:endParaRPr lang="el-GR" dirty="0"/>
          </a:p>
          <a:p>
            <a:r>
              <a:rPr lang="el-GR" dirty="0"/>
              <a:t>Γραπτή εξέταση στο θεωρητικό μέρος </a:t>
            </a:r>
            <a:r>
              <a:rPr lang="el-GR"/>
              <a:t>(βαθμολογία)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99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9415F8-3867-4AA3-A6AE-0B766D42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Βιβλιογραφίας σχετική με το θέμα της ερευνάς μας</a:t>
            </a:r>
            <a:r>
              <a:rPr lang="en-US" dirty="0"/>
              <a:t> (PubMed)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442662FB-7F67-41C5-AD3A-1B011B050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445" y="2603500"/>
            <a:ext cx="6073422" cy="3416300"/>
          </a:xfrm>
        </p:spPr>
      </p:pic>
    </p:spTree>
    <p:extLst>
      <p:ext uri="{BB962C8B-B14F-4D97-AF65-F5344CB8AC3E}">
        <p14:creationId xmlns:p14="http://schemas.microsoft.com/office/powerpoint/2010/main" val="131061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31C4F5-E11D-40B4-AD2C-B55727BE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Βιβλιογραφίας σχετική με το θέμα της ερευνάς μας</a:t>
            </a:r>
            <a:r>
              <a:rPr lang="en-US" dirty="0"/>
              <a:t> (</a:t>
            </a:r>
            <a:r>
              <a:rPr lang="en-US" dirty="0" err="1"/>
              <a:t>ScholarGoogle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A9D8AB6-9D38-4834-95E5-5B0073AE4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54" y="2130331"/>
            <a:ext cx="7952509" cy="4473286"/>
          </a:xfrm>
        </p:spPr>
      </p:pic>
    </p:spTree>
    <p:extLst>
      <p:ext uri="{BB962C8B-B14F-4D97-AF65-F5344CB8AC3E}">
        <p14:creationId xmlns:p14="http://schemas.microsoft.com/office/powerpoint/2010/main" val="240331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7ACA20-69ED-4081-A307-11DFD3C2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Βιβλιογραφίας σχετική με το θέμα της ερευνάς μας</a:t>
            </a:r>
            <a:r>
              <a:rPr lang="en-US" dirty="0"/>
              <a:t> (Scopus)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9E04C1B-0699-4EF0-BFFF-681275F17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444" y="2603500"/>
            <a:ext cx="6745905" cy="3794572"/>
          </a:xfrm>
        </p:spPr>
      </p:pic>
    </p:spTree>
    <p:extLst>
      <p:ext uri="{BB962C8B-B14F-4D97-AF65-F5344CB8AC3E}">
        <p14:creationId xmlns:p14="http://schemas.microsoft.com/office/powerpoint/2010/main" val="428173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5BB387-79F3-4233-BB3C-92D8B869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Βιβλιογραφικής έρευνας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2D3BECE-15B2-4DC2-86D9-6D2A092F9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14" t="18309" r="24214" b="17286"/>
          <a:stretch/>
        </p:blipFill>
        <p:spPr>
          <a:xfrm>
            <a:off x="3173459" y="2189220"/>
            <a:ext cx="5503815" cy="4640079"/>
          </a:xfrm>
        </p:spPr>
      </p:pic>
    </p:spTree>
    <p:extLst>
      <p:ext uri="{BB962C8B-B14F-4D97-AF65-F5344CB8AC3E}">
        <p14:creationId xmlns:p14="http://schemas.microsoft.com/office/powerpoint/2010/main" val="345155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211</Words>
  <Application>Microsoft Office PowerPoint</Application>
  <PresentationFormat>Ευρεία οθόνη</PresentationFormat>
  <Paragraphs>33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Tahoma</vt:lpstr>
      <vt:lpstr>Wingdings 3</vt:lpstr>
      <vt:lpstr>Αίθουσα συσκέψεων "Ιόν"</vt:lpstr>
      <vt:lpstr>ΜΕΘΟΔΟΛΟΓΙΑ ΕΡΕΥΝΑΣ ΣΤΗΝ ΦΥΣΙΚΟΘΕΡΑΠΕΙΑ</vt:lpstr>
      <vt:lpstr>Στόχοι του μαθήματος</vt:lpstr>
      <vt:lpstr>Βιβλιογραφία</vt:lpstr>
      <vt:lpstr>Εκπαιδευτική διαδικασία</vt:lpstr>
      <vt:lpstr>Εξεταστική διαδικασία</vt:lpstr>
      <vt:lpstr>Μελέτη Βιβλιογραφίας σχετική με το θέμα της ερευνάς μας (PubMed)</vt:lpstr>
      <vt:lpstr>Μελέτη Βιβλιογραφίας σχετική με το θέμα της ερευνάς μας (ScholarGoogle)</vt:lpstr>
      <vt:lpstr>Μελέτη Βιβλιογραφίας σχετική με το θέμα της ερευνάς μας (Scopus)</vt:lpstr>
      <vt:lpstr>Αποτελέσματα Βιβλιογραφικής έρευνας</vt:lpstr>
      <vt:lpstr>Έρευνα με ερωτηματολόγια (διαδικτυακή)  </vt:lpstr>
      <vt:lpstr>Παράδειγμα χρήσης…</vt:lpstr>
      <vt:lpstr>Έρευνα με ερωτηματολόγια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ΜΕΘΟΔΟΛΟΓΙΑ ΕΡΕΥΝΑΣ ΣΤΗΝ ΦΥΣΙΚΟΘΕΡΑΠΕΙΑ</dc:title>
  <dc:creator>Constantinos Koutsojannis</dc:creator>
  <cp:lastModifiedBy>Constantinos Koutsojannis</cp:lastModifiedBy>
  <cp:revision>10</cp:revision>
  <dcterms:created xsi:type="dcterms:W3CDTF">2020-10-07T13:23:54Z</dcterms:created>
  <dcterms:modified xsi:type="dcterms:W3CDTF">2020-10-14T08:41:51Z</dcterms:modified>
</cp:coreProperties>
</file>