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83" r:id="rId3"/>
    <p:sldId id="257" r:id="rId4"/>
    <p:sldId id="258" r:id="rId5"/>
    <p:sldId id="259" r:id="rId6"/>
    <p:sldId id="262" r:id="rId7"/>
    <p:sldId id="263" r:id="rId8"/>
    <p:sldId id="265" r:id="rId9"/>
    <p:sldId id="260" r:id="rId10"/>
    <p:sldId id="261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95" r:id="rId23"/>
    <p:sldId id="296" r:id="rId24"/>
    <p:sldId id="279" r:id="rId25"/>
    <p:sldId id="286" r:id="rId26"/>
    <p:sldId id="287" r:id="rId27"/>
    <p:sldId id="280" r:id="rId28"/>
    <p:sldId id="281" r:id="rId29"/>
    <p:sldId id="288" r:id="rId30"/>
    <p:sldId id="272" r:id="rId31"/>
    <p:sldId id="270" r:id="rId32"/>
    <p:sldId id="282" r:id="rId33"/>
    <p:sldId id="289" r:id="rId34"/>
    <p:sldId id="290" r:id="rId35"/>
    <p:sldId id="291" r:id="rId36"/>
    <p:sldId id="292" r:id="rId37"/>
    <p:sldId id="293" r:id="rId38"/>
    <p:sldId id="299" r:id="rId39"/>
    <p:sldId id="297" r:id="rId40"/>
    <p:sldId id="298" r:id="rId41"/>
    <p:sldId id="294" r:id="rId42"/>
    <p:sldId id="300" r:id="rId43"/>
    <p:sldId id="301" r:id="rId44"/>
    <p:sldId id="303" r:id="rId45"/>
    <p:sldId id="304" r:id="rId46"/>
    <p:sldId id="305" r:id="rId47"/>
    <p:sldId id="311" r:id="rId48"/>
    <p:sldId id="309" r:id="rId49"/>
    <p:sldId id="306" r:id="rId50"/>
    <p:sldId id="307" r:id="rId51"/>
    <p:sldId id="308" r:id="rId52"/>
    <p:sldId id="310" r:id="rId53"/>
    <p:sldId id="302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4C999-6283-4CEA-8822-773B65CD9AAA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E50E0-54C9-4B7F-BCA6-CFB93C4A14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7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</a:t>
            </a:r>
            <a:r>
              <a:rPr lang="en-GB" baseline="0" dirty="0" smtClean="0"/>
              <a:t> morphology, QRS, T</a:t>
            </a:r>
            <a:r>
              <a:rPr lang="el-GR" baseline="0" dirty="0" smtClean="0"/>
              <a:t>  Ι θετική </a:t>
            </a:r>
            <a:r>
              <a:rPr lang="en-GB" baseline="0" dirty="0" smtClean="0"/>
              <a:t>AVR </a:t>
            </a:r>
            <a:r>
              <a:rPr lang="el-GR" baseline="0" dirty="0" smtClean="0"/>
              <a:t>αρνητική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E50E0-54C9-4B7F-BCA6-CFB93C4A144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29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25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4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2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8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86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4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244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16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24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26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00D6-B5F3-466C-AB40-C26FC4C6CBC7}" type="datetimeFigureOut">
              <a:rPr lang="en-GB" smtClean="0"/>
              <a:t>07/12/2017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E09D8-C2E6-4A28-B53A-6B716E1DAE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22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388424" cy="471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34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215504" cy="602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23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Αποτέλεσμα εικόνας για axis deviation et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4709"/>
            <a:ext cx="8571082" cy="289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6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85775"/>
            <a:ext cx="855345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62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" y="3118541"/>
            <a:ext cx="9075553" cy="27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066"/>
            <a:ext cx="6120680" cy="290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193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83" y="476672"/>
            <a:ext cx="7961513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37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259761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46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35759" cy="617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372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43737" cy="603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77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44893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218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1" y="692696"/>
            <a:ext cx="788444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220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Αποτέλεσμα εικόνας για QRS expla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340768"/>
            <a:ext cx="6898884" cy="49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207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827713" cy="587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352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6" y="476672"/>
            <a:ext cx="8043738" cy="603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346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8" y="1124744"/>
            <a:ext cx="848517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612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73" y="620688"/>
            <a:ext cx="8508705" cy="583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571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941513"/>
            <a:ext cx="91821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573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"/>
          <a:stretch/>
        </p:blipFill>
        <p:spPr bwMode="auto">
          <a:xfrm>
            <a:off x="762000" y="981075"/>
            <a:ext cx="7620000" cy="458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311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636796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987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764704"/>
            <a:ext cx="523716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942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9339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29" y="2996952"/>
            <a:ext cx="4330570" cy="375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078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2225"/>
            <a:ext cx="8640960" cy="332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24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ποτέλεσμα εικόνας για normal EC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47154" cy="452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76470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Φυσιολογικό ΗΚΓ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591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Σκελικοί αποκλεισμοί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QRS </a:t>
            </a:r>
            <a:r>
              <a:rPr lang="el-GR" dirty="0" smtClean="0"/>
              <a:t>μεγαλύτερο από </a:t>
            </a:r>
            <a:r>
              <a:rPr lang="en-GB" dirty="0" smtClean="0"/>
              <a:t> 0.12 </a:t>
            </a:r>
            <a:r>
              <a:rPr lang="en-GB" dirty="0" err="1" smtClean="0"/>
              <a:t>secs</a:t>
            </a:r>
            <a:endParaRPr lang="en-GB" dirty="0" smtClean="0"/>
          </a:p>
          <a:p>
            <a:r>
              <a:rPr lang="el-GR" dirty="0" smtClean="0"/>
              <a:t>αλλαγή του άξονα</a:t>
            </a:r>
            <a:endParaRPr lang="en-GB" dirty="0" smtClean="0"/>
          </a:p>
          <a:p>
            <a:r>
              <a:rPr lang="el-GR" dirty="0" smtClean="0"/>
              <a:t>Δύσκολο να ερμηνευτεί το ΗΚΓ</a:t>
            </a:r>
          </a:p>
          <a:p>
            <a:r>
              <a:rPr lang="el-GR" dirty="0" smtClean="0"/>
              <a:t>Δεξιός ή αριστερός</a:t>
            </a:r>
            <a:endParaRPr lang="en-GB" dirty="0" smtClean="0"/>
          </a:p>
          <a:p>
            <a:r>
              <a:rPr lang="el-GR" dirty="0" smtClean="0"/>
              <a:t>Φυσιολογικό </a:t>
            </a:r>
            <a:r>
              <a:rPr lang="en-GB" dirty="0" smtClean="0"/>
              <a:t>P </a:t>
            </a:r>
            <a:r>
              <a:rPr lang="el-GR" dirty="0" smtClean="0"/>
              <a:t>κύμα</a:t>
            </a:r>
            <a:endParaRPr lang="en-GB" dirty="0" smtClean="0"/>
          </a:p>
          <a:p>
            <a:r>
              <a:rPr lang="el-GR" dirty="0" smtClean="0"/>
              <a:t>Ακολουθείται από αρνητικό κύμα Τ όταν το </a:t>
            </a:r>
            <a:r>
              <a:rPr lang="en-GB" dirty="0" smtClean="0"/>
              <a:t>QRS </a:t>
            </a:r>
            <a:r>
              <a:rPr lang="el-GR" dirty="0" smtClean="0"/>
              <a:t>είναι καθ’υπεροχή θετικό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822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3168352" cy="451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319950" cy="450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439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" r="63686"/>
          <a:stretch/>
        </p:blipFill>
        <p:spPr bwMode="auto">
          <a:xfrm>
            <a:off x="2472471" y="332656"/>
            <a:ext cx="4263996" cy="611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758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80923" cy="435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57763"/>
            <a:ext cx="1981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000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3"/>
            <a:ext cx="3126583" cy="139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0" y="2852936"/>
            <a:ext cx="72390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755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628939" cy="572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226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4" y="620688"/>
            <a:ext cx="7385103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897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7"/>
            <a:ext cx="7868565" cy="590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303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94" y="332656"/>
            <a:ext cx="7864655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3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0"/>
            <a:ext cx="8883196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64777" y="1484784"/>
            <a:ext cx="7391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defRPr/>
            </a:pPr>
            <a:endParaRPr lang="en-US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Rate &amp; Rhythm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Axis Determination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Intervals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4. Morphology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5. STE-Mimics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6. Ischemia, Injury, &amp; Infarct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3815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188640"/>
            <a:ext cx="8631939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0"/>
            <a:ext cx="7864549" cy="364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59" y="3641358"/>
            <a:ext cx="80962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8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6" y="116632"/>
            <a:ext cx="842101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7704856" cy="345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8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6510"/>
            <a:ext cx="8286296" cy="389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0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8931580" cy="476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1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652000" cy="403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1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5969905" cy="62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4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9" y="1"/>
            <a:ext cx="4391356" cy="354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58092"/>
            <a:ext cx="4302224" cy="40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9024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869594" cy="403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6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85113"/>
            <a:ext cx="403542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484784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Αντιπροσωπεύει την κατεύθυνση της ηλεκτρικής δραστηριότητας στο μετωπιαίο άξονα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42567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περικαρδίτιδα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6" y="1556792"/>
            <a:ext cx="7999973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2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9" y="1124744"/>
            <a:ext cx="864096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40466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Πρώιμη επαναπόλωση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030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29872" cy="57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86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965200"/>
            <a:ext cx="548005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15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7" y="764704"/>
            <a:ext cx="88646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7" y="3639188"/>
            <a:ext cx="7696687" cy="297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57" y="1052736"/>
            <a:ext cx="443340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6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6" y="1340768"/>
            <a:ext cx="890416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1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83</Words>
  <Application>Microsoft Office PowerPoint</Application>
  <PresentationFormat>On-screen Show (4:3)</PresentationFormat>
  <Paragraphs>20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Σκελικοί αποκλεισμοί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περικαρδίτιδα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</dc:creator>
  <cp:lastModifiedBy>George</cp:lastModifiedBy>
  <cp:revision>26</cp:revision>
  <dcterms:created xsi:type="dcterms:W3CDTF">2017-04-04T18:36:46Z</dcterms:created>
  <dcterms:modified xsi:type="dcterms:W3CDTF">2017-12-07T19:24:16Z</dcterms:modified>
</cp:coreProperties>
</file>