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3A9BA88-462A-4F69-8F7C-2B6C58CEB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609" y="2642548"/>
            <a:ext cx="4596782" cy="1572904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44D9221-3D77-489C-AA39-32288CEF5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1" y="0"/>
            <a:ext cx="10809313" cy="2796209"/>
          </a:xfrm>
        </p:spPr>
        <p:txBody>
          <a:bodyPr/>
          <a:lstStyle/>
          <a:p>
            <a:pPr algn="l"/>
            <a:r>
              <a:rPr lang="el-GR" sz="2800" dirty="0"/>
              <a:t>ΔΡΑΣΤΗΡΙΟΤΗΤΕΣ ΑΠΟ ΤΟ ΚΟΣΜΟ ΤΗΣ ΦΥΣΙΚΗΣ ΓΙΑ ΤΟ ΝΗΠΙΑΓΩΓΕΙΟ</a:t>
            </a:r>
            <a:br>
              <a:rPr lang="el-GR" sz="2800" dirty="0"/>
            </a:br>
            <a:r>
              <a:rPr lang="el-GR" sz="2800" dirty="0"/>
              <a:t>ΣΤΟΙΧΕΙΩΔΗ ΑΣΤΡΟΝΟΜΙΚΑ ΦΑΙΝΟΜΕΝΑ </a:t>
            </a:r>
            <a:br>
              <a:rPr lang="el-GR" sz="2800" dirty="0"/>
            </a:br>
            <a:r>
              <a:rPr lang="el-GR" sz="2800" dirty="0"/>
              <a:t>Η ΓΗ ΩΣ ΟΥΡΑΝΙΟ ΣΩΜΑ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38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40C0A2-F4EF-4951-9C80-7182237E4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636104"/>
            <a:ext cx="10822566" cy="5592418"/>
          </a:xfrm>
        </p:spPr>
        <p:txBody>
          <a:bodyPr/>
          <a:lstStyle/>
          <a:p>
            <a:r>
              <a:rPr lang="el-GR" sz="2800" dirty="0"/>
              <a:t>1η Δραστηριότητα</a:t>
            </a:r>
          </a:p>
          <a:p>
            <a:r>
              <a:rPr lang="el-GR" sz="2800" dirty="0"/>
              <a:t>Στόχος: Να κατανοήσουν τα παιδιά ότι η Γη ανήκει σε ένα σύστημα πλανητών όπου στο κέντρο του βρίσκεται ο ήλιος και οι ίδιοι οι πλανήτες περιστρέφονται γύρω από αυτών.</a:t>
            </a:r>
          </a:p>
          <a:p>
            <a:r>
              <a:rPr lang="el-GR" sz="2800" dirty="0"/>
              <a:t>Υλικά: Πουγκί , κορδέλες (8 μπλε , 8 πράσινες , όσα και τα παιδιά της τάξης)</a:t>
            </a:r>
          </a:p>
          <a:p>
            <a:r>
              <a:rPr lang="el-GR" sz="2800" dirty="0"/>
              <a:t>Επικοινωνιακό πλαίσιο: Αφού έχει προηγηθεί σε προηγούμενο μάθημα η δραστηριότητα της ανίχνευσης κι έχουμε αναφέρει ορισμένα πράγματα για τα αστρονομικά φαινόμενα στα παιδιά αλλά κι έχουμε ακούσει τις ιδέες τους για αυτά , τους κάνουμε την εξής ερώτηση που είναι αν είναι έτοιμοι να μας κάνουν αναπαράσταση το πλανητικό μας σύστημα.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448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7301DC-F5FC-427C-8D0D-8D449D658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0"/>
            <a:ext cx="10557522" cy="6705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Περιγραφή δραστηριότητας:</a:t>
            </a:r>
          </a:p>
          <a:p>
            <a:r>
              <a:rPr lang="el-GR" dirty="0"/>
              <a:t>-Μαζεύουμε τα παιδιά στη γωνιά της παρεούλας </a:t>
            </a:r>
          </a:p>
          <a:p>
            <a:r>
              <a:rPr lang="el-GR" dirty="0"/>
              <a:t>-Ρωτάμε εάν θυμούνται τι είχαμε πει στην ανίχνευση για το συγκεκριμένο θέμα</a:t>
            </a:r>
          </a:p>
          <a:p>
            <a:r>
              <a:rPr lang="el-GR" dirty="0"/>
              <a:t>-Έπειτα με τη βοήθεια του πουγκιού χωρίζουμε  τα παιδιά σε δύο ίσες ομάδες των 9 ατόμων</a:t>
            </a:r>
          </a:p>
          <a:p>
            <a:r>
              <a:rPr lang="el-GR" dirty="0"/>
              <a:t>-Μέσα στο πουγκί υπάρχουν 2 χρώματα από κορδέλες όπου τα παιδιά θα διαλέγουν τυχαία κι όποια κορδέλα τύχουν θα είναι σε αυτή την ομάδα</a:t>
            </a:r>
          </a:p>
          <a:p>
            <a:r>
              <a:rPr lang="el-GR" dirty="0"/>
              <a:t>-Στη συνέχεια δίνουμε τυχαία ονόματα πλανητών στα παιδιά για να μην υπάρξουν διαφωνίες μεταξύ τους και τους δίνουμε λίγο χρόνο για να ετοιμάσουν την αναπαράσταση η κάθε ομάδα ξεχωριστά.</a:t>
            </a:r>
          </a:p>
          <a:p>
            <a:r>
              <a:rPr lang="el-GR" dirty="0"/>
              <a:t>-Αφού μας παρουσιάζουν την δουλειά τους μια </a:t>
            </a:r>
            <a:r>
              <a:rPr lang="el-GR" dirty="0" err="1"/>
              <a:t>μια</a:t>
            </a:r>
            <a:r>
              <a:rPr lang="el-GR" dirty="0"/>
              <a:t> κάνουμε τις παρατηρήσεις μας πάνω σ αυτό που είδαμε</a:t>
            </a:r>
          </a:p>
          <a:p>
            <a:r>
              <a:rPr lang="el-GR" dirty="0"/>
              <a:t>-Αν κάποια ομάδα έκανε λάθος παρουσίαση δηλαδή αν στριφογύριζαν εσφαλμένα τότε χρησιμοποιούμε λίγα παιδιά από την ομάδα που ολοκλήρωσε σωστά και λίγα από την άλλη για να γίνει σωστά η αναπαράσταση</a:t>
            </a:r>
          </a:p>
          <a:p>
            <a:r>
              <a:rPr lang="el-GR" dirty="0"/>
              <a:t>-Τέλος η δραστηριότητα αυτή έχει χαρακτήρα αξιολόγησης για να δούμε αν όντως έχουν καταλάβει τα παιδιά το πλανητικό μας σύστημα.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480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769C57-D11F-4815-B86A-23F3A72AB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Σας ευχαριστούμε πολύ!!!</a:t>
            </a:r>
          </a:p>
        </p:txBody>
      </p:sp>
    </p:spTree>
    <p:extLst>
      <p:ext uri="{BB962C8B-B14F-4D97-AF65-F5344CB8AC3E}">
        <p14:creationId xmlns:p14="http://schemas.microsoft.com/office/powerpoint/2010/main" val="2378968249"/>
      </p:ext>
    </p:extLst>
  </p:cSld>
  <p:clrMapOvr>
    <a:masterClrMapping/>
  </p:clrMapOvr>
</p:sld>
</file>

<file path=ppt/theme/theme1.xml><?xml version="1.0" encoding="utf-8"?>
<a:theme xmlns:a="http://schemas.openxmlformats.org/drawingml/2006/main" name="Βερολίνο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TM04033917[[fn=Βερολίνο]]</Template>
  <TotalTime>8</TotalTime>
  <Words>298</Words>
  <Application>Microsoft Office PowerPoint</Application>
  <PresentationFormat>Ευρεία οθόνη</PresentationFormat>
  <Paragraphs>15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Βερολίνο</vt:lpstr>
      <vt:lpstr>ΔΡΑΣΤΗΡΙΟΤΗΤΕΣ ΑΠΟ ΤΟ ΚΟΣΜΟ ΤΗΣ ΦΥΣΙΚΗΣ ΓΙΑ ΤΟ ΝΗΠΙΑΓΩΓΕΙΟ ΣΤΟΙΧΕΙΩΔΗ ΑΣΤΡΟΝΟΜΙΚΑ ΦΑΙΝΟΜΕΝΑ  Η ΓΗ ΩΣ ΟΥΡΑΝΙΟ ΣΩΜΑ 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Ραβάνης Κωνσταντίνος</cp:lastModifiedBy>
  <cp:revision>6</cp:revision>
  <dcterms:created xsi:type="dcterms:W3CDTF">2023-05-14T17:56:01Z</dcterms:created>
  <dcterms:modified xsi:type="dcterms:W3CDTF">2023-05-14T20:26:27Z</dcterms:modified>
</cp:coreProperties>
</file>