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7" r:id="rId2"/>
    <p:sldId id="258" r:id="rId3"/>
    <p:sldId id="259" r:id="rId4"/>
    <p:sldId id="342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67" r:id="rId30"/>
    <p:sldId id="336" r:id="rId31"/>
    <p:sldId id="337" r:id="rId32"/>
    <p:sldId id="338" r:id="rId33"/>
    <p:sldId id="368" r:id="rId34"/>
    <p:sldId id="369" r:id="rId35"/>
    <p:sldId id="281" r:id="rId36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 varScale="1">
        <p:scale>
          <a:sx n="49" d="100"/>
          <a:sy n="49" d="100"/>
        </p:scale>
        <p:origin x="5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FE5A87-A62A-4989-99BB-EECDA44BFA67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436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E041F-9573-4ADB-A3F1-111011E0BA80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247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7EF3C7-F354-4939-8D19-29F249FF1AB4}" type="slidenum">
              <a:rPr lang="en-GB" altLang="el-GR" smtClean="0"/>
              <a:pPr>
                <a:spcBef>
                  <a:spcPct val="0"/>
                </a:spcBef>
              </a:pPr>
              <a:t>4</a:t>
            </a:fld>
            <a:endParaRPr lang="en-GB" altLang="el-G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93158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Εδώ</a:t>
            </a:r>
            <a:r>
              <a:rPr lang="el-GR" baseline="0" dirty="0" smtClean="0"/>
              <a:t> μπορούμε να ρωτήσουμε ποιες εντολές εκτελούνται πάντα και ποιες υπό συνθήκη.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2E62D8-2CA4-4A7B-9F89-308B40D33B36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1496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Αριστερά:</a:t>
            </a:r>
            <a:r>
              <a:rPr lang="el-GR" baseline="0" dirty="0" smtClean="0"/>
              <a:t> </a:t>
            </a:r>
            <a:r>
              <a:rPr lang="el-GR" dirty="0" smtClean="0"/>
              <a:t>Το αλλιώς «κανένα</a:t>
            </a:r>
            <a:r>
              <a:rPr lang="el-GR" baseline="0" dirty="0" smtClean="0"/>
              <a:t> χρώμα» δεν ισχύει είναι μέσα στο πράσινο…</a:t>
            </a:r>
          </a:p>
          <a:p>
            <a:r>
              <a:rPr lang="el-GR" baseline="0" dirty="0" smtClean="0"/>
              <a:t>Δεξιά: Αν ακουμπάει μόνο το κίτρινο και όχι το πράσινο τότε πάλι θα πει «ούτε πράσινο ούτε κίτρινο» που είναι επίσης λάθος.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2E62D8-2CA4-4A7B-9F89-308B40D33B36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5537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Ολοκληρωμένη λύση.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2E62D8-2CA4-4A7B-9F89-308B40D33B36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971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Το όνομα του μηνύματος δεν είναι αντιπροσωπευτικό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2E62D8-2CA4-4A7B-9F89-308B40D33B36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4508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Πάλι τα μηνύματα δεν έχουν αντιπροσωπευτικά ονόματα,</a:t>
            </a:r>
            <a:r>
              <a:rPr lang="el-GR" baseline="0" dirty="0" smtClean="0"/>
              <a:t> ποια η διαφορά του </a:t>
            </a:r>
            <a:r>
              <a:rPr lang="en-US" baseline="0" dirty="0" smtClean="0"/>
              <a:t>win </a:t>
            </a:r>
            <a:r>
              <a:rPr lang="en-US" baseline="0" dirty="0" err="1" smtClean="0"/>
              <a:t>win</a:t>
            </a:r>
            <a:r>
              <a:rPr lang="en-US" baseline="0" dirty="0" smtClean="0"/>
              <a:t> </a:t>
            </a:r>
            <a:r>
              <a:rPr lang="el-GR" baseline="0" dirty="0" smtClean="0"/>
              <a:t>με το απλό </a:t>
            </a:r>
            <a:r>
              <a:rPr lang="en-US" baseline="0" dirty="0" smtClean="0"/>
              <a:t>win;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2E62D8-2CA4-4A7B-9F89-308B40D33B36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220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3229100" y="6412468"/>
            <a:ext cx="2790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</a:rPr>
              <a:t>Διδακτική της Πληροφορικής και των ΤΠΕ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95106"/>
            <a:ext cx="7776864" cy="211509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l-GR" b="1" dirty="0"/>
              <a:t>Ε</a:t>
            </a:r>
            <a:r>
              <a:rPr lang="el-GR" b="1" dirty="0" smtClean="0"/>
              <a:t>ργαστήριο </a:t>
            </a:r>
            <a:r>
              <a:rPr lang="el-GR" b="1" dirty="0" smtClean="0"/>
              <a:t>4</a:t>
            </a:r>
            <a:r>
              <a:rPr lang="en-US" b="1" dirty="0" smtClean="0"/>
              <a:t> 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b="1" dirty="0" smtClean="0">
                <a:cs typeface="Tahoma" panose="020B0604030504040204" pitchFamily="34" charset="0"/>
              </a:rPr>
              <a:t>Scratch (</a:t>
            </a:r>
            <a:r>
              <a:rPr lang="el-GR" b="1" dirty="0" smtClean="0">
                <a:cs typeface="Tahoma" panose="020B0604030504040204" pitchFamily="34" charset="0"/>
              </a:rPr>
              <a:t>Μέρος </a:t>
            </a:r>
            <a:r>
              <a:rPr lang="el-GR" b="1" dirty="0" smtClean="0">
                <a:cs typeface="Tahoma" panose="020B0604030504040204" pitchFamily="34" charset="0"/>
              </a:rPr>
              <a:t>4ο</a:t>
            </a:r>
            <a:r>
              <a:rPr lang="en-US" b="1" dirty="0" smtClean="0">
                <a:cs typeface="Tahoma" panose="020B0604030504040204" pitchFamily="34" charset="0"/>
              </a:rPr>
              <a:t>)</a:t>
            </a:r>
            <a:endParaRPr lang="en-GB" dirty="0">
              <a:cs typeface="Tahoma" panose="020B0604030504040204" pitchFamily="34" charset="0"/>
            </a:endParaRPr>
          </a:p>
          <a:p>
            <a:endParaRPr lang="el-GR" sz="2800" dirty="0" smtClean="0"/>
          </a:p>
          <a:p>
            <a:r>
              <a:rPr lang="el-GR" sz="2800" dirty="0" smtClean="0"/>
              <a:t>Δημήτριος </a:t>
            </a:r>
            <a:r>
              <a:rPr lang="el-GR" sz="2800" dirty="0" err="1" smtClean="0"/>
              <a:t>Νικολός</a:t>
            </a:r>
            <a:endParaRPr lang="el-GR" sz="2800" dirty="0" smtClean="0"/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4511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7" y="55816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Τίτλος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Διδακτική της Πληροφορικής και των ΤΠΕ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1800" dirty="0"/>
              <a:t>Μάθημα επιλογής ΣΤ’ εξάμηνο,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l-GR" altLang="el-GR" sz="1800" dirty="0"/>
              <a:t>Τμήμα Επιστημών της Εκπαίδευσης και της Αγωγής στην Προσχολική</a:t>
            </a:r>
            <a:r>
              <a:rPr lang="en-US" altLang="el-GR" sz="1800" dirty="0"/>
              <a:t> </a:t>
            </a:r>
            <a:r>
              <a:rPr lang="el-GR" altLang="el-GR" sz="1800" dirty="0"/>
              <a:t>Ηλικία</a:t>
            </a:r>
            <a:r>
              <a:rPr lang="en-GB" altLang="el-GR" sz="1800" dirty="0"/>
              <a:t>, </a:t>
            </a:r>
            <a:r>
              <a:rPr lang="el-GR" altLang="el-GR" sz="1800" dirty="0"/>
              <a:t/>
            </a:r>
            <a:br>
              <a:rPr lang="el-GR" altLang="el-GR" sz="1800" dirty="0"/>
            </a:br>
            <a:r>
              <a:rPr lang="el-GR" altLang="el-GR" sz="1800" dirty="0"/>
              <a:t>Πανεπιστήμιο Πατρών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Συζήτηση-εργασίες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70787"/>
            <a:ext cx="569068" cy="4872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72" y="2276872"/>
            <a:ext cx="341075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2562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31" y="3997474"/>
            <a:ext cx="2533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1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4352925"/>
            <a:ext cx="7772400" cy="1362075"/>
          </a:xfrm>
        </p:spPr>
        <p:txBody>
          <a:bodyPr/>
          <a:lstStyle/>
          <a:p>
            <a:pPr algn="r">
              <a:defRPr/>
            </a:pPr>
            <a:r>
              <a:rPr lang="el-GR" dirty="0" smtClean="0"/>
              <a:t>ΣΥΝΘΗΚΕΣ ΚΑΙ ΕΠΑΝΑΛΗΨΕΙΣ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78D12B-45F8-43FB-B562-BC98EA5E377C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45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667125"/>
            <a:ext cx="7772400" cy="1362075"/>
          </a:xfrm>
        </p:spPr>
        <p:txBody>
          <a:bodyPr/>
          <a:lstStyle/>
          <a:p>
            <a:pPr algn="r"/>
            <a:r>
              <a:rPr lang="el-GR" dirty="0" smtClean="0"/>
              <a:t>ΣΥΝΘΗΚΕΣ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A8EDA1-ACD0-49DF-8935-96FB53365201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0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l-GR" dirty="0" smtClean="0"/>
              <a:t>Παιχνίδι βατράχου</a:t>
            </a:r>
          </a:p>
        </p:txBody>
      </p:sp>
      <p:sp>
        <p:nvSpPr>
          <p:cNvPr id="12291" name="Θέση περιεχομένου 2"/>
          <p:cNvSpPr>
            <a:spLocks noGrp="1"/>
          </p:cNvSpPr>
          <p:nvPr>
            <p:ph idx="1"/>
          </p:nvPr>
        </p:nvSpPr>
        <p:spPr>
          <a:xfrm>
            <a:off x="533400" y="1600200"/>
            <a:ext cx="8215064" cy="1900238"/>
          </a:xfrm>
        </p:spPr>
        <p:txBody>
          <a:bodyPr>
            <a:noAutofit/>
          </a:bodyPr>
          <a:lstStyle/>
          <a:p>
            <a:r>
              <a:rPr lang="el-GR" sz="2800" dirty="0" smtClean="0"/>
              <a:t>Στο παιχνίδι του βατράχου που είδαμε στο προηγούμενο μάθημα προσπαθήστε να εντάξετε το ενδεχόμενο ο βάτραχος να κερδίσει.</a:t>
            </a:r>
          </a:p>
          <a:p>
            <a:endParaRPr lang="el-GR" sz="2800" dirty="0"/>
          </a:p>
          <a:p>
            <a:r>
              <a:rPr lang="el-GR" sz="2800" dirty="0" smtClean="0"/>
              <a:t>Ερωτηματολόγιο:</a:t>
            </a:r>
          </a:p>
          <a:p>
            <a:r>
              <a:rPr lang="el-GR" sz="2800" dirty="0" smtClean="0"/>
              <a:t>Αλγόριθμος «Βάτραχος»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09FB97-6466-4387-BE06-EAC767187AE5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00438"/>
            <a:ext cx="3673475" cy="27463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686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l-GR" dirty="0" smtClean="0"/>
              <a:t>Υλοποίηση</a:t>
            </a:r>
          </a:p>
        </p:txBody>
      </p:sp>
      <p:sp>
        <p:nvSpPr>
          <p:cNvPr id="13315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1252538"/>
          </a:xfrm>
        </p:spPr>
        <p:txBody>
          <a:bodyPr/>
          <a:lstStyle/>
          <a:p>
            <a:r>
              <a:rPr lang="el-GR" dirty="0" smtClean="0"/>
              <a:t>Προσπαθήστε να υλοποιήσετε τον αλγόριθμο που σκεφτήκατε.</a:t>
            </a:r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672142-28B2-4FE7-A941-E3F3A725937C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84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πρόβλημα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Πως μπορούμε να ελέγξουμε το αν ο βάτραχος βρίσκεται ολόκληρος στην πράσινη περιοχή;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1"/>
            <a:ext cx="5334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60" y="3188829"/>
            <a:ext cx="2145568" cy="28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Μια ολοκληρωμένη λύση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07931"/>
            <a:ext cx="4968552" cy="4569019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7" y="1052736"/>
            <a:ext cx="3673475" cy="27463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42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1"/>
            <a:ext cx="5334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18" y="1340768"/>
            <a:ext cx="6410325" cy="452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4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r>
              <a:rPr lang="el-GR" dirty="0" smtClean="0"/>
              <a:t>Μπορείτε να κάνετε τη γάτα να λέει «Είμαι πάνω δεξιά» όταν βρίσκεται στο αντίστοιχο τεταρτημόριο και «Δεν είμαι πάνω δεξιά» σε αντίθετη περίπτωση.</a:t>
            </a:r>
          </a:p>
          <a:p>
            <a:r>
              <a:rPr lang="el-GR" dirty="0" smtClean="0"/>
              <a:t>Αλγόριθμος:</a:t>
            </a:r>
          </a:p>
          <a:p>
            <a:pPr marL="0" indent="0">
              <a:buNone/>
            </a:pPr>
            <a:r>
              <a:rPr lang="el-GR" dirty="0" smtClean="0"/>
              <a:t>Ερωτηματολόγιο «Πάνω δεξιά 1»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1"/>
            <a:ext cx="5334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78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r>
              <a:rPr lang="el-GR" dirty="0" smtClean="0"/>
              <a:t>Μπορείτε πολύ εύκολα να αλλάξετε το προηγούμενο πρόγραμμα ώστε να η γάτα να λέει «Είμαι είτε πάνω ή δεξιά» όταν βρίσκεται είτε στο πάνω μισό ή στο δεξιά μισό και να λέει «Δεν είμαι ούτε πάνω ούτε δεξιά» στην αντίθετη περίπτωση.</a:t>
            </a:r>
          </a:p>
          <a:p>
            <a:r>
              <a:rPr lang="el-GR" dirty="0"/>
              <a:t>Αλγόριθμος:</a:t>
            </a:r>
          </a:p>
          <a:p>
            <a:pPr marL="0" indent="0">
              <a:buNone/>
            </a:pPr>
            <a:r>
              <a:rPr lang="el-GR" dirty="0"/>
              <a:t>Ερωτηματολόγιο «Πάνω δεξιά 2</a:t>
            </a:r>
            <a:r>
              <a:rPr lang="el-GR" dirty="0" smtClean="0"/>
              <a:t>»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59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38297" y="4200525"/>
            <a:ext cx="7772400" cy="1362075"/>
          </a:xfrm>
        </p:spPr>
        <p:txBody>
          <a:bodyPr/>
          <a:lstStyle/>
          <a:p>
            <a:pPr algn="r"/>
            <a:r>
              <a:rPr lang="el-GR" dirty="0" err="1" smtClean="0"/>
              <a:t>επαναληψεισ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6096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A8EDA1-ACD0-49DF-8935-96FB53365201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65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Επανάληψη χωρίς συνθήκη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88840"/>
            <a:ext cx="3224361" cy="2969806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1"/>
            <a:ext cx="5334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14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Επανάληψη με συνθήκη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4553506" cy="4176464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70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Επανάληψη με συνθήκη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5403392" cy="417534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884368" y="6356350"/>
            <a:ext cx="802432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563880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Τι κάνει το πρόγραμμα; (προφορικά)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52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Επανάληψη με συνθήκη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4874840" cy="3729991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501317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Περιγράψτε το πρόβλημα στο ερωτηματολόγιο:</a:t>
            </a:r>
          </a:p>
          <a:p>
            <a:r>
              <a:rPr lang="en-US" dirty="0" err="1" smtClean="0"/>
              <a:t>catwall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79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Επανάληψη με συνθήκη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Δείτε το </a:t>
            </a:r>
            <a:r>
              <a:rPr lang="en-US" dirty="0" smtClean="0"/>
              <a:t>starfish_start.sb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62200"/>
            <a:ext cx="4295775" cy="3324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029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Επανάληψη με συνθήκη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4800" y="1600201"/>
            <a:ext cx="8382000" cy="892696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Μπορείτε να χρησιμοποιήσετε κάποια εντολή από την καρτέλα «Έλεγχος» ώστε οι αστερίες να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295775" cy="3324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Θέση περιεχομένου 2"/>
          <p:cNvSpPr txBox="1">
            <a:spLocks/>
          </p:cNvSpPr>
          <p:nvPr/>
        </p:nvSpPr>
        <p:spPr bwMode="auto">
          <a:xfrm>
            <a:off x="685800" y="2420888"/>
            <a:ext cx="352616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μην αλλάζουν συνεχώς θέση αλλά να σταματάνε όταν συναντήσουν το ταίρι τους.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3593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Επανάληψη με συνθήκη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αστερίες φοβούνται τους αστερίες με διαφορετικού χρώματος. Πως μπορούμε να αλλάξουμε τις συνθήκες ώστε οι αστερίες να σταματάνε αν βρουν το ταίρι τους </a:t>
            </a:r>
            <a:r>
              <a:rPr lang="el-GR" b="1" dirty="0" smtClean="0"/>
              <a:t>και</a:t>
            </a:r>
            <a:r>
              <a:rPr lang="el-GR" dirty="0" smtClean="0"/>
              <a:t> αν δεν ακουμπάνε τους αστερίες του άλλου χρώματος.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1"/>
            <a:ext cx="5334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2376264" cy="208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2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για το σπίτι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Φτιάξτε μια ολοκληρωμένη έκδοση της εφαρμογής </a:t>
            </a:r>
            <a:r>
              <a:rPr lang="el-GR" smtClean="0"/>
              <a:t>του αστερία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6096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35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6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9347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«Διδακτική της Πληροφορικής και των Τεχνολογιών της Πληροφορίας και των Επικοινωνιών: </a:t>
            </a:r>
            <a:r>
              <a:rPr lang="en-US" sz="2800" dirty="0" smtClean="0"/>
              <a:t>Scratch (</a:t>
            </a:r>
            <a:r>
              <a:rPr lang="el-GR" sz="2800" dirty="0" smtClean="0"/>
              <a:t>Μέρος </a:t>
            </a:r>
            <a:r>
              <a:rPr lang="el-GR" sz="2800" dirty="0" smtClean="0"/>
              <a:t>4ο</a:t>
            </a:r>
            <a:r>
              <a:rPr lang="en-US" sz="2800" dirty="0" smtClean="0"/>
              <a:t>)</a:t>
            </a:r>
            <a:r>
              <a:rPr lang="el-GR" sz="2800" dirty="0" smtClean="0"/>
              <a:t>». Έκδοση: 1.0. Πάτρα, 2015.</a:t>
            </a:r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 algn="just">
              <a:buNone/>
            </a:pPr>
            <a:r>
              <a:rPr lang="en-US" sz="2800" dirty="0"/>
              <a:t>https://</a:t>
            </a:r>
            <a:r>
              <a:rPr lang="en-US" sz="2800" dirty="0" smtClean="0"/>
              <a:t>eclass.upatras.gr/courses/PN14</a:t>
            </a:r>
            <a:r>
              <a:rPr lang="el-GR" sz="2800" dirty="0" smtClean="0"/>
              <a:t>77</a:t>
            </a:r>
            <a:r>
              <a:rPr lang="en-US" sz="2800" dirty="0" smtClean="0"/>
              <a:t>/</a:t>
            </a:r>
            <a:endParaRPr lang="el-GR" sz="2800" dirty="0" smtClean="0"/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eaLnBrk="1" hangingPunct="1"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09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pPr eaLnBrk="1" hangingPunct="1"/>
            <a:r>
              <a:rPr lang="el-GR" dirty="0" smtClean="0"/>
              <a:t>Σημείωμα Χρήσης Έργων Τρίτων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856662" cy="45259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Το Έργο αυτό κάνει χρήση των ακόλουθων έργων: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Οποιασδήποτε μορφής  υλικό περιλαμβάνεται στο ανωτέρω έργο και δεν αναφέρεται σε ξεχωριστή πηγή αναφοράς, τότε αποτελεί πνευματική ιδιοκτησία του διδάσκοντα Καθηγητή, Βασίλη Κόμη.</a:t>
            </a:r>
          </a:p>
        </p:txBody>
      </p:sp>
    </p:spTree>
    <p:extLst>
      <p:ext uri="{BB962C8B-B14F-4D97-AF65-F5344CB8AC3E}">
        <p14:creationId xmlns:p14="http://schemas.microsoft.com/office/powerpoint/2010/main" val="655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 smtClean="0"/>
              <a:t>4</a:t>
            </a:r>
            <a:r>
              <a:rPr lang="el-GR" baseline="30000" dirty="0" smtClean="0"/>
              <a:t>ου</a:t>
            </a:r>
            <a:r>
              <a:rPr lang="el-GR" dirty="0" smtClean="0"/>
              <a:t> </a:t>
            </a:r>
            <a:r>
              <a:rPr lang="el-GR" dirty="0" smtClean="0"/>
              <a:t>Εργαστηρίου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562600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7912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744A52-6BF7-423B-B696-48B91F826467}" type="slidenum">
              <a:rPr lang="en-GB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l-GR" sz="1200" smtClean="0">
              <a:solidFill>
                <a:srgbClr val="B5A788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err="1"/>
              <a:t>Σκοπός</a:t>
            </a:r>
            <a:endParaRPr lang="en-GB" sz="4000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7338"/>
            <a:ext cx="7643812" cy="4114800"/>
          </a:xfrm>
          <a:noFill/>
        </p:spPr>
        <p:txBody>
          <a:bodyPr>
            <a:normAutofit/>
          </a:bodyPr>
          <a:lstStyle/>
          <a:p>
            <a:r>
              <a:rPr lang="el-GR" dirty="0"/>
              <a:t>Εισαγωγή στις εντολές υπό συνθήκη</a:t>
            </a:r>
          </a:p>
          <a:p>
            <a:r>
              <a:rPr lang="el-GR" dirty="0"/>
              <a:t>Εξοικείωση με Συνθήκες και Επαναλήψεις</a:t>
            </a:r>
          </a:p>
          <a:p>
            <a:pPr lvl="1"/>
            <a:r>
              <a:rPr lang="el-GR" dirty="0"/>
              <a:t>Κινήσεις με επανάληψη</a:t>
            </a:r>
          </a:p>
          <a:p>
            <a:pPr lvl="1"/>
            <a:r>
              <a:rPr lang="el-GR" dirty="0"/>
              <a:t>Υλοποίηση προγράμματος</a:t>
            </a:r>
          </a:p>
        </p:txBody>
      </p:sp>
    </p:spTree>
    <p:extLst>
      <p:ext uri="{BB962C8B-B14F-4D97-AF65-F5344CB8AC3E}">
        <p14:creationId xmlns:p14="http://schemas.microsoft.com/office/powerpoint/2010/main" val="40448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Συζήτηση </a:t>
            </a:r>
            <a:r>
              <a:rPr lang="el-GR" sz="3200" dirty="0" smtClean="0"/>
              <a:t>(</a:t>
            </a:r>
            <a:r>
              <a:rPr lang="el-GR" sz="3200" dirty="0"/>
              <a:t>ποιες εντολές εκτελούνται πάντα και ποιες υπό </a:t>
            </a:r>
            <a:r>
              <a:rPr lang="el-GR" sz="3200" dirty="0" smtClean="0"/>
              <a:t>συνθήκη;)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371330" y="6356350"/>
            <a:ext cx="315469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6" name="AutoShape 4" descr="http://150.140.160.87/moodle/pluginfile.php/2115/mod_questionnaire/question/98/excursion.gif"/>
          <p:cNvSpPr>
            <a:spLocks noChangeAspect="1" noChangeArrowheads="1"/>
          </p:cNvSpPr>
          <p:nvPr/>
        </p:nvSpPr>
        <p:spPr bwMode="auto">
          <a:xfrm>
            <a:off x="155575" y="-936625"/>
            <a:ext cx="35052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4" y="1772816"/>
            <a:ext cx="646315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4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Συζήτηση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10" y="2178354"/>
            <a:ext cx="3475562" cy="306034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56350"/>
            <a:ext cx="3810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0372"/>
            <a:ext cx="420758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49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Συζήτηση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17638"/>
            <a:ext cx="3672408" cy="476795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0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Συζήτηση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1"/>
            <a:ext cx="5334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564904"/>
            <a:ext cx="402363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0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Συζήτηση-εργασίες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3048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4104456" cy="41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1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310</TotalTime>
  <Words>859</Words>
  <Application>Microsoft Office PowerPoint</Application>
  <PresentationFormat>On-screen Show (4:3)</PresentationFormat>
  <Paragraphs>142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Gill Sans MT</vt:lpstr>
      <vt:lpstr>Tahoma</vt:lpstr>
      <vt:lpstr>Wingdings</vt:lpstr>
      <vt:lpstr>IV-ICTEGroup.GR.new</vt:lpstr>
      <vt:lpstr>Διδακτική της Πληροφορικής και των ΤΠΕ Μάθημα επιλογής ΣΤ’ εξάμηνο,   Τμήμα Επιστημών της Εκπαίδευσης και της Αγωγής στην Προσχολική Ηλικία,  Πανεπιστήμιο Πατρών</vt:lpstr>
      <vt:lpstr>Άδειες Χρήσης</vt:lpstr>
      <vt:lpstr>Χρηματοδότηση</vt:lpstr>
      <vt:lpstr>Σκοπός</vt:lpstr>
      <vt:lpstr>Συζήτηση (ποιες εντολές εκτελούνται πάντα και ποιες υπό συνθήκη;)</vt:lpstr>
      <vt:lpstr>Συζήτηση</vt:lpstr>
      <vt:lpstr>Συζήτηση</vt:lpstr>
      <vt:lpstr>Συζήτηση</vt:lpstr>
      <vt:lpstr>Συζήτηση-εργασίες</vt:lpstr>
      <vt:lpstr>Συζήτηση-εργασίες</vt:lpstr>
      <vt:lpstr>ΣΥΝΘΗΚΕΣ ΚΑΙ ΕΠΑΝΑΛΗΨΕΙΣ</vt:lpstr>
      <vt:lpstr>ΣΥΝΘΗΚΕΣ</vt:lpstr>
      <vt:lpstr>Παιχνίδι βατράχου</vt:lpstr>
      <vt:lpstr>Υλοποίηση</vt:lpstr>
      <vt:lpstr>Το πρόβλημα</vt:lpstr>
      <vt:lpstr>Μια ολοκληρωμένη λύση</vt:lpstr>
      <vt:lpstr>Κίνηση</vt:lpstr>
      <vt:lpstr>Κίνηση</vt:lpstr>
      <vt:lpstr>Κίνηση</vt:lpstr>
      <vt:lpstr>επαναληψεισ</vt:lpstr>
      <vt:lpstr>Επανάληψη χωρίς συνθήκη</vt:lpstr>
      <vt:lpstr>Επανάληψη με συνθήκη</vt:lpstr>
      <vt:lpstr>Επανάληψη με συνθήκη</vt:lpstr>
      <vt:lpstr>Επανάληψη με συνθήκη</vt:lpstr>
      <vt:lpstr>Επανάληψη με συνθήκη</vt:lpstr>
      <vt:lpstr>Επανάληψη με συνθήκη</vt:lpstr>
      <vt:lpstr>Επανάληψη με συνθήκη</vt:lpstr>
      <vt:lpstr>Άσκηση για το σπίτι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Διατήρηση Σημειωμάτων</vt:lpstr>
      <vt:lpstr>Σημείωμα Χρήσης Έργων Τρίτων</vt:lpstr>
      <vt:lpstr>Τέλος 4ου Εργαστηρίου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Georgia Antonelou</cp:lastModifiedBy>
  <cp:revision>81</cp:revision>
  <dcterms:created xsi:type="dcterms:W3CDTF">2014-12-10T08:52:23Z</dcterms:created>
  <dcterms:modified xsi:type="dcterms:W3CDTF">2015-12-01T10:02:02Z</dcterms:modified>
</cp:coreProperties>
</file>