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0" r:id="rId3"/>
    <p:sldId id="262" r:id="rId4"/>
    <p:sldId id="266" r:id="rId5"/>
    <p:sldId id="263" r:id="rId6"/>
    <p:sldId id="269" r:id="rId7"/>
    <p:sldId id="270" r:id="rId8"/>
    <p:sldId id="271" r:id="rId9"/>
    <p:sldId id="272" r:id="rId10"/>
    <p:sldId id="268" r:id="rId11"/>
    <p:sldId id="273" r:id="rId12"/>
    <p:sldId id="261" r:id="rId13"/>
    <p:sldId id="283" r:id="rId14"/>
    <p:sldId id="284" r:id="rId15"/>
    <p:sldId id="285" r:id="rId16"/>
    <p:sldId id="287" r:id="rId17"/>
    <p:sldId id="286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Φθογγόσημα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Αξίες φθόγγων</a:t>
            </a:r>
          </a:p>
          <a:p>
            <a:r>
              <a:rPr lang="el-GR" dirty="0" smtClean="0"/>
              <a:t>(σχήματα που καθορίζουν τη διάρκεια των φθόγγων)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85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Παρεστιγμένα</a:t>
            </a:r>
            <a:r>
              <a:rPr lang="el-GR" dirty="0" smtClean="0"/>
              <a:t> φθογγόσημα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290" y="1292772"/>
            <a:ext cx="8523889" cy="5202621"/>
          </a:xfrm>
        </p:spPr>
      </p:pic>
    </p:spTree>
    <p:extLst>
      <p:ext uri="{BB962C8B-B14F-4D97-AF65-F5344CB8AC3E}">
        <p14:creationId xmlns:p14="http://schemas.microsoft.com/office/powerpoint/2010/main" val="353699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42" y="1240221"/>
            <a:ext cx="8271642" cy="49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Αντιστοιχία </a:t>
            </a:r>
            <a:r>
              <a:rPr lang="el-GR" dirty="0" err="1" smtClean="0"/>
              <a:t>παρεστιγμένων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err="1" smtClean="0"/>
              <a:t>φθογγοσήμων</a:t>
            </a:r>
            <a:r>
              <a:rPr lang="el-GR" dirty="0" smtClean="0"/>
              <a:t> - παύσεων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131" y="1965434"/>
            <a:ext cx="7756635" cy="44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Ένδειξη μέτρου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331" y="1853249"/>
            <a:ext cx="8190503" cy="44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5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67" y="1387366"/>
            <a:ext cx="10037378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1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9" y="1912883"/>
            <a:ext cx="8387255" cy="30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Είδη μέτρων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545" y="2480442"/>
            <a:ext cx="10258095" cy="32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49" y="1639614"/>
            <a:ext cx="8671034" cy="36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Συμπλήρωση μέτρων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42" y="1502980"/>
            <a:ext cx="10131972" cy="49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Παράδειγμα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44" y="1660634"/>
            <a:ext cx="9595945" cy="47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1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5" y="1135117"/>
            <a:ext cx="10152992" cy="50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8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103" y="1345325"/>
            <a:ext cx="8523889" cy="51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1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Διάγραμμα παρτιτούρας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876" y="1408386"/>
            <a:ext cx="9049407" cy="51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6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1" y="714703"/>
            <a:ext cx="10478812" cy="57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37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Αποτύπωση ήχων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639614"/>
            <a:ext cx="8944302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2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Αποτύπωση ήχων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249" y="1853248"/>
            <a:ext cx="8607972" cy="4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25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Συγκοπή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17" y="2228193"/>
            <a:ext cx="11025352" cy="35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5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87" y="335220"/>
            <a:ext cx="8765628" cy="63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Υποδιαίρεση </a:t>
            </a:r>
            <a:r>
              <a:rPr lang="el-GR" dirty="0" err="1" smtClean="0"/>
              <a:t>φθογγοσήμων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870" y="1187670"/>
            <a:ext cx="11151476" cy="52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8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3" y="872359"/>
            <a:ext cx="7252138" cy="52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6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Φθογγόσημα - Παύσεις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822" y="1439917"/>
            <a:ext cx="7882758" cy="4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Υποδιαίρεση παύσεων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897" y="1853248"/>
            <a:ext cx="9238593" cy="48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5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34" y="945932"/>
            <a:ext cx="8292663" cy="51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6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1" y="1292772"/>
            <a:ext cx="7893269" cy="45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0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38</Words>
  <Application>Microsoft Office PowerPoint</Application>
  <PresentationFormat>Ευρεία οθόνη</PresentationFormat>
  <Paragraphs>17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Ιόν</vt:lpstr>
      <vt:lpstr>Φθογγόσημα</vt:lpstr>
      <vt:lpstr>Παρουσίαση του PowerPoint</vt:lpstr>
      <vt:lpstr>Παρουσίαση του PowerPoint</vt:lpstr>
      <vt:lpstr>Υποδιαίρεση φθογγοσήμων</vt:lpstr>
      <vt:lpstr>Παρουσίαση του PowerPoint</vt:lpstr>
      <vt:lpstr>Φθογγόσημα - Παύσεις</vt:lpstr>
      <vt:lpstr>Υποδιαίρεση παύσεων</vt:lpstr>
      <vt:lpstr>Παρουσίαση του PowerPoint</vt:lpstr>
      <vt:lpstr>Παρουσίαση του PowerPoint</vt:lpstr>
      <vt:lpstr>Παρεστιγμένα φθογγόσημα</vt:lpstr>
      <vt:lpstr>Παρουσίαση του PowerPoint</vt:lpstr>
      <vt:lpstr>Αντιστοιχία παρεστιγμένων  φθογγοσήμων - παύσεων</vt:lpstr>
      <vt:lpstr>Ένδειξη μέτρου</vt:lpstr>
      <vt:lpstr>Παρουσίαση του PowerPoint</vt:lpstr>
      <vt:lpstr>Παρουσίαση του PowerPoint</vt:lpstr>
      <vt:lpstr>Είδη μέτρων</vt:lpstr>
      <vt:lpstr>Παρουσίαση του PowerPoint</vt:lpstr>
      <vt:lpstr>Συμπλήρωση μέτρων</vt:lpstr>
      <vt:lpstr>Παράδειγμα </vt:lpstr>
      <vt:lpstr>παράδειγμα</vt:lpstr>
      <vt:lpstr>Διάγραμμα παρτιτούρας</vt:lpstr>
      <vt:lpstr>Παρουσίαση του PowerPoint</vt:lpstr>
      <vt:lpstr>Αποτύπωση ήχων</vt:lpstr>
      <vt:lpstr>Αποτύπωση ήχων</vt:lpstr>
      <vt:lpstr>Συγκοπή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Φθογγόσημα</dc:title>
  <dc:creator>user</dc:creator>
  <cp:lastModifiedBy>user</cp:lastModifiedBy>
  <cp:revision>7</cp:revision>
  <dcterms:created xsi:type="dcterms:W3CDTF">2020-10-10T09:33:07Z</dcterms:created>
  <dcterms:modified xsi:type="dcterms:W3CDTF">2020-10-10T10:30:05Z</dcterms:modified>
</cp:coreProperties>
</file>