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333" r:id="rId4"/>
    <p:sldId id="361" r:id="rId5"/>
    <p:sldId id="362" r:id="rId6"/>
    <p:sldId id="334" r:id="rId7"/>
    <p:sldId id="347" r:id="rId8"/>
    <p:sldId id="348" r:id="rId9"/>
    <p:sldId id="350" r:id="rId10"/>
    <p:sldId id="351" r:id="rId11"/>
    <p:sldId id="352" r:id="rId12"/>
    <p:sldId id="353" r:id="rId13"/>
    <p:sldId id="355" r:id="rId14"/>
    <p:sldId id="358" r:id="rId15"/>
    <p:sldId id="359" r:id="rId16"/>
    <p:sldId id="360" r:id="rId17"/>
    <p:sldId id="354" r:id="rId18"/>
    <p:sldId id="356" r:id="rId19"/>
    <p:sldId id="357" r:id="rId20"/>
    <p:sldId id="280" r:id="rId21"/>
    <p:sldId id="290" r:id="rId22"/>
    <p:sldId id="295" r:id="rId23"/>
    <p:sldId id="299" r:id="rId24"/>
    <p:sldId id="292" r:id="rId25"/>
    <p:sldId id="291" r:id="rId26"/>
    <p:sldId id="294" r:id="rId27"/>
    <p:sldId id="293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96536" autoAdjust="0"/>
  </p:normalViewPr>
  <p:slideViewPr>
    <p:cSldViewPr>
      <p:cViewPr>
        <p:scale>
          <a:sx n="90" d="100"/>
          <a:sy n="90" d="100"/>
        </p:scale>
        <p:origin x="-2322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A9B4-837A-4979-88B8-BBBA1F98A5CA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6171C-4A52-4DFE-BB62-09910DCCC51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81" y="2276872"/>
            <a:ext cx="8142638" cy="128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7663" y="548680"/>
            <a:ext cx="3968675" cy="543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r="48928" b="73518"/>
          <a:stretch>
            <a:fillRect/>
          </a:stretch>
        </p:blipFill>
        <p:spPr bwMode="auto">
          <a:xfrm>
            <a:off x="1835696" y="1196752"/>
            <a:ext cx="547260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49531" r="48928" b="26930"/>
          <a:stretch>
            <a:fillRect/>
          </a:stretch>
        </p:blipFill>
        <p:spPr bwMode="auto">
          <a:xfrm>
            <a:off x="1763688" y="1268760"/>
            <a:ext cx="54726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49531" r="3232" b="26930"/>
          <a:stretch>
            <a:fillRect/>
          </a:stretch>
        </p:blipFill>
        <p:spPr bwMode="auto">
          <a:xfrm>
            <a:off x="2123728" y="1412776"/>
            <a:ext cx="489654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26365" r="3232" b="50282"/>
          <a:stretch>
            <a:fillRect/>
          </a:stretch>
        </p:blipFill>
        <p:spPr bwMode="auto">
          <a:xfrm>
            <a:off x="2123728" y="1484784"/>
            <a:ext cx="4896544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2031" r="3232" b="73635"/>
          <a:stretch>
            <a:fillRect/>
          </a:stretch>
        </p:blipFill>
        <p:spPr bwMode="auto">
          <a:xfrm>
            <a:off x="2123728" y="1556792"/>
            <a:ext cx="4896544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25992" r="48928" b="50469"/>
          <a:stretch>
            <a:fillRect/>
          </a:stretch>
        </p:blipFill>
        <p:spPr bwMode="auto">
          <a:xfrm>
            <a:off x="1763688" y="1484784"/>
            <a:ext cx="547260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73070" r="48928" b="1430"/>
          <a:stretch>
            <a:fillRect/>
          </a:stretch>
        </p:blipFill>
        <p:spPr bwMode="auto">
          <a:xfrm>
            <a:off x="1763688" y="1340768"/>
            <a:ext cx="547260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l="51072" t="73070" r="3232" b="449"/>
          <a:stretch>
            <a:fillRect/>
          </a:stretch>
        </p:blipFill>
        <p:spPr bwMode="auto">
          <a:xfrm>
            <a:off x="2123728" y="1340768"/>
            <a:ext cx="4896544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ΑΣΚΗΣΗ 6</a:t>
            </a:r>
            <a:r>
              <a:rPr kumimoji="0" lang="el-GR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5075B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83568" y="3501008"/>
            <a:ext cx="7776864" cy="213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5113" indent="-265113">
              <a:buFont typeface="Arial" pitchFamily="34" charset="0"/>
              <a:buChar char="•"/>
            </a:pPr>
            <a:r>
              <a:rPr lang="el-GR" sz="3200" dirty="0" smtClean="0"/>
              <a:t>Γεωχημικές Διεργασίες στα Μαγματικά Πετρώματα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el-GR" sz="3200" dirty="0" smtClean="0"/>
              <a:t>Διεργασίες Παραγωγής Μαγμάτων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διδάσκοντα.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962" y="404664"/>
            <a:ext cx="6052077" cy="58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346" y="1196752"/>
            <a:ext cx="7661308" cy="364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704" y="764704"/>
            <a:ext cx="8316593" cy="452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66" y="692696"/>
            <a:ext cx="7868668" cy="362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463" y="4602063"/>
            <a:ext cx="7077075" cy="141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15" y="1412776"/>
            <a:ext cx="7903970" cy="3654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764704"/>
            <a:ext cx="7153275" cy="497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1620" y="306809"/>
            <a:ext cx="6840760" cy="617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344</Words>
  <Application>Microsoft Office PowerPoint</Application>
  <PresentationFormat>On-screen Show (4:3)</PresentationFormat>
  <Paragraphs>55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Θέμα του Office</vt:lpstr>
      <vt:lpstr>ΠΕΤΡΟΛΟΓΙΑ ΜΑΓΜΑΤΙΚΩΝ &amp; ΜΕΤΑΜΟΡΦΩΜΕΝΩΝ ΠΕΤΡΩΜΑΤΩΝ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410</cp:revision>
  <dcterms:created xsi:type="dcterms:W3CDTF">2012-09-06T09:03:05Z</dcterms:created>
  <dcterms:modified xsi:type="dcterms:W3CDTF">2015-09-09T09:20:04Z</dcterms:modified>
</cp:coreProperties>
</file>