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333" r:id="rId4"/>
    <p:sldId id="334" r:id="rId5"/>
    <p:sldId id="347" r:id="rId6"/>
    <p:sldId id="348" r:id="rId7"/>
    <p:sldId id="349" r:id="rId8"/>
    <p:sldId id="280" r:id="rId9"/>
    <p:sldId id="290" r:id="rId10"/>
    <p:sldId id="295" r:id="rId11"/>
    <p:sldId id="299" r:id="rId12"/>
    <p:sldId id="292" r:id="rId13"/>
    <p:sldId id="291" r:id="rId14"/>
    <p:sldId id="294" r:id="rId15"/>
    <p:sldId id="29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3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83568" y="3501008"/>
            <a:ext cx="7776864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</a:pPr>
            <a:r>
              <a:rPr lang="el-GR" sz="3200" dirty="0" smtClean="0"/>
              <a:t>Διαγράμματα Φάσεων Δυο Συστατικών (Μέρος 2ο)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506" y="548680"/>
            <a:ext cx="5890989" cy="573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754" y="404665"/>
            <a:ext cx="6560493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879" b="38836"/>
          <a:stretch>
            <a:fillRect/>
          </a:stretch>
        </p:blipFill>
        <p:spPr bwMode="auto">
          <a:xfrm>
            <a:off x="644674" y="1484784"/>
            <a:ext cx="785465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9282" b="-4450"/>
          <a:stretch>
            <a:fillRect/>
          </a:stretch>
        </p:blipFill>
        <p:spPr bwMode="auto">
          <a:xfrm>
            <a:off x="644674" y="1556792"/>
            <a:ext cx="785465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10" y="1484784"/>
            <a:ext cx="8171581" cy="336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</a:t>
            </a:r>
            <a:r>
              <a:rPr lang="el-GR" sz="2000" b="1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344</Words>
  <Application>Microsoft Office PowerPoint</Application>
  <PresentationFormat>On-screen Show (4:3)</PresentationFormat>
  <Paragraphs>54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400</cp:revision>
  <dcterms:created xsi:type="dcterms:W3CDTF">2012-09-06T09:03:05Z</dcterms:created>
  <dcterms:modified xsi:type="dcterms:W3CDTF">2015-09-09T09:19:00Z</dcterms:modified>
</cp:coreProperties>
</file>