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93" d="100"/>
          <a:sy n="93" d="100"/>
        </p:scale>
        <p:origin x="10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8C0C43-1986-447E-9651-4180E092F709}" type="datetimeFigureOut">
              <a:rPr lang="en-US"/>
              <a:pPr>
                <a:defRPr/>
              </a:pPr>
              <a:t>3/5/2015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2B95FD-A6AF-4F53-B568-52819CE5F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88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ADCEB903-F702-4552-8AED-FD533715BFE3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0870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3ECD9E73-8D2B-4DC5-8463-B4207DCFF0D8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2210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41004E9F-1ABA-4730-96AF-AE3D3D9DF965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18364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AFCE6D37-A960-44B8-96D1-91DB10B77E14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2417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F97F48-C76D-4622-BC0F-C995CDAA51E9}" type="datetime8">
              <a:rPr lang="en-US"/>
              <a:pPr>
                <a:defRPr/>
              </a:pPr>
              <a:t>3/5/2015 10:15 AM</a:t>
            </a:fld>
            <a:endParaRPr lang="en-US" dirty="0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275855" y="236538"/>
            <a:ext cx="4677519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  <a:endParaRPr lang="en-US" dirty="0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716492B-2ABB-4148-9569-E406B40F24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215516" y="36004"/>
            <a:ext cx="3012713" cy="16648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30" y="105543"/>
            <a:ext cx="2843308" cy="154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48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2938326-12EA-45E2-B972-1F3329451632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67D2-1764-4AF1-B43C-4F3DBFE0110F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03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3F2734D-53A9-4C5E-BDC9-B1D0AB0B16B8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DA0EC-0B3C-4538-8C54-BA4F031652BF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02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9C05D41-546E-4453-865C-3C57BEC2D066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9E09B6-F2D7-4EA5-9782-887D827ED0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6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CE75933-3316-4417-A4F8-5D401EE025B2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09AD08A-282A-449A-8B2A-210573843C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2899575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>
              <a:defRPr/>
            </a:pPr>
            <a:fld id="{B274694A-BCA2-4254-959B-53E71AEBB07E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EF9F1B-B526-462F-9847-8D3B57618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21646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>
              <a:defRPr/>
            </a:pPr>
            <a:fld id="{D8762EE1-7148-40EE-842A-612ABDBA626A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B4340D4-21F3-4433-9B06-9CAB80D88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224011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AD4971F-B673-480E-B44D-E52F8C7B86EB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3C34C6-3074-4FA3-862F-D3C5172405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2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DA35149-8B9F-441A-90E5-88450418DA38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A8C4007-30F6-4DCA-8E01-738834A23A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9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5CBE692-7E9E-4324-B57C-A6F089B80124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E08CD7-0B0E-4A82-95E3-F2DA00E0D1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5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 algn="l">
              <a:defRPr/>
            </a:lvl1pPr>
          </a:lstStyle>
          <a:p>
            <a:pPr>
              <a:defRPr/>
            </a:pPr>
            <a:fld id="{B2616986-D78F-43F1-9D14-5FE506D582C5}" type="datetime8">
              <a:rPr lang="en-US"/>
              <a:pPr>
                <a:defRPr/>
              </a:pPr>
              <a:t>3/5/2015 10:15 AM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55EE91-9757-4771-9A2F-DDC43766AA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4044606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Graduate Course: Advanced Materials Processing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B52CF195-1BAF-41F2-8E1F-A1365D29CDA3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" y="6105939"/>
            <a:ext cx="538100" cy="7042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Presentation Title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Presentation Subtitle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A. Student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47863" y="69850"/>
            <a:ext cx="52039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+mn-lt"/>
                <a:cs typeface="+mn-cs"/>
              </a:rPr>
              <a:t>COURSE</a:t>
            </a:r>
            <a:r>
              <a:rPr lang="en-US" dirty="0">
                <a:latin typeface="+mn-lt"/>
                <a:cs typeface="+mn-cs"/>
              </a:rPr>
              <a:t>	: Advanced Materials Processing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TUTORS	: D. </a:t>
            </a:r>
            <a:r>
              <a:rPr lang="en-US" dirty="0" smtClean="0">
                <a:latin typeface="+mn-lt"/>
                <a:cs typeface="+mn-cs"/>
              </a:rPr>
              <a:t>Mataras, C. Galiotis</a:t>
            </a:r>
            <a:endParaRPr lang="el-GR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339" name="Rectangl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What is my material and why is it interesting?</a:t>
            </a:r>
          </a:p>
          <a:p>
            <a:pPr eaLnBrk="1" hangingPunct="1"/>
            <a:r>
              <a:rPr lang="en-US" dirty="0" smtClean="0"/>
              <a:t>My Application</a:t>
            </a:r>
          </a:p>
          <a:p>
            <a:pPr eaLnBrk="1" hangingPunct="1"/>
            <a:r>
              <a:rPr lang="en-US" dirty="0" smtClean="0"/>
              <a:t>Detailed description of the production method</a:t>
            </a:r>
          </a:p>
          <a:p>
            <a:pPr eaLnBrk="1" hangingPunct="1"/>
            <a:r>
              <a:rPr lang="en-US" dirty="0" smtClean="0"/>
              <a:t>Literature</a:t>
            </a:r>
          </a:p>
          <a:p>
            <a:pPr eaLnBrk="1" hangingPunct="1"/>
            <a:r>
              <a:rPr lang="en-US" u="sng" dirty="0" smtClean="0"/>
              <a:t>Research 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725F396-0BE4-4828-B37A-4A29682878B9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1764826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my material and why is it interesting?</a:t>
            </a:r>
            <a:endParaRPr lang="en-US" dirty="0"/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smtClean="0"/>
              <a:t>Describe the material</a:t>
            </a:r>
          </a:p>
          <a:p>
            <a:pPr lvl="1" eaLnBrk="1" hangingPunct="1"/>
            <a:r>
              <a:rPr lang="en-US" smtClean="0"/>
              <a:t>Structure, chemistry, form (thin film, wires…)</a:t>
            </a:r>
          </a:p>
          <a:p>
            <a:pPr lvl="1" eaLnBrk="1" hangingPunct="1"/>
            <a:r>
              <a:rPr lang="en-US" smtClean="0"/>
              <a:t>Interesting Properties</a:t>
            </a:r>
          </a:p>
          <a:p>
            <a:pPr lvl="1" eaLnBrk="1" hangingPunct="1"/>
            <a:r>
              <a:rPr lang="en-US" smtClean="0"/>
              <a:t>Explain interesting phenomena (i.e. superconductivity…)</a:t>
            </a:r>
          </a:p>
          <a:p>
            <a:pPr lvl="1" eaLnBrk="1" hangingPunct="1"/>
            <a:r>
              <a:rPr lang="en-US" smtClean="0"/>
              <a:t>Scientists who discovered it or made main contributions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AF8B175-E762-441E-853B-2756BA7F6B7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2684350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My Application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19405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Describe my application </a:t>
            </a:r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Explain How it works</a:t>
            </a:r>
          </a:p>
          <a:p>
            <a:pPr lvl="3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Physical principles</a:t>
            </a:r>
          </a:p>
          <a:p>
            <a:pPr lvl="3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(scheme, graphic, animation…)</a:t>
            </a:r>
          </a:p>
          <a:p>
            <a:pPr lvl="3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Critical Material properties (table)</a:t>
            </a:r>
          </a:p>
          <a:p>
            <a:pPr lvl="3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Problems associated with the proposed application</a:t>
            </a:r>
          </a:p>
          <a:p>
            <a:pPr lvl="3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Current research focus</a:t>
            </a:r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Competence in the market</a:t>
            </a:r>
          </a:p>
          <a:p>
            <a:pPr lvl="3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Why my application is better than competition</a:t>
            </a:r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Technologic, Economic and Environmental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7D2A14E-8DDD-4221-BE95-B83C22E1C704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338299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Production Method</a:t>
            </a:r>
            <a:endParaRPr lang="el-GR" dirty="0"/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E94F0B5-EF8F-4BA8-81A8-3B53E8EFB5C2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19405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Explain the Principle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Flow diagram or operation scheme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/>
              <a:t>Explain how it works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Main parameters table (range of pressure, temperature… 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Chemistry: mechanisms and kinetics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Discuss Critical Parameters and related Material Properties</a:t>
            </a:r>
          </a:p>
          <a:p>
            <a:pPr marL="914717" lvl="2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Show example figures from literature showing the effect of each parameter on the </a:t>
            </a:r>
            <a:r>
              <a:rPr lang="en-US" dirty="0" smtClean="0"/>
              <a:t>characteristics of the material (For example quality </a:t>
            </a:r>
            <a:r>
              <a:rPr lang="en-US" dirty="0" smtClean="0"/>
              <a:t>and growth </a:t>
            </a:r>
            <a:r>
              <a:rPr lang="en-US" dirty="0" smtClean="0"/>
              <a:t>rate)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775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Top 5 publications on the application</a:t>
            </a:r>
          </a:p>
          <a:p>
            <a:r>
              <a:rPr lang="en-US" dirty="0" smtClean="0"/>
              <a:t>Top 5 publications on the material growth using the chosen production method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Graduate Course: Advanced Materials Processing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EC846D0-4E85-4E59-87C2-695DEB19DF5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7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Research proposal</a:t>
            </a:r>
            <a:endParaRPr lang="el-GR" dirty="0"/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BF30406-2B8E-4EB9-8C88-43BA7E63FED1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461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Propose and describe a research project on this subject that is not covered in literature</a:t>
            </a:r>
          </a:p>
          <a:p>
            <a:pPr lvl="1" eaLnBrk="1" hangingPunct="1"/>
            <a:r>
              <a:rPr lang="en-US" dirty="0" smtClean="0"/>
              <a:t>Main innovation</a:t>
            </a:r>
          </a:p>
          <a:p>
            <a:pPr lvl="1" eaLnBrk="1" hangingPunct="1"/>
            <a:r>
              <a:rPr lang="en-US" dirty="0" smtClean="0"/>
              <a:t>Expected benefits</a:t>
            </a:r>
          </a:p>
          <a:p>
            <a:pPr lvl="1" eaLnBrk="1" hangingPunct="1"/>
            <a:r>
              <a:rPr lang="en-US" dirty="0" smtClean="0"/>
              <a:t>Describe the proposed experiments and expected results</a:t>
            </a:r>
          </a:p>
        </p:txBody>
      </p:sp>
    </p:spTree>
    <p:extLst>
      <p:ext uri="{BB962C8B-B14F-4D97-AF65-F5344CB8AC3E}">
        <p14:creationId xmlns:p14="http://schemas.microsoft.com/office/powerpoint/2010/main" val="1743455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 presentation</Template>
  <TotalTime>0</TotalTime>
  <Words>275</Words>
  <Application>Microsoft Office PowerPoint</Application>
  <PresentationFormat>On-screen Show (4:3)</PresentationFormat>
  <Paragraphs>59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Wingdings 2</vt:lpstr>
      <vt:lpstr>Student presentation</vt:lpstr>
      <vt:lpstr>Presentation Title Presentation Subtitle</vt:lpstr>
      <vt:lpstr>Outline</vt:lpstr>
      <vt:lpstr>What is my material and why is it interesting?</vt:lpstr>
      <vt:lpstr>My Application</vt:lpstr>
      <vt:lpstr>Production Method</vt:lpstr>
      <vt:lpstr>Literature </vt:lpstr>
      <vt:lpstr>Research proposal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2009-03-21T07:18:19Z</dcterms:created>
  <dcterms:modified xsi:type="dcterms:W3CDTF">2015-03-05T08:36:46Z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