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59" r:id="rId5"/>
    <p:sldId id="261" r:id="rId6"/>
    <p:sldId id="260" r:id="rId7"/>
    <p:sldId id="257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39B1CC-F633-40B3-A054-1041A58B5333}" type="datetimeFigureOut">
              <a:rPr lang="el-GR" smtClean="0"/>
              <a:pPr/>
              <a:t>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A5B56-45EE-49D4-A3BD-AF780763837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justinian&amp;source=images&amp;cd=&amp;cad=rja&amp;docid=8UXgmLgWprQOfM&amp;tbnid=QkL-OEX1PGTE6M:&amp;ved=0CAUQjRw&amp;url=http://tagdesignstudios.com/Teach/italhistfinal/Byzantine/Byzantine-Pages/Image28.html&amp;ei=9YOcUcW-M46Y1AX7vYGgCw&amp;bvm=bv.46751780,d.d2k&amp;psig=AFQjCNFJVAJlRy0VfKoAq3Rt66hQr7GUYA&amp;ust=136929814518765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gr/url?sa=i&amp;rct=j&amp;q=&amp;esrc=s&amp;frm=1&amp;source=images&amp;cd=&amp;docid=q_IasesGDLBX9M&amp;tbnid=i45AOgCPAInKsM:&amp;ved=0CAUQjRw&amp;url=http://www.mmdtkw.org/MedRomUnit0400-0PixList.html&amp;ei=lBxFU72ECMPdtAal_oDQDA&amp;bvm=bv.64507335,d.bGQ&amp;psig=AFQjCNF2hyBXbknmjDPEtrCOcSaiToN3uw&amp;ust=139712455597444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1099_Siege_of_Jerusalem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gr/url?sa=i&amp;rct=j&amp;q=crusades&amp;source=images&amp;cd=&amp;cad=rja&amp;docid=b2h7yq_Sf8nFuM&amp;tbnid=GtzRJ99f2RDMtM:&amp;ved=0CAUQjRw&amp;url=http://www.islamproject.org/education/The_Crusades.html&amp;ei=nYqcUcrIFYWm0QWAv4GgBQ&amp;psig=AFQjCNGLuMQFawRCV5F4M3-jFyvzGczRDA&amp;ust=136929991012636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1/1d/LatinEmpire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venetian+crete&amp;source=images&amp;cd=&amp;cad=rja&amp;docid=vX_wi4MKcFq_pM&amp;tbnid=WgPwsjK6dKLtqM:&amp;ved=0CAUQjRw&amp;url=http://www.we-love-crete.com/castles-of-crete.html&amp;ei=oZKcUdb6MPKa1AWYs4HACQ&amp;bvm=bv.46751780,d.d2k&amp;psig=AFQjCNHa4w1zR4hyer_AHuEbfTjqGG43nA&amp;ust=136930203376033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Κοινωνιογλωσσικ</a:t>
            </a:r>
            <a:r>
              <a:rPr lang="en-US" dirty="0" smtClean="0"/>
              <a:t>o</a:t>
            </a:r>
            <a:r>
              <a:rPr lang="el-GR" dirty="0" smtClean="0"/>
              <a:t> προφ</a:t>
            </a:r>
            <a:r>
              <a:rPr lang="en-US" dirty="0" err="1" smtClean="0"/>
              <a:t>i</a:t>
            </a:r>
            <a:r>
              <a:rPr lang="el-GR" dirty="0" smtClean="0"/>
              <a:t>λ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Μεσαιωνική Ελληνική	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gdesignstudios.com/Teach/italhistfinal/Byzantine/Byzantine-Images/2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32385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mdtkw.org/MedRom0402a-JustinianConq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5046"/>
            <a:ext cx="6984776" cy="4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yzantin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06" y="188640"/>
            <a:ext cx="5146506" cy="6492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.wikimedia.org/wikipedia/commons/thumb/3/33/1099_Siege_of_Jerusalem.jpg/200px-1099_Siege_of_Jerusal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105" y="548680"/>
            <a:ext cx="4098103" cy="547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islamproject.org/images/crusades_f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52" y="777202"/>
            <a:ext cx="8608528" cy="502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LatinEmpire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62641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0.gstatic.com/images?q=tbn:ANd9GcRkNlVx7Sq9cHNuDIfuqg75iIQK4yVnGcPJL9pMnJEkqf4UGlp9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1981200" cy="2305050"/>
          </a:xfrm>
          <a:prstGeom prst="rect">
            <a:avLst/>
          </a:prstGeom>
          <a:noFill/>
        </p:spPr>
      </p:pic>
      <p:pic>
        <p:nvPicPr>
          <p:cNvPr id="56324" name="Picture 4" descr="http://www.we-love-crete.com/images/frangokaste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3048000" cy="2286001"/>
          </a:xfrm>
          <a:prstGeom prst="rect">
            <a:avLst/>
          </a:prstGeom>
          <a:noFill/>
        </p:spPr>
      </p:pic>
      <p:pic>
        <p:nvPicPr>
          <p:cNvPr id="56326" name="Picture 6" descr="http://3.bp.blogspot.com/_aZQdhwrihak/SXS7fPDsQLI/AAAAAAAAAEM/Ko64zx0azcA/s400/PA27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Η Μεσαιωνική Ελληνική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Μεσαιωνική Ελληνική</dc:title>
  <dc:creator>Δεσποινούλα</dc:creator>
  <cp:lastModifiedBy>User</cp:lastModifiedBy>
  <cp:revision>13</cp:revision>
  <dcterms:created xsi:type="dcterms:W3CDTF">2013-05-22T05:00:56Z</dcterms:created>
  <dcterms:modified xsi:type="dcterms:W3CDTF">2018-06-01T07:43:22Z</dcterms:modified>
</cp:coreProperties>
</file>