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7" r:id="rId6"/>
    <p:sldId id="263" r:id="rId7"/>
    <p:sldId id="269" r:id="rId8"/>
    <p:sldId id="270" r:id="rId9"/>
    <p:sldId id="264" r:id="rId10"/>
    <p:sldId id="271" r:id="rId11"/>
    <p:sldId id="265" r:id="rId12"/>
    <p:sldId id="275" r:id="rId13"/>
    <p:sldId id="272" r:id="rId14"/>
    <p:sldId id="273" r:id="rId15"/>
    <p:sldId id="259" r:id="rId16"/>
    <p:sldId id="258" r:id="rId17"/>
    <p:sldId id="260" r:id="rId18"/>
    <p:sldId id="274" r:id="rId19"/>
    <p:sldId id="261" r:id="rId20"/>
    <p:sldId id="26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29/12/2020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mplates.office.com/el-g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Office Word</a:t>
            </a:r>
            <a:r>
              <a:rPr lang="el-GR"/>
              <a:t/>
            </a:r>
            <a:br>
              <a:rPr lang="el-GR"/>
            </a:br>
            <a:endParaRPr lang="el-GR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Διαχείριση εγγράφων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Βασικεσ</a:t>
            </a:r>
            <a:r>
              <a:rPr lang="el-GR" dirty="0"/>
              <a:t> </a:t>
            </a:r>
            <a:r>
              <a:rPr lang="el-GR" dirty="0" err="1"/>
              <a:t>καρτελεσ</a:t>
            </a:r>
            <a:r>
              <a:rPr lang="el-GR" dirty="0"/>
              <a:t> του </a:t>
            </a:r>
            <a:r>
              <a:rPr lang="en-US" dirty="0"/>
              <a:t>word</a:t>
            </a:r>
            <a:r>
              <a:rPr lang="el-GR" dirty="0"/>
              <a:t>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1340768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Διάταξη και προβολής σελίδας και παραθύρων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067944" y="2060848"/>
            <a:ext cx="576064" cy="360040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 flipH="1">
            <a:off x="683568" y="3140968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 flipH="1">
            <a:off x="3203848" y="3140968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wn Arrow 10"/>
          <p:cNvSpPr/>
          <p:nvPr/>
        </p:nvSpPr>
        <p:spPr>
          <a:xfrm flipH="1">
            <a:off x="4716016" y="3140968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11"/>
          <p:cNvSpPr/>
          <p:nvPr/>
        </p:nvSpPr>
        <p:spPr>
          <a:xfrm flipH="1">
            <a:off x="6948264" y="3140968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Down Arrow 12"/>
          <p:cNvSpPr/>
          <p:nvPr/>
        </p:nvSpPr>
        <p:spPr>
          <a:xfrm flipH="1">
            <a:off x="8892480" y="3212976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ounded Rectangle 13"/>
          <p:cNvSpPr/>
          <p:nvPr/>
        </p:nvSpPr>
        <p:spPr>
          <a:xfrm>
            <a:off x="-108520" y="3789040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Μορφές διάταξης σελίδας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39752" y="3789040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Εμφάνιση ή απόκρυψη  ροδέλας κύλισης, γραμμών πλέγματος κτλ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39952" y="3789040"/>
            <a:ext cx="12961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Μεγέθυνση-σμίκρυνση της σελίδας-επεξεργασία πλάτους σελίδας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12160" y="3789040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νέου παράθυρου,  διαίρεση  και εναλλαγή παραθύρων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28384" y="3861048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και επεξεργασία </a:t>
            </a:r>
            <a:r>
              <a:rPr lang="el-GR" sz="1400" dirty="0" err="1"/>
              <a:t>μακροεντολής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Βασικεσ</a:t>
            </a:r>
            <a:r>
              <a:rPr lang="el-GR" dirty="0"/>
              <a:t> </a:t>
            </a:r>
            <a:r>
              <a:rPr lang="el-GR" dirty="0" err="1"/>
              <a:t>καρτελεσ</a:t>
            </a:r>
            <a:r>
              <a:rPr lang="el-GR" dirty="0"/>
              <a:t> του </a:t>
            </a:r>
            <a:r>
              <a:rPr lang="en-US" dirty="0"/>
              <a:t>word</a:t>
            </a:r>
            <a:r>
              <a:rPr lang="el-GR" dirty="0"/>
              <a:t>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2"/>
            <a:ext cx="9144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556792"/>
            <a:ext cx="9144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Ορθογραφικός έλεγχος, Αναφορές, Ανίχνευση αλλαγών , Προστασία εγγράφου</a:t>
            </a:r>
          </a:p>
        </p:txBody>
      </p:sp>
      <p:sp>
        <p:nvSpPr>
          <p:cNvPr id="9" name="Oval 8"/>
          <p:cNvSpPr/>
          <p:nvPr/>
        </p:nvSpPr>
        <p:spPr>
          <a:xfrm>
            <a:off x="2987824" y="2492896"/>
            <a:ext cx="504056" cy="360040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wn Arrow 9"/>
          <p:cNvSpPr/>
          <p:nvPr/>
        </p:nvSpPr>
        <p:spPr>
          <a:xfrm flipH="1">
            <a:off x="3491880" y="3645024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wn Arrow 10"/>
          <p:cNvSpPr/>
          <p:nvPr/>
        </p:nvSpPr>
        <p:spPr>
          <a:xfrm flipH="1">
            <a:off x="5508104" y="3645024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11"/>
          <p:cNvSpPr/>
          <p:nvPr/>
        </p:nvSpPr>
        <p:spPr>
          <a:xfrm flipH="1">
            <a:off x="6516215" y="3717032"/>
            <a:ext cx="45719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Down Arrow 12"/>
          <p:cNvSpPr/>
          <p:nvPr/>
        </p:nvSpPr>
        <p:spPr>
          <a:xfrm flipH="1">
            <a:off x="8028383" y="3645024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Down Arrow 13"/>
          <p:cNvSpPr/>
          <p:nvPr/>
        </p:nvSpPr>
        <p:spPr>
          <a:xfrm flipH="1">
            <a:off x="8918769" y="3645024"/>
            <a:ext cx="45719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 flipH="1">
            <a:off x="971600" y="3573016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>
            <a:off x="323528" y="4293096"/>
            <a:ext cx="16561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Ορθογραφικός έλεγχος, εύρεση κειμένου, πλήθος λέξεων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27784" y="429309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και διαγραφή σχολίου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27984" y="4077072"/>
            <a:ext cx="165618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Παρακολούθηση όλων των αλλαγών που έχουν γίνει στο έγγραφο  (εισαγωγές, διαγραφές, μορφοποιήσεις)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28184" y="4797152"/>
            <a:ext cx="12241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Αποδοχή και απόρριψη αλλαγών κειμένου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04248" y="400506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Σύγκριση ή συνδυασμών πολλών εκδόσεων εγγράφων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59924" y="4941168"/>
            <a:ext cx="12246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Προστασία εγγράφου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ΕπιμερουΣ</a:t>
            </a:r>
            <a:r>
              <a:rPr lang="el-GR" dirty="0"/>
              <a:t> </a:t>
            </a:r>
            <a:r>
              <a:rPr lang="el-GR" dirty="0" err="1"/>
              <a:t>στοχοι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Μέσα από τις επόμενες ασκήσεις εξοικείωσης οι εκπαιδευτικοί στόχοι θα είναι να εξοικειωθούν οι σπουδαστές:</a:t>
            </a:r>
          </a:p>
          <a:p>
            <a:pPr lvl="1"/>
            <a:r>
              <a:rPr lang="el-GR" dirty="0"/>
              <a:t>Μορφοποίηση κειμένου(γραμματοσειρά και παράγραφό)</a:t>
            </a:r>
          </a:p>
          <a:p>
            <a:pPr lvl="1"/>
            <a:r>
              <a:rPr lang="el-GR" dirty="0"/>
              <a:t>Εισαγωγή και μορφοποίηση πλαισίων</a:t>
            </a:r>
          </a:p>
          <a:p>
            <a:pPr lvl="1"/>
            <a:r>
              <a:rPr lang="el-GR" dirty="0"/>
              <a:t>Εισαγωγή και μορφοποίηση πινάκων</a:t>
            </a:r>
          </a:p>
          <a:p>
            <a:pPr lvl="1"/>
            <a:r>
              <a:rPr lang="el-GR" dirty="0"/>
              <a:t>Εισαγωγή συμβόλων και εικόνων</a:t>
            </a:r>
          </a:p>
          <a:p>
            <a:pPr lvl="1"/>
            <a:r>
              <a:rPr lang="el-GR" dirty="0"/>
              <a:t>Εισαγωγή και μορφοποίηση κεφαλίδας και υποσέλιδου</a:t>
            </a:r>
          </a:p>
          <a:p>
            <a:pPr lvl="1"/>
            <a:r>
              <a:rPr lang="el-GR" dirty="0"/>
              <a:t>Εισαγωγή επικεφαλίδων και δημιουργία πίνακα περιεχομένων </a:t>
            </a:r>
          </a:p>
          <a:p>
            <a:pPr lvl="1"/>
            <a:r>
              <a:rPr lang="el-GR" dirty="0"/>
              <a:t>Εισαγωγή αναφορών και βιβλιογραφίας</a:t>
            </a: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ΑΣΚΗΣΗ 1-ΔΗΜΙΟΥΡΓΙΑ ΣΥΝΤΟΜΟΥ ΒΙΟΓΡΑΦΙΚΟΥ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Δημιουργήστε ένα σύντομο βιογραφικό σημείωμα σύμφωνα με το πρότυπο του συνδέσμου:</a:t>
            </a:r>
          </a:p>
          <a:p>
            <a:pPr>
              <a:buNone/>
            </a:pPr>
            <a:r>
              <a:rPr lang="el-GR" dirty="0"/>
              <a:t>	</a:t>
            </a:r>
            <a:r>
              <a:rPr lang="en-US" dirty="0">
                <a:hlinkClick r:id="rId2"/>
              </a:rPr>
              <a:t>https://templates.office.com/el-gr/</a:t>
            </a:r>
            <a:endParaRPr lang="el-GR" dirty="0"/>
          </a:p>
          <a:p>
            <a:pPr>
              <a:buNone/>
            </a:pPr>
            <a:r>
              <a:rPr lang="el-GR" dirty="0"/>
              <a:t>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8605"/>
            <a:ext cx="5688632" cy="680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Επεξεργασια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r>
              <a:rPr lang="el-GR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195736" y="24208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09344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1259632" y="357301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28" y="4365104"/>
            <a:ext cx="18002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Αν σύρουμε το βελάκι σε κάθε εικονίδιο, υπάρχει ανάλυση για τι ακριβώς κάνει κάθε εντολή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Επεξεργασια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r>
              <a:rPr lang="el-GR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27784" y="24208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204489" cy="601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940152" y="227687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04248" y="1988840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15616" y="4149080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44208" y="2852936"/>
            <a:ext cx="11521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Διαμόρφωση επικεφαλίδας και υποσέλιδου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56376" y="2636912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Κλείσιμο από  την εντολή επικεφαλίδα και υποσέλιδο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653136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Είναι ενεργοποιημένη η εντολή της επεξεργασίας της επικεφαλίδας και υποσέλιδο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Επεξεργασια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r>
              <a:rPr lang="el-GR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979712" y="242088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0120"/>
            <a:ext cx="9168848" cy="577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059832" y="2420888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04048" y="2852936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Δημιουργία σχολίου-είμαστε στην καρτέλα αναφορά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127920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5373216"/>
            <a:ext cx="20162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Οι εντολές από την  πρώτη έως την τελευταία (κάτω προς τα πάνω) δείχνουν βήμα-βήμα την δημιουργία του εγγράφου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87624" y="486916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7092280" y="1484784"/>
            <a:ext cx="1728192" cy="108012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Μπορείτε να εισάγετε όλα τα κελιά με σχεδίαση πίνακα  ή με εισαγωγή πλαισίων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39844" y="3573016"/>
            <a:ext cx="20167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200" dirty="0">
                <a:solidFill>
                  <a:srgbClr val="FF0000"/>
                </a:solidFill>
              </a:rPr>
              <a:t>ΠΡΟΣΟΧΗ:</a:t>
            </a:r>
            <a:r>
              <a:rPr lang="el-GR" sz="1200" dirty="0"/>
              <a:t> Σχεδίαση Πίνακα χρησιμοποιείτε όταν  θέλετε να εμφανίζονται ορισμένες πλευρές του πίνακα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12160" y="2780928"/>
            <a:ext cx="172819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6012160" y="3645024"/>
            <a:ext cx="1727684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00192" y="4581128"/>
            <a:ext cx="1440160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31840" y="5921896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rgbClr val="FF0000"/>
                </a:solidFill>
              </a:rPr>
              <a:t>ΠΡΟΣΟΧΗ</a:t>
            </a:r>
            <a:r>
              <a:rPr lang="el-GR" sz="1200" dirty="0"/>
              <a:t>: Εισαγωγή πλαισίου χρησιμοποιείτε όταν θέλετε να εμφανιστούν/κρυφτούν   όλο το περίγραμμα του πλαισίου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419872" y="4941168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92080" y="4797152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Επεξεργασια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r>
              <a:rPr lang="el-GR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02884"/>
            <a:ext cx="9143999" cy="575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259632" y="1916832"/>
            <a:ext cx="21602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03848" y="2204864"/>
            <a:ext cx="20162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/>
              <a:t>Μπορούμε να δημιουργήσουμε  και να επεξεργαστούμε πλαίσιο σε οποιοδήποτε σχήμα και να εισάγουμε κείμενο, εικόνα, σύμβολο</a:t>
            </a:r>
          </a:p>
          <a:p>
            <a:pPr algn="ctr"/>
            <a:endParaRPr lang="el-GR" sz="900" dirty="0"/>
          </a:p>
        </p:txBody>
      </p:sp>
      <p:sp>
        <p:nvSpPr>
          <p:cNvPr id="18" name="Rectangle 17"/>
          <p:cNvSpPr/>
          <p:nvPr/>
        </p:nvSpPr>
        <p:spPr>
          <a:xfrm>
            <a:off x="6156176" y="4509120"/>
            <a:ext cx="25202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TIPS</a:t>
            </a:r>
            <a:r>
              <a:rPr lang="en-US" sz="1000" i="1" dirty="0"/>
              <a:t>:</a:t>
            </a:r>
            <a:r>
              <a:rPr lang="el-GR" sz="1200" i="1" dirty="0"/>
              <a:t>Επιλέγετε τα εικονίδια που επιθυμείτε. Με μια αναζήτηση στο </a:t>
            </a:r>
            <a:r>
              <a:rPr lang="el-GR" sz="1200" i="1" dirty="0" err="1"/>
              <a:t>google</a:t>
            </a:r>
            <a:r>
              <a:rPr lang="el-GR" sz="1200" i="1" dirty="0"/>
              <a:t> με την περιγραφή ''</a:t>
            </a:r>
            <a:r>
              <a:rPr lang="el-GR" sz="1200" i="1" dirty="0" err="1"/>
              <a:t>social</a:t>
            </a:r>
            <a:r>
              <a:rPr lang="el-GR" sz="1200" i="1" dirty="0"/>
              <a:t> </a:t>
            </a:r>
            <a:r>
              <a:rPr lang="el-GR" sz="1200" i="1" dirty="0" err="1"/>
              <a:t>media</a:t>
            </a:r>
            <a:r>
              <a:rPr lang="el-GR" sz="1200" i="1" dirty="0"/>
              <a:t> </a:t>
            </a:r>
            <a:r>
              <a:rPr lang="el-GR" sz="1200" i="1" dirty="0" err="1"/>
              <a:t>icons</a:t>
            </a:r>
            <a:r>
              <a:rPr lang="el-GR" sz="1200" i="1" dirty="0"/>
              <a:t>'', μπορείτε να βρείτε χιλιάδες εικονίδια που να ικανοποιούν το γούστο σας. </a:t>
            </a:r>
            <a:endParaRPr lang="el-GR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04048" y="3717032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Σκοποσ</a:t>
            </a:r>
            <a:r>
              <a:rPr lang="el-GR" dirty="0"/>
              <a:t> </a:t>
            </a:r>
            <a:r>
              <a:rPr lang="el-GR" dirty="0" err="1"/>
              <a:t>τησ</a:t>
            </a:r>
            <a:r>
              <a:rPr lang="el-GR" dirty="0"/>
              <a:t> </a:t>
            </a:r>
            <a:r>
              <a:rPr lang="el-GR" dirty="0" err="1"/>
              <a:t>ενοτητασ</a:t>
            </a:r>
            <a:r>
              <a:rPr lang="el-GR" dirty="0"/>
              <a:t> </a:t>
            </a:r>
            <a:r>
              <a:rPr lang="el-GR" dirty="0" err="1"/>
              <a:t>επεξεργασιασ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Να χειρίζονται οι </a:t>
            </a:r>
            <a:r>
              <a:rPr lang="el-GR" dirty="0" smtClean="0"/>
              <a:t>φοιτη</a:t>
            </a:r>
            <a:r>
              <a:rPr lang="el-GR" dirty="0" smtClean="0"/>
              <a:t>τές </a:t>
            </a:r>
            <a:r>
              <a:rPr lang="el-GR" dirty="0"/>
              <a:t>θέματα επεξεργασίας κειμένου όπως είναι:</a:t>
            </a:r>
          </a:p>
          <a:p>
            <a:r>
              <a:rPr lang="el-GR" dirty="0"/>
              <a:t>Εξοικείωση με το βασικό μενού ενός αρχείου και  τις βασικές καρτέλες της επεξεργασίας κειμένου.</a:t>
            </a:r>
          </a:p>
          <a:p>
            <a:r>
              <a:rPr lang="el-GR" dirty="0"/>
              <a:t>Χρήση των κατάλληλων εντολών για να δημιουργούν και να επεξεργάζονται ένα έγγραφο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ΑσκησΕΙΣ</a:t>
            </a:r>
            <a:r>
              <a:rPr lang="el-GR" dirty="0"/>
              <a:t> </a:t>
            </a:r>
            <a:r>
              <a:rPr lang="el-GR" dirty="0" err="1"/>
              <a:t>Εξοικειωσησ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525963"/>
          </a:xfrm>
        </p:spPr>
        <p:txBody>
          <a:bodyPr/>
          <a:lstStyle/>
          <a:p>
            <a:r>
              <a:rPr lang="el-GR" sz="1800" dirty="0"/>
              <a:t>Παίρνοντας ιδέες από το παρακάτω πρότυπο:</a:t>
            </a:r>
            <a:r>
              <a:rPr lang="en-US" sz="1800" dirty="0"/>
              <a:t>https://templates.office.com/</a:t>
            </a:r>
            <a:r>
              <a:rPr lang="el-GR" sz="1800" dirty="0"/>
              <a:t> να δημιουργήσετε ένα φυλλάδιο μιας επιχείρησης με τα δικά σας γούστα</a:t>
            </a:r>
            <a:r>
              <a:rPr lang="el-GR" dirty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/>
              <a:t>Κουμπι</a:t>
            </a:r>
            <a:r>
              <a:rPr lang="el-GR" sz="2800" dirty="0"/>
              <a:t> </a:t>
            </a:r>
            <a:r>
              <a:rPr lang="en-US" sz="2800" dirty="0" err="1"/>
              <a:t>microsoft</a:t>
            </a:r>
            <a:r>
              <a:rPr lang="en-US" sz="2800" dirty="0"/>
              <a:t> office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489654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otched Right Arrow 5"/>
          <p:cNvSpPr/>
          <p:nvPr/>
        </p:nvSpPr>
        <p:spPr>
          <a:xfrm>
            <a:off x="0" y="1556792"/>
            <a:ext cx="82758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1.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0" y="2636912"/>
            <a:ext cx="82758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2.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0" y="3140968"/>
            <a:ext cx="82758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3.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0" y="4869160"/>
            <a:ext cx="82758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4.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0" y="5373216"/>
            <a:ext cx="82758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5.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4128" y="1052736"/>
            <a:ext cx="3419872" cy="580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6012160" y="1628800"/>
            <a:ext cx="31318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/>
              <a:t>1. </a:t>
            </a:r>
            <a:r>
              <a:rPr lang="el-GR" sz="1600" dirty="0"/>
              <a:t>Ανοίγει ένα καινούργιο έγγραφο του </a:t>
            </a:r>
            <a:r>
              <a:rPr lang="en-US" sz="1600" dirty="0"/>
              <a:t>Word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012160" y="2348880"/>
            <a:ext cx="313184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2</a:t>
            </a:r>
            <a:r>
              <a:rPr lang="en-US" sz="1600" dirty="0"/>
              <a:t>. </a:t>
            </a:r>
            <a:r>
              <a:rPr lang="el-GR" sz="1600" dirty="0"/>
              <a:t>Αποθηκεύει τις αλλαγές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12160" y="3068960"/>
            <a:ext cx="313184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/>
              <a:t>3</a:t>
            </a:r>
            <a:r>
              <a:rPr lang="el-GR" sz="1600" dirty="0"/>
              <a:t>. Η πρώτη αποθήκευση του εγγράφου με συγκεκριμένο όνομα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2160" y="3789040"/>
            <a:ext cx="313184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/>
              <a:t>4</a:t>
            </a:r>
            <a:r>
              <a:rPr lang="el-GR" dirty="0"/>
              <a:t>. Α</a:t>
            </a:r>
            <a:r>
              <a:rPr lang="el-GR" sz="1600" dirty="0"/>
              <a:t>ποστολή του εγγράφου σε </a:t>
            </a:r>
            <a:r>
              <a:rPr lang="en-US" sz="1600" dirty="0"/>
              <a:t>mail, mail </a:t>
            </a:r>
            <a:r>
              <a:rPr lang="el-GR" sz="1600" dirty="0"/>
              <a:t>ως </a:t>
            </a:r>
            <a:r>
              <a:rPr lang="en-US" sz="1600" dirty="0" err="1"/>
              <a:t>pdf</a:t>
            </a:r>
            <a:r>
              <a:rPr lang="en-US" sz="1600" dirty="0"/>
              <a:t> </a:t>
            </a:r>
            <a:r>
              <a:rPr lang="el-GR" sz="1600" dirty="0"/>
              <a:t>αρχείο, φαξ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12160" y="4581128"/>
            <a:ext cx="3131840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/>
              <a:t>5</a:t>
            </a:r>
            <a:r>
              <a:rPr lang="el-GR" sz="1600" dirty="0"/>
              <a:t>. Δημοσιοποιεί το αρχείο σε άλλους χρήστες (</a:t>
            </a:r>
            <a:r>
              <a:rPr lang="en-US" sz="1600" dirty="0"/>
              <a:t>blog, site, management server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6012160" y="5589240"/>
            <a:ext cx="313184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6</a:t>
            </a:r>
            <a:r>
              <a:rPr lang="en-US" sz="1600" b="1" dirty="0"/>
              <a:t>.</a:t>
            </a:r>
            <a:r>
              <a:rPr lang="el-GR" sz="1600" b="1" dirty="0"/>
              <a:t> </a:t>
            </a:r>
            <a:r>
              <a:rPr lang="el-GR" sz="1600" dirty="0"/>
              <a:t>Κλείνει το συγκεκριμένο αρχείο</a:t>
            </a:r>
            <a:r>
              <a:rPr lang="el-GR" dirty="0"/>
              <a:t>.</a:t>
            </a:r>
          </a:p>
        </p:txBody>
      </p:sp>
      <p:sp>
        <p:nvSpPr>
          <p:cNvPr id="19" name="Notched Right Arrow 18"/>
          <p:cNvSpPr/>
          <p:nvPr/>
        </p:nvSpPr>
        <p:spPr>
          <a:xfrm>
            <a:off x="0" y="6093296"/>
            <a:ext cx="827584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</a:t>
            </a:r>
            <a:r>
              <a:rPr lang="el-GR" sz="20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/>
          <a:lstStyle/>
          <a:p>
            <a:r>
              <a:rPr lang="el-GR" dirty="0" err="1"/>
              <a:t>Παραθυρο</a:t>
            </a:r>
            <a:r>
              <a:rPr lang="el-GR" dirty="0"/>
              <a:t> </a:t>
            </a:r>
            <a:r>
              <a:rPr lang="el-GR" dirty="0" err="1"/>
              <a:t>επεξεργαστη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03672"/>
            <a:ext cx="9143999" cy="608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Callout 6"/>
          <p:cNvSpPr/>
          <p:nvPr/>
        </p:nvSpPr>
        <p:spPr>
          <a:xfrm>
            <a:off x="-180528" y="-171400"/>
            <a:ext cx="720080" cy="98072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Κουμπί </a:t>
            </a:r>
            <a:r>
              <a:rPr lang="en-US" sz="1400" dirty="0"/>
              <a:t>Office</a:t>
            </a:r>
            <a:endParaRPr lang="el-GR" sz="1400" dirty="0"/>
          </a:p>
        </p:txBody>
      </p:sp>
      <p:sp>
        <p:nvSpPr>
          <p:cNvPr id="13" name="Rectangle 12"/>
          <p:cNvSpPr/>
          <p:nvPr/>
        </p:nvSpPr>
        <p:spPr>
          <a:xfrm>
            <a:off x="2195736" y="2924944"/>
            <a:ext cx="15841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Ομάδες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979712" y="234888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19872" y="2276872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740352" y="3789040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Ροδέλα κύλισης εγγράφου</a:t>
            </a: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8820472" y="4077072"/>
            <a:ext cx="32352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76256" y="1700808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Κορδέλες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236296" y="11247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884368" y="13407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686800" cy="4525963"/>
          </a:xfrm>
        </p:spPr>
        <p:txBody>
          <a:bodyPr/>
          <a:lstStyle/>
          <a:p>
            <a:r>
              <a:rPr lang="el-GR" dirty="0"/>
              <a:t>Μπορείτε να περιηγηθείτε στο πρόγραμμα γνωρίζοντας τις βασικές καρτέλες: 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132856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Μορφοποίηση γραμματοσειράς, παραγράφου, στυλ, αντιγραφή-επικόλληση- αποκοπή, αντικατάσταση κειμένου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3528" y="2996952"/>
            <a:ext cx="504056" cy="432048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 flipH="1">
            <a:off x="755575" y="4077072"/>
            <a:ext cx="4571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Down Arrow 10"/>
          <p:cNvSpPr/>
          <p:nvPr/>
        </p:nvSpPr>
        <p:spPr>
          <a:xfrm flipH="1">
            <a:off x="2051720" y="4149080"/>
            <a:ext cx="7200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11"/>
          <p:cNvSpPr/>
          <p:nvPr/>
        </p:nvSpPr>
        <p:spPr>
          <a:xfrm>
            <a:off x="3976504" y="4149080"/>
            <a:ext cx="4571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Down Arrow 12"/>
          <p:cNvSpPr/>
          <p:nvPr/>
        </p:nvSpPr>
        <p:spPr>
          <a:xfrm>
            <a:off x="6902545" y="4077072"/>
            <a:ext cx="45719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Down Arrow 13"/>
          <p:cNvSpPr/>
          <p:nvPr/>
        </p:nvSpPr>
        <p:spPr>
          <a:xfrm>
            <a:off x="8774753" y="4077072"/>
            <a:ext cx="45719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107504" y="5013176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Αντιγραφή-Επικόλληση αποκοπή εγγράφου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75656" y="5517232"/>
            <a:ext cx="1584176" cy="126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Αλλαγή γραμματοσειράς, μέγεθος, στυλ, χρώμα γραμματοσειράς και πλαισίου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91880" y="5157192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Μορφοποίηση παραγράφου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72200" y="5589240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επικεφαλίδων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956376" y="5589240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Αντικατάσταση κειμένου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Βασικεσ</a:t>
            </a:r>
            <a:r>
              <a:rPr lang="el-GR" dirty="0"/>
              <a:t> </a:t>
            </a:r>
            <a:r>
              <a:rPr lang="el-GR" dirty="0" err="1"/>
              <a:t>καρτελεσ</a:t>
            </a:r>
            <a:r>
              <a:rPr lang="el-GR" dirty="0"/>
              <a:t> του </a:t>
            </a:r>
            <a:r>
              <a:rPr lang="en-US" dirty="0"/>
              <a:t>word</a:t>
            </a:r>
            <a:r>
              <a:rPr lang="el-GR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0" y="1556792"/>
            <a:ext cx="91440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Εισαγωγή πίνακα, εικόνες, σχήματα, πλαίσια, αντικείμενα, σύμβολα, εξισώσεις.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04864"/>
            <a:ext cx="9144001" cy="11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55576" y="2348880"/>
            <a:ext cx="504056" cy="432048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Down Arrow 13"/>
          <p:cNvSpPr/>
          <p:nvPr/>
        </p:nvSpPr>
        <p:spPr>
          <a:xfrm>
            <a:off x="467544" y="3356992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ounded Rectangle 14"/>
          <p:cNvSpPr/>
          <p:nvPr/>
        </p:nvSpPr>
        <p:spPr>
          <a:xfrm>
            <a:off x="-108520" y="3789040"/>
            <a:ext cx="129614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εξώφυλλου, Εισαγωγή κενή σελίδα, Αλλαγή σελίδας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87624" y="3501008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πίνακα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331640" y="328498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ounded Rectangle 18"/>
          <p:cNvSpPr/>
          <p:nvPr/>
        </p:nvSpPr>
        <p:spPr>
          <a:xfrm>
            <a:off x="2555776" y="3645024"/>
            <a:ext cx="129614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εικόνας,  εικόνας από </a:t>
            </a:r>
            <a:r>
              <a:rPr lang="en-US" sz="1400" dirty="0"/>
              <a:t>Clip Art, </a:t>
            </a:r>
            <a:r>
              <a:rPr lang="el-GR" sz="1400" dirty="0"/>
              <a:t>σχήματος, γραφήματος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987824" y="328498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ounded Rectangle 20"/>
          <p:cNvSpPr/>
          <p:nvPr/>
        </p:nvSpPr>
        <p:spPr>
          <a:xfrm>
            <a:off x="4067944" y="3645024"/>
            <a:ext cx="12961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συνδέσμου, σελιδοδείκτη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4572000" y="328498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ounded Rectangle 22"/>
          <p:cNvSpPr/>
          <p:nvPr/>
        </p:nvSpPr>
        <p:spPr>
          <a:xfrm>
            <a:off x="5436096" y="3941440"/>
            <a:ext cx="1296144" cy="92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κεφαλίδας και υποσέλιδου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5868144" y="3284984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ounded Rectangle 24"/>
          <p:cNvSpPr/>
          <p:nvPr/>
        </p:nvSpPr>
        <p:spPr>
          <a:xfrm>
            <a:off x="6876256" y="3725416"/>
            <a:ext cx="1296144" cy="92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πλαισίου κειμένου, αντικειμένου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7452320" y="328498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ounded Rectangle 26"/>
          <p:cNvSpPr/>
          <p:nvPr/>
        </p:nvSpPr>
        <p:spPr>
          <a:xfrm>
            <a:off x="8172400" y="3645024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συμβόλου, εξίσωσης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748464" y="3284984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Βασικεσ</a:t>
            </a:r>
            <a:r>
              <a:rPr lang="el-GR" dirty="0"/>
              <a:t> </a:t>
            </a:r>
            <a:r>
              <a:rPr lang="el-GR" dirty="0" err="1"/>
              <a:t>καρτελεσ</a:t>
            </a:r>
            <a:r>
              <a:rPr lang="el-GR" dirty="0"/>
              <a:t> του </a:t>
            </a:r>
            <a:r>
              <a:rPr lang="en-US" dirty="0"/>
              <a:t>word</a:t>
            </a:r>
            <a:r>
              <a:rPr lang="el-GR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1720" y="2204864"/>
            <a:ext cx="720080" cy="504056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467544" y="3356992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-540568" y="3717032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και επεξεργασία πίνακα περιεχομένων </a:t>
            </a:r>
          </a:p>
        </p:txBody>
      </p:sp>
      <p:sp>
        <p:nvSpPr>
          <p:cNvPr id="9" name="Down Arrow 8"/>
          <p:cNvSpPr/>
          <p:nvPr/>
        </p:nvSpPr>
        <p:spPr>
          <a:xfrm>
            <a:off x="1907704" y="3284984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1331640" y="3717032"/>
            <a:ext cx="14401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και επεξεργασία υποσημείωσης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5816" y="3429000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και επεξεργασία αναφορών και βιβλιογραφίας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3789040"/>
            <a:ext cx="129614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και επεξεργασία λεζάντας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12160" y="3573016"/>
            <a:ext cx="129614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και επεξεργασία σημείωσης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24328" y="3789040"/>
            <a:ext cx="129614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και επεξεργασία των πινάκων  αναφορών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3563888" y="3212976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Down Arrow 16"/>
          <p:cNvSpPr/>
          <p:nvPr/>
        </p:nvSpPr>
        <p:spPr>
          <a:xfrm>
            <a:off x="5148064" y="3356992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Down Arrow 17"/>
          <p:cNvSpPr/>
          <p:nvPr/>
        </p:nvSpPr>
        <p:spPr>
          <a:xfrm>
            <a:off x="6660232" y="3212976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Down Arrow 18"/>
          <p:cNvSpPr/>
          <p:nvPr/>
        </p:nvSpPr>
        <p:spPr>
          <a:xfrm>
            <a:off x="8028384" y="3356992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0" y="1556792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Πίνακας περιεχομένων, υποσημειώσεις, πίνακας εικόνων, ευρετήριο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Βασικεσ</a:t>
            </a:r>
            <a:r>
              <a:rPr lang="el-GR" dirty="0"/>
              <a:t> </a:t>
            </a:r>
            <a:r>
              <a:rPr lang="el-GR" dirty="0" err="1"/>
              <a:t>καρτελεσ</a:t>
            </a:r>
            <a:r>
              <a:rPr lang="el-GR" dirty="0"/>
              <a:t> του </a:t>
            </a:r>
            <a:r>
              <a:rPr lang="en-US" dirty="0"/>
              <a:t>word</a:t>
            </a:r>
            <a:r>
              <a:rPr lang="el-GR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556792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err="1"/>
              <a:t>Δάταξη</a:t>
            </a:r>
            <a:r>
              <a:rPr lang="el-GR" dirty="0"/>
              <a:t> σελίδας, Διαμόρφωση σελίδας, περιγράμματα κειμένου, στήλες, εσοχές και διαστήματα, αναδίπλωση κειμένου.</a:t>
            </a:r>
          </a:p>
        </p:txBody>
      </p:sp>
      <p:sp>
        <p:nvSpPr>
          <p:cNvPr id="7" name="Down Arrow 6"/>
          <p:cNvSpPr/>
          <p:nvPr/>
        </p:nvSpPr>
        <p:spPr>
          <a:xfrm flipH="1">
            <a:off x="323527" y="3212976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-540568" y="3717032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και επεξεργασία θεμάτων –φόντου στην σελίδα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31640" y="3789040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Επεξεργασία  περιθωρίων, προσανατολισμού, μεγέθους σελίδας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75856" y="3501008"/>
            <a:ext cx="17281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και επεξεργασία </a:t>
            </a:r>
            <a:r>
              <a:rPr lang="el-GR" sz="1400" dirty="0" err="1"/>
              <a:t>υδατογραφήματος</a:t>
            </a:r>
            <a:r>
              <a:rPr lang="el-GR" sz="1400" dirty="0"/>
              <a:t>, χρώματος και  περιθώρια σελίδας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48064" y="3869432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και επεξεργασία παραγράφων σελίδας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52320" y="3573016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Επεξεργασία περιεχομένου σελίδας (θέση κειμένου, αναδίπλωση, κτλ)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051720" y="3212976"/>
            <a:ext cx="7200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Down Arrow 13"/>
          <p:cNvSpPr/>
          <p:nvPr/>
        </p:nvSpPr>
        <p:spPr>
          <a:xfrm>
            <a:off x="4067944" y="321297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>
            <a:off x="5868144" y="3212976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Down Arrow 15"/>
          <p:cNvSpPr/>
          <p:nvPr/>
        </p:nvSpPr>
        <p:spPr>
          <a:xfrm>
            <a:off x="8316416" y="3212976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1115616" y="2276872"/>
            <a:ext cx="720080" cy="360040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Βασικεσ</a:t>
            </a:r>
            <a:r>
              <a:rPr lang="el-GR" dirty="0"/>
              <a:t> </a:t>
            </a:r>
            <a:r>
              <a:rPr lang="el-GR" dirty="0" err="1"/>
              <a:t>καρτελεσ</a:t>
            </a:r>
            <a:r>
              <a:rPr lang="el-GR" dirty="0"/>
              <a:t> του </a:t>
            </a:r>
            <a:r>
              <a:rPr lang="en-US" dirty="0"/>
              <a:t>word</a:t>
            </a:r>
            <a:r>
              <a:rPr lang="el-GR" dirty="0"/>
              <a:t> (4)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62880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Συγχώνευση αλληλογραφίας</a:t>
            </a:r>
          </a:p>
        </p:txBody>
      </p:sp>
      <p:sp>
        <p:nvSpPr>
          <p:cNvPr id="13" name="Oval 12"/>
          <p:cNvSpPr/>
          <p:nvPr/>
        </p:nvSpPr>
        <p:spPr>
          <a:xfrm>
            <a:off x="3419872" y="2348880"/>
            <a:ext cx="648072" cy="432048"/>
          </a:xfrm>
          <a:prstGeom prst="ellipse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51520" y="1700808"/>
            <a:ext cx="86868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5" name="Down Arrow 14"/>
          <p:cNvSpPr/>
          <p:nvPr/>
        </p:nvSpPr>
        <p:spPr>
          <a:xfrm flipH="1">
            <a:off x="323526" y="3356992"/>
            <a:ext cx="45719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ounded Rectangle 15"/>
          <p:cNvSpPr/>
          <p:nvPr/>
        </p:nvSpPr>
        <p:spPr>
          <a:xfrm>
            <a:off x="-468560" y="3933056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Δημιουργία και επεξεργασία  επιστολών (φακέλων και ετικέτες)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475656" y="3645024"/>
            <a:ext cx="16561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Έναρξη  και επεξεργασία συγχώνευση ς αλληλογραφίας, δημιουργία ή επιλογή λίστας επαφών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51920" y="3789040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Εισαγωγή  και εγγραφή  πεδίων συγχώνευσης,  βιβλίο διευθύνσεων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88224" y="3645024"/>
            <a:ext cx="20882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err="1"/>
              <a:t>Προεπισκόπιση</a:t>
            </a:r>
            <a:r>
              <a:rPr lang="el-GR" sz="1400" dirty="0"/>
              <a:t> αποτελεσμάτων συγχώνευσης αλληλογραφίας. Εύρεση παραλήπτη , αυτόματος έλεγχος σφαλμάτων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00392" y="5085184"/>
            <a:ext cx="12241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/>
              <a:t>Ολοκλήρωση και συγχώνευση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313462" y="335699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Down Arrow 21"/>
          <p:cNvSpPr/>
          <p:nvPr/>
        </p:nvSpPr>
        <p:spPr>
          <a:xfrm flipH="1">
            <a:off x="4571999" y="3356992"/>
            <a:ext cx="7200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Down Arrow 22"/>
          <p:cNvSpPr/>
          <p:nvPr/>
        </p:nvSpPr>
        <p:spPr>
          <a:xfrm flipH="1">
            <a:off x="7406600" y="3356992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Down Arrow 23"/>
          <p:cNvSpPr/>
          <p:nvPr/>
        </p:nvSpPr>
        <p:spPr>
          <a:xfrm flipH="1">
            <a:off x="8866191" y="3356992"/>
            <a:ext cx="45719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761</TotalTime>
  <Words>724</Words>
  <Application>Microsoft Office PowerPoint</Application>
  <PresentationFormat>Προβολή στην οθόνη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Trek</vt:lpstr>
      <vt:lpstr>Microsoft Office Word </vt:lpstr>
      <vt:lpstr>Σκοποσ τησ ενοτητασ επεξεργασιασ κειμενου</vt:lpstr>
      <vt:lpstr>Κουμπι microsoft office</vt:lpstr>
      <vt:lpstr>Παραθυρο επεξεργαστη κειμενου</vt:lpstr>
      <vt:lpstr>Διαφάνεια 5</vt:lpstr>
      <vt:lpstr>Βασικεσ καρτελεσ του word (1)</vt:lpstr>
      <vt:lpstr>Βασικεσ καρτελεσ του word (2)</vt:lpstr>
      <vt:lpstr>Βασικεσ καρτελεσ του word (3)</vt:lpstr>
      <vt:lpstr>Βασικεσ καρτελεσ του word (4)</vt:lpstr>
      <vt:lpstr>Βασικεσ καρτελεσ του word (5)</vt:lpstr>
      <vt:lpstr>Βασικεσ καρτελεσ του word (6)</vt:lpstr>
      <vt:lpstr>ΕπιμερουΣ στοχοι</vt:lpstr>
      <vt:lpstr>ΑΣΚΗΣΗ 1-ΔΗΜΙΟΥΡΓΙΑ ΣΥΝΤΟΜΟΥ ΒΙΟΓΡΑΦΙΚΟΥ</vt:lpstr>
      <vt:lpstr>Διαφάνεια 14</vt:lpstr>
      <vt:lpstr>Επεξεργασια κειμενου (1)</vt:lpstr>
      <vt:lpstr>Επεξεργασια κειμενου (2)</vt:lpstr>
      <vt:lpstr>Επεξεργασια κειμενου (3)</vt:lpstr>
      <vt:lpstr>Διαφάνεια 18</vt:lpstr>
      <vt:lpstr>Επεξεργασια κειμενου (4)</vt:lpstr>
      <vt:lpstr>ΑσκησΕΙΣ Εξοικειωσησ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Word</dc:title>
  <dc:creator>Alice</dc:creator>
  <cp:lastModifiedBy>ΗΡΑ</cp:lastModifiedBy>
  <cp:revision>170</cp:revision>
  <dcterms:created xsi:type="dcterms:W3CDTF">2017-10-16T07:15:05Z</dcterms:created>
  <dcterms:modified xsi:type="dcterms:W3CDTF">2020-12-29T07:53:15Z</dcterms:modified>
</cp:coreProperties>
</file>