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78" r:id="rId4"/>
    <p:sldId id="258" r:id="rId5"/>
    <p:sldId id="280" r:id="rId6"/>
    <p:sldId id="259" r:id="rId7"/>
    <p:sldId id="261" r:id="rId8"/>
    <p:sldId id="271" r:id="rId9"/>
    <p:sldId id="260" r:id="rId10"/>
    <p:sldId id="275" r:id="rId11"/>
    <p:sldId id="264" r:id="rId12"/>
    <p:sldId id="281" r:id="rId1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9E381D-32DB-BA9E-4801-60B9F1875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657899E-0BE7-AC54-2963-824D8B53D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D888EEA-20DB-C603-131F-37D52DF83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C5EA-AA84-43D1-94B3-720AD028DD29}" type="datetimeFigureOut">
              <a:rPr lang="el-GR" smtClean="0"/>
              <a:t>14/4/2024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5B25D5E-5AF4-81A7-4170-A4D883DEF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DC830A4-4D34-08A3-4DE7-AA996CF4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69E0-2AA4-44F1-A40A-04AC15F552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9223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2CA9C6-579E-0446-D7DE-22B8FA3DC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C8077F4-891D-3BD6-274F-3752A2392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7EC3E93-A20B-68DE-46F1-88076D10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C5EA-AA84-43D1-94B3-720AD028DD29}" type="datetimeFigureOut">
              <a:rPr lang="el-GR" smtClean="0"/>
              <a:t>14/4/2024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B06C159-1B5A-6C58-243E-E807D3B63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8F7122F-BDB4-7E6A-D7FE-0485A059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69E0-2AA4-44F1-A40A-04AC15F552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652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4C24AC16-E265-D2E7-FA7E-96E2B4F27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173645E-89DC-0455-36E2-315115C15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FABDC29-C2AD-161E-CC84-9C7263DF3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C5EA-AA84-43D1-94B3-720AD028DD29}" type="datetimeFigureOut">
              <a:rPr lang="el-GR" smtClean="0"/>
              <a:t>14/4/2024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74ADFF1-8CC7-CAE4-6B9D-C6B37C150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D23F2C5-6402-DEAD-7CE6-CDECA5FC3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69E0-2AA4-44F1-A40A-04AC15F552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49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879837-55A9-B24F-1265-F731434CB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7473251-9417-ADC6-BF76-9B194DC43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4AF123F-B56B-2242-8895-E8E846111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C5EA-AA84-43D1-94B3-720AD028DD29}" type="datetimeFigureOut">
              <a:rPr lang="el-GR" smtClean="0"/>
              <a:t>14/4/2024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073B29E-0650-071D-1FBF-A1218B73E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75B16BC-CE9D-0A2C-4D77-C2E7B7F7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69E0-2AA4-44F1-A40A-04AC15F552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418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4793F8-5A7C-EBA7-3440-9F202BCA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7059033-5646-FE37-3B41-6037D1751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27F7F4F-16A9-D1D2-CC3C-AA42916C4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C5EA-AA84-43D1-94B3-720AD028DD29}" type="datetimeFigureOut">
              <a:rPr lang="el-GR" smtClean="0"/>
              <a:t>14/4/2024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3EC6BD4-ECB0-5178-EFE9-D0B5FBFD2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7F3C157-EB1D-B6DB-AB54-969D20CCC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69E0-2AA4-44F1-A40A-04AC15F552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77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D2C2C5-3ED5-C8FE-E4C4-B53EF740B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1A05CBA-E05D-2B2A-C313-99685E55B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D73E738-8A9C-2732-A6EC-85BA9F950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3370DBD-AEA1-8AD6-E4AB-947DEDF55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C5EA-AA84-43D1-94B3-720AD028DD29}" type="datetimeFigureOut">
              <a:rPr lang="el-GR" smtClean="0"/>
              <a:t>14/4/2024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1FB4F93-0AEB-96D9-3639-4B502C4A1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415BF18-BF0B-AB13-C68E-8A18C11AA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69E0-2AA4-44F1-A40A-04AC15F552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755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06258E-2593-5738-C242-73C01331C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2A39175-D8AA-2B68-A3CF-729FFFF1F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E6A91CA-F758-F443-56F2-C70A7AF2D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83405B68-01A0-EB3B-8DB4-438F919A00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5CD1EB7A-4DC4-7647-91AC-78BF7805C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739F1117-CC19-9D99-4B49-584AC6E0B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C5EA-AA84-43D1-94B3-720AD028DD29}" type="datetimeFigureOut">
              <a:rPr lang="el-GR" smtClean="0"/>
              <a:t>14/4/2024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DC599EB0-CAB2-57FF-E39F-B573710E6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10666CE-C9EC-641F-484A-7CF11AA8C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69E0-2AA4-44F1-A40A-04AC15F552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438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FB4FAF0-5C9C-B4B7-69EB-56711D816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0721C6E4-A45E-022A-FECD-AC3A3E7F4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C5EA-AA84-43D1-94B3-720AD028DD29}" type="datetimeFigureOut">
              <a:rPr lang="el-GR" smtClean="0"/>
              <a:t>14/4/2024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6623F8C7-F58D-9C0B-2EB0-0708E7F23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49CEC0C5-C025-64FB-78F7-FE7CCA46A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69E0-2AA4-44F1-A40A-04AC15F552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056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246A208-F5FB-89AF-0624-CB23FD7F1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C5EA-AA84-43D1-94B3-720AD028DD29}" type="datetimeFigureOut">
              <a:rPr lang="el-GR" smtClean="0"/>
              <a:t>14/4/2024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CA1693AF-3D74-1FF7-CEE7-DB67F5B9F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1E3B6BE-4BC8-4522-CA51-B618E572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69E0-2AA4-44F1-A40A-04AC15F552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9996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70927B-4DF5-B8F5-78FC-4ABF0EDA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6B6A582-8E11-6EB2-BD91-57D12B854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B757C7E-0DC7-5EAC-92B9-6B9643A1F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136B1CC-C587-1DF3-273C-0DA3B498D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C5EA-AA84-43D1-94B3-720AD028DD29}" type="datetimeFigureOut">
              <a:rPr lang="el-GR" smtClean="0"/>
              <a:t>14/4/2024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3A00DFB-DDF5-7B29-630A-F3486C7B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DB1C9DD-2025-0B8E-1886-D6AC71E9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69E0-2AA4-44F1-A40A-04AC15F552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563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4D76B9-CF33-BD58-0A8A-EF227AFA5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A8978E7-0056-8010-62F0-7D0A269E96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2D5CFEE-CA77-3BD4-71AA-5F3846BE2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15D10DE-2E9B-A00C-B199-192F6CEE1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C5EA-AA84-43D1-94B3-720AD028DD29}" type="datetimeFigureOut">
              <a:rPr lang="el-GR" smtClean="0"/>
              <a:t>14/4/2024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A4F8675-A2A8-F9C2-AAC7-2E8F97412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DDF4A9E-741A-D6AB-B7D9-435FD66E4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269E0-2AA4-44F1-A40A-04AC15F552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965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D5E9A27C-DF9D-3F3E-E6F0-799EDFDB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2CDB0AC-E431-FF16-0FB3-B552DC48B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0660115-3839-B9A2-D03B-84E32E528B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6C5EA-AA84-43D1-94B3-720AD028DD29}" type="datetimeFigureOut">
              <a:rPr lang="el-GR" smtClean="0"/>
              <a:t>14/4/2024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E813978-F51C-4545-80EE-BB9D8ADA79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03243EA-8724-E498-4B85-8CCEFD30A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269E0-2AA4-44F1-A40A-04AC15F552F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610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2.bp.blogspot.com/-tcrwpLuBcKY/WS2yXhks47I/AAAAAAAAEbc/2ze6l2xzNuUwKyf_x29wvxqn-XC_xJPiwCLcB/s1600/%25CE%25A4%25CE%25BF%2B%25CE%25BC%25CE%25BD%25CE%25B7%25CE%25BC%25CE%25B5%25CE%25AF%25CE%25BF%2B%25CF%2584%25CE%25BF%25CF%2585%2B%25CE%259C%25CE%25B5%25CE%25BD%25CE%25B5%25CE%25BA%25CF%2581%25CE%25AC%25CF%2584%25CE%25B7%2B%25282%2529.jp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1.bp.blogspot.com/-SH111kxWNj4/WS220D6FTiI/AAAAAAAAEbo/z20NnL_T8q8SFV-HSlzgAznMxPmcEELjwCLcB/s1600/%25CE%2595%25CF%2580%25CE%25B9%25CE%25B3%25CF%2581%25CE%25B1%25CF%2586%25CE%25AE%2B%25CE%259C%25CE%25B5%25CE%25BD%25CE%25B5%25CE%25BA%25CF%2581%25CE%25AC%25CF%2584%25CE%25B7.jpg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C075A5-BEB3-0A39-4918-35A0F49DE0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Από το Αρχείο στο Μνημείο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3A7B563-6B2E-CEE7-BF8B-92CF71D49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8775940" cy="676664"/>
          </a:xfrm>
        </p:spPr>
        <p:txBody>
          <a:bodyPr/>
          <a:lstStyle/>
          <a:p>
            <a:r>
              <a:rPr lang="el-GR" dirty="0"/>
              <a:t>Από το χειρόγραφο των </a:t>
            </a:r>
            <a:r>
              <a:rPr lang="el-GR" i="1" dirty="0" err="1"/>
              <a:t>Αντιφεγγίδων</a:t>
            </a:r>
            <a:r>
              <a:rPr lang="el-GR" dirty="0"/>
              <a:t> του Κωνσταντίνου Θεοτόκη</a:t>
            </a:r>
          </a:p>
        </p:txBody>
      </p:sp>
    </p:spTree>
    <p:extLst>
      <p:ext uri="{BB962C8B-B14F-4D97-AF65-F5344CB8AC3E}">
        <p14:creationId xmlns:p14="http://schemas.microsoft.com/office/powerpoint/2010/main" val="1989069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17DCBE1-45E3-0902-854C-07B97B9B3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742" y="-266700"/>
            <a:ext cx="4940808" cy="798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9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B79D249-49DA-3169-2B05-CBC662A0C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186" y="0"/>
            <a:ext cx="8151628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7A988FB-C123-D9D7-9D55-331977879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218" y="894029"/>
            <a:ext cx="6699564" cy="50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02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extLst>
              <a:ext uri="{FF2B5EF4-FFF2-40B4-BE49-F238E27FC236}">
                <a16:creationId xmlns:a16="http://schemas.microsoft.com/office/drawing/2014/main" id="{16BDB7BD-15D1-409D-5746-26F7735990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731088"/>
              </p:ext>
            </p:extLst>
          </p:nvPr>
        </p:nvGraphicFramePr>
        <p:xfrm>
          <a:off x="92075" y="92075"/>
          <a:ext cx="3638550" cy="553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638205" imgH="5533911" progId="Acrobat.Document.DC">
                  <p:embed/>
                </p:oleObj>
              </mc:Choice>
              <mc:Fallback>
                <p:oleObj name="Acrobat Document" r:id="rId2" imgW="3638205" imgH="553391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3638550" cy="553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5361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7F2E503-4C6F-C07E-C9CC-A6448508B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558" y="0"/>
            <a:ext cx="5348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87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Το μνημείο του Μενεκράτη">
            <a:hlinkClick r:id="rId2"/>
            <a:extLst>
              <a:ext uri="{FF2B5EF4-FFF2-40B4-BE49-F238E27FC236}">
                <a16:creationId xmlns:a16="http://schemas.microsoft.com/office/drawing/2014/main" id="{09AE446D-193C-8426-DBCB-74AEAC914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324" y="-1915704"/>
            <a:ext cx="13259308" cy="9945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264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πιγραφή  Μενεκράτη">
            <a:hlinkClick r:id="rId2"/>
            <a:extLst>
              <a:ext uri="{FF2B5EF4-FFF2-40B4-BE49-F238E27FC236}">
                <a16:creationId xmlns:a16="http://schemas.microsoft.com/office/drawing/2014/main" id="{9D4BB94F-2633-992E-494A-42B22B881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-2652038"/>
            <a:ext cx="14121477" cy="10238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5321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1D027A-7E05-69D3-BE2F-05A78721584A}"/>
              </a:ext>
            </a:extLst>
          </p:cNvPr>
          <p:cNvSpPr txBox="1"/>
          <p:nvPr/>
        </p:nvSpPr>
        <p:spPr>
          <a:xfrm>
            <a:off x="660400" y="952500"/>
            <a:ext cx="113919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el-G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Τούτο είναι το μνήμα του </a:t>
            </a:r>
            <a:r>
              <a:rPr lang="el-G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Μενεκράτη</a:t>
            </a:r>
            <a:r>
              <a:rPr lang="el-G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του γιού του </a:t>
            </a:r>
            <a:r>
              <a:rPr lang="el-G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Τλασία</a:t>
            </a:r>
            <a:r>
              <a:rPr lang="el-G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l-G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που καταγόταν από την </a:t>
            </a:r>
            <a:r>
              <a:rPr lang="el-G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Οιάνθη</a:t>
            </a:r>
            <a:r>
              <a:rPr lang="el-G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Το έφτιαξε γι’ αυτόν ο δήμος (των Κερκυραίων).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l-G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Γιατί ήταν πρόξενος του δήμου αγαπημένος˙ όμως χάθηκε στη θάλασσα˙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l-G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κοινή συμφορά…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l-G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Ο </a:t>
            </a:r>
            <a:r>
              <a:rPr lang="el-G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Πραξιμένης</a:t>
            </a:r>
            <a:r>
              <a:rPr lang="el-G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ήρθε γι’ αυτόν από την πατρική του γη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l-G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και μαζί με τον δήμο έστησε το μνήμα τούτο του αδελφού.»</a:t>
            </a:r>
            <a:br>
              <a:rPr lang="el-GR" sz="3200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2636467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16447E5-E80A-4297-E52C-CD2C06D78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77548"/>
            <a:ext cx="11887199" cy="1678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79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2EEEC20-095E-4D4C-BD3D-F1D4406B3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778" y="1216031"/>
            <a:ext cx="5214796" cy="393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69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75F34A1-2CD5-BEB6-5DB2-F59BC52DC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206" y="0"/>
            <a:ext cx="9883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52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D60AB9F-5C9E-FB9B-2007-8A16FC269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77549"/>
            <a:ext cx="12191999" cy="172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247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88</Words>
  <Application>Microsoft Office PowerPoint</Application>
  <PresentationFormat>Ευρεία οθόνη</PresentationFormat>
  <Paragraphs>3</Paragraphs>
  <Slides>12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Θέμα του Office</vt:lpstr>
      <vt:lpstr>Adobe Acrobat Document</vt:lpstr>
      <vt:lpstr>Από το Αρχείο στο Μνημείο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Από το Αρχείο στο Μνημείο</dc:title>
  <dc:creator>ANNA MARINA KATSIGIANNI</dc:creator>
  <cp:lastModifiedBy>ANNA MARINA KATSIGIANNI</cp:lastModifiedBy>
  <cp:revision>21</cp:revision>
  <dcterms:created xsi:type="dcterms:W3CDTF">2024-03-31T16:16:10Z</dcterms:created>
  <dcterms:modified xsi:type="dcterms:W3CDTF">2024-04-13T21:09:27Z</dcterms:modified>
</cp:coreProperties>
</file>