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74" r:id="rId9"/>
    <p:sldId id="263" r:id="rId10"/>
    <p:sldId id="264" r:id="rId11"/>
    <p:sldId id="266" r:id="rId12"/>
    <p:sldId id="267" r:id="rId13"/>
    <p:sldId id="265" r:id="rId14"/>
    <p:sldId id="270" r:id="rId15"/>
    <p:sldId id="268" r:id="rId16"/>
    <p:sldId id="269" r:id="rId17"/>
    <p:sldId id="271" r:id="rId18"/>
    <p:sldId id="272" r:id="rId19"/>
    <p:sldId id="273" r:id="rId20"/>
    <p:sldId id="276" r:id="rId21"/>
    <p:sldId id="277" r:id="rId22"/>
    <p:sldId id="278" r:id="rId23"/>
    <p:sldId id="275" r:id="rId24"/>
    <p:sldId id="279" r:id="rId25"/>
    <p:sldId id="280" r:id="rId26"/>
    <p:sldId id="284" r:id="rId27"/>
    <p:sldId id="283" r:id="rId28"/>
    <p:sldId id="285" r:id="rId29"/>
    <p:sldId id="282" r:id="rId30"/>
    <p:sldId id="286" r:id="rId31"/>
    <p:sldId id="287" r:id="rId32"/>
    <p:sldId id="289" r:id="rId33"/>
    <p:sldId id="288" r:id="rId34"/>
    <p:sldId id="290" r:id="rId35"/>
    <p:sldId id="291" r:id="rId36"/>
    <p:sldId id="297" r:id="rId37"/>
    <p:sldId id="293" r:id="rId38"/>
    <p:sldId id="281" r:id="rId39"/>
    <p:sldId id="294" r:id="rId40"/>
    <p:sldId id="295" r:id="rId41"/>
    <p:sldId id="296" r:id="rId42"/>
    <p:sldId id="298" r:id="rId43"/>
    <p:sldId id="292" r:id="rId44"/>
    <p:sldId id="300" r:id="rId45"/>
    <p:sldId id="299" r:id="rId46"/>
    <p:sldId id="301" r:id="rId47"/>
    <p:sldId id="302" r:id="rId48"/>
    <p:sldId id="303" r:id="rId49"/>
    <p:sldId id="304" r:id="rId50"/>
    <p:sldId id="305" r:id="rId51"/>
    <p:sldId id="306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FA24-2F2D-4C09-BE04-6702758E5814}" type="datetimeFigureOut">
              <a:rPr lang="en-GB" smtClean="0"/>
              <a:t>23/04/2017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3D6C0-5264-4B43-B7FD-2D5068AAA5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0227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FA24-2F2D-4C09-BE04-6702758E5814}" type="datetimeFigureOut">
              <a:rPr lang="en-GB" smtClean="0"/>
              <a:t>23/04/2017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3D6C0-5264-4B43-B7FD-2D5068AAA5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8114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FA24-2F2D-4C09-BE04-6702758E5814}" type="datetimeFigureOut">
              <a:rPr lang="en-GB" smtClean="0"/>
              <a:t>23/04/2017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3D6C0-5264-4B43-B7FD-2D5068AAA5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3004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FA24-2F2D-4C09-BE04-6702758E5814}" type="datetimeFigureOut">
              <a:rPr lang="en-GB" smtClean="0"/>
              <a:t>23/04/2017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3D6C0-5264-4B43-B7FD-2D5068AAA5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4745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FA24-2F2D-4C09-BE04-6702758E5814}" type="datetimeFigureOut">
              <a:rPr lang="en-GB" smtClean="0"/>
              <a:t>23/04/2017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3D6C0-5264-4B43-B7FD-2D5068AAA5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1310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FA24-2F2D-4C09-BE04-6702758E5814}" type="datetimeFigureOut">
              <a:rPr lang="en-GB" smtClean="0"/>
              <a:t>23/04/2017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3D6C0-5264-4B43-B7FD-2D5068AAA5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9109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FA24-2F2D-4C09-BE04-6702758E5814}" type="datetimeFigureOut">
              <a:rPr lang="en-GB" smtClean="0"/>
              <a:t>23/04/2017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3D6C0-5264-4B43-B7FD-2D5068AAA5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5342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FA24-2F2D-4C09-BE04-6702758E5814}" type="datetimeFigureOut">
              <a:rPr lang="en-GB" smtClean="0"/>
              <a:t>23/04/2017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3D6C0-5264-4B43-B7FD-2D5068AAA5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1038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FA24-2F2D-4C09-BE04-6702758E5814}" type="datetimeFigureOut">
              <a:rPr lang="en-GB" smtClean="0"/>
              <a:t>23/04/2017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3D6C0-5264-4B43-B7FD-2D5068AAA5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4626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FA24-2F2D-4C09-BE04-6702758E5814}" type="datetimeFigureOut">
              <a:rPr lang="en-GB" smtClean="0"/>
              <a:t>23/04/2017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3D6C0-5264-4B43-B7FD-2D5068AAA5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377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FA24-2F2D-4C09-BE04-6702758E5814}" type="datetimeFigureOut">
              <a:rPr lang="en-GB" smtClean="0"/>
              <a:t>23/04/2017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3D6C0-5264-4B43-B7FD-2D5068AAA5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9924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5FA24-2F2D-4C09-BE04-6702758E5814}" type="datetimeFigureOut">
              <a:rPr lang="en-GB" smtClean="0"/>
              <a:t>23/04/2017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3D6C0-5264-4B43-B7FD-2D5068AAA5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428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057" y="260648"/>
            <a:ext cx="6484225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057" y="3933056"/>
            <a:ext cx="6484226" cy="2422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077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RV hypertrophy</a:t>
            </a:r>
            <a:endParaRPr lang="en-GB" sz="32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56" y="1196752"/>
            <a:ext cx="8607188" cy="3991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949" y="5188336"/>
            <a:ext cx="1843240" cy="1658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243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175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315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" t="3929" r="12626"/>
          <a:stretch/>
        </p:blipFill>
        <p:spPr bwMode="auto">
          <a:xfrm>
            <a:off x="-13320" y="289868"/>
            <a:ext cx="5326416" cy="4497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89039"/>
            <a:ext cx="3961623" cy="2971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901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16" y="1844824"/>
            <a:ext cx="5544616" cy="4159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353" y="2708920"/>
            <a:ext cx="3098647" cy="2321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692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7"/>
            <a:ext cx="7389013" cy="554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996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40" y="1196752"/>
            <a:ext cx="7757013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164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RVH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88840"/>
            <a:ext cx="9198891" cy="3221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251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43" y="260648"/>
            <a:ext cx="7968885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767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8568952" cy="461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31840" y="40466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Left lateral pathway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969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52" y="1412776"/>
            <a:ext cx="8383413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43808" y="332656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Low voltage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46176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1411288"/>
            <a:ext cx="8650287" cy="403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972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96"/>
          <a:stretch/>
        </p:blipFill>
        <p:spPr bwMode="auto">
          <a:xfrm>
            <a:off x="179512" y="1556792"/>
            <a:ext cx="8323357" cy="4434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610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Αποτέλεσμα εικόνας για st depression downslop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7620000" cy="510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35696" y="404664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ST depression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35222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88"/>
          <a:stretch/>
        </p:blipFill>
        <p:spPr bwMode="auto">
          <a:xfrm>
            <a:off x="345956" y="1268760"/>
            <a:ext cx="8546850" cy="3888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94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07" y="980728"/>
            <a:ext cx="7357777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388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8506644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826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Digoxin toxicity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772816"/>
            <a:ext cx="7807755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31236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7650" name="Picture 2" descr="Αποτέλεσμα εικόνας για QT prolongation ischemiaEC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77" y="1124744"/>
            <a:ext cx="8602383" cy="476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1740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pericarditis</a:t>
            </a:r>
            <a:endParaRPr lang="en-GB" sz="3600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8869"/>
            <a:ext cx="8229600" cy="3908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5040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Αποτέλεσμα εικόνας για electrolyte disorders EC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2"/>
          <a:stretch/>
        </p:blipFill>
        <p:spPr bwMode="auto">
          <a:xfrm>
            <a:off x="107504" y="-248"/>
            <a:ext cx="4200746" cy="450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410" y="2252712"/>
            <a:ext cx="4670573" cy="435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42103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85" y="980728"/>
            <a:ext cx="8452796" cy="48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7134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159138" cy="6125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908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Αποτέλεσμα εικόνας για hyperkalemia EC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92" y="1556792"/>
            <a:ext cx="8789018" cy="432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2095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8101794" cy="4488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12574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40" y="1628800"/>
            <a:ext cx="8811300" cy="289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39148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err="1"/>
              <a:t>H</a:t>
            </a:r>
            <a:r>
              <a:rPr lang="en-GB" sz="2800" dirty="0" err="1" smtClean="0"/>
              <a:t>ypokalemia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8647710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8343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Αποτέλεσμα εικόνας για early repolariz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08" y="2060848"/>
            <a:ext cx="8748464" cy="405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3688" y="1124744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Early repolarization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9020164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An external file that holds a picture, illustration, etc.&#10;Object name is WJC-7-466-g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4912667" cy="387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951" y="620688"/>
            <a:ext cx="3562049" cy="5643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361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Αποτέλεσμα εικόνας για long Q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72690"/>
            <a:ext cx="7272808" cy="542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87824" y="40466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LONG QT syndrome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447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Αποτέλεσμα εικόνας για long QT syndr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8212148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43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Αποτέλεσμα εικόνας για QT ischemia EC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7"/>
          <a:stretch/>
        </p:blipFill>
        <p:spPr bwMode="auto">
          <a:xfrm>
            <a:off x="539552" y="692696"/>
            <a:ext cx="7620000" cy="521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16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25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Αποτέλεσμα εικόνας για old posterior 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6284"/>
            <a:ext cx="8609479" cy="41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95736" y="332656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Παλαιό κατώτερο - οπίσθιο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495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711971"/>
            <a:ext cx="3037756" cy="257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11971"/>
            <a:ext cx="3031916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639" y="4077072"/>
            <a:ext cx="5022766" cy="2385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192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32240" y="2681461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AF chronic</a:t>
            </a:r>
            <a:endParaRPr lang="en-GB" sz="2800" dirty="0"/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38" y="381174"/>
            <a:ext cx="5086350" cy="460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143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5256584" cy="469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00192" y="2522752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SR or PAF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7690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61" y="764704"/>
            <a:ext cx="7392189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3728" y="4869160"/>
            <a:ext cx="54726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LVEF &lt; 35 %</a:t>
            </a:r>
          </a:p>
          <a:p>
            <a:r>
              <a:rPr lang="en-GB" sz="2400" dirty="0" smtClean="0"/>
              <a:t>NYHA II-IV</a:t>
            </a:r>
          </a:p>
          <a:p>
            <a:r>
              <a:rPr lang="en-GB" sz="2400" dirty="0" smtClean="0"/>
              <a:t>SR or AF</a:t>
            </a:r>
          </a:p>
          <a:p>
            <a:r>
              <a:rPr lang="en-GB" sz="2400" dirty="0" smtClean="0"/>
              <a:t>QRS &gt; 130 (120) LBBB or &gt; 150 non LBBB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12134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VVI Mode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8172400" cy="4078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619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Αποτέλεσμα εικόνας για single chamber pac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8290912" cy="442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03848" y="548680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DDD mode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84820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49" y="1412776"/>
            <a:ext cx="8471530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99792" y="476672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VDD mode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76315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32856"/>
            <a:ext cx="8712968" cy="414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71800" y="692696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CRT pacing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61726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129" y="836712"/>
            <a:ext cx="5627646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18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21" y="836712"/>
            <a:ext cx="8381610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01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Αποτέλεσμα εικόνας για ECG LV hypertrop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618"/>
            <a:ext cx="8957300" cy="527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79712" y="764704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LV hypertrophy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66124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13" y="764704"/>
            <a:ext cx="8474995" cy="51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387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01" y="908720"/>
            <a:ext cx="8208001" cy="51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03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45840"/>
            <a:ext cx="8774692" cy="5021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75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7"/>
          <a:stretch/>
        </p:blipFill>
        <p:spPr bwMode="auto">
          <a:xfrm>
            <a:off x="883716" y="764704"/>
            <a:ext cx="2885306" cy="5555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" t="3828" r="4905"/>
          <a:stretch/>
        </p:blipFill>
        <p:spPr bwMode="auto">
          <a:xfrm>
            <a:off x="4211961" y="2533933"/>
            <a:ext cx="4832270" cy="3785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246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Pressure overload pattern 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4680520" cy="351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520" y="1484784"/>
            <a:ext cx="4426868" cy="3514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270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548680"/>
            <a:ext cx="7947655" cy="5966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236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2127</TotalTime>
  <Words>59</Words>
  <Application>Microsoft Office PowerPoint</Application>
  <PresentationFormat>On-screen Show (4:3)</PresentationFormat>
  <Paragraphs>22</Paragraphs>
  <Slides>51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RV hypertrophy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RVH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Digoxin toxicity</vt:lpstr>
      <vt:lpstr>PowerPoint Presentation</vt:lpstr>
      <vt:lpstr>pericarditis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Hypokalemia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VVI Mode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George</dc:creator>
  <cp:lastModifiedBy>George</cp:lastModifiedBy>
  <cp:revision>27</cp:revision>
  <dcterms:created xsi:type="dcterms:W3CDTF">2017-04-23T16:06:41Z</dcterms:created>
  <dcterms:modified xsi:type="dcterms:W3CDTF">2017-04-25T03:34:34Z</dcterms:modified>
</cp:coreProperties>
</file>